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0.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1.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4.xml" ContentType="application/vnd.openxmlformats-officedocument.presentationml.tags+xml"/>
  <Override PartName="/ppt/notesSlides/notesSlide4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1.xml" ContentType="application/vnd.openxmlformats-officedocument.presentationml.tags+xml"/>
  <Override PartName="/ppt/notesSlides/notesSlide5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5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54.xml" ContentType="application/vnd.openxmlformats-officedocument.presentationml.notesSlide+xml"/>
  <Override PartName="/ppt/tags/tag6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0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04.xml" ContentType="application/vnd.openxmlformats-officedocument.presentationml.notesSlide+xml"/>
  <Override PartName="/ppt/tags/tag110.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14.xml" ContentType="application/vnd.openxmlformats-officedocument.presentationml.notesSlide+xml"/>
  <Override PartName="/ppt/tags/tag114.xml" ContentType="application/vnd.openxmlformats-officedocument.presentationml.tags+xml"/>
  <Override PartName="/ppt/notesSlides/notesSlide11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138.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141.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42.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57.xml" ContentType="application/vnd.openxmlformats-officedocument.presentationml.notesSlide+xml"/>
  <Override PartName="/ppt/tags/tag156.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27" r:id="rId1"/>
    <p:sldMasterId id="2147484939" r:id="rId2"/>
    <p:sldMasterId id="2147484945" r:id="rId3"/>
    <p:sldMasterId id="2147484957" r:id="rId4"/>
    <p:sldMasterId id="2147484959" r:id="rId5"/>
    <p:sldMasterId id="2147484971" r:id="rId6"/>
    <p:sldMasterId id="2147484983" r:id="rId7"/>
    <p:sldMasterId id="2147485027" r:id="rId8"/>
    <p:sldMasterId id="2147485033" r:id="rId9"/>
    <p:sldMasterId id="2147485050" r:id="rId10"/>
    <p:sldMasterId id="2147485064" r:id="rId11"/>
    <p:sldMasterId id="2147485076" r:id="rId12"/>
    <p:sldMasterId id="2147485084" r:id="rId13"/>
    <p:sldMasterId id="2147485089" r:id="rId14"/>
    <p:sldMasterId id="2147485113" r:id="rId15"/>
  </p:sldMasterIdLst>
  <p:notesMasterIdLst>
    <p:notesMasterId r:id="rId214"/>
  </p:notesMasterIdLst>
  <p:handoutMasterIdLst>
    <p:handoutMasterId r:id="rId215"/>
  </p:handoutMasterIdLst>
  <p:sldIdLst>
    <p:sldId id="2719" r:id="rId16"/>
    <p:sldId id="2720" r:id="rId17"/>
    <p:sldId id="1736" r:id="rId18"/>
    <p:sldId id="2722" r:id="rId19"/>
    <p:sldId id="363" r:id="rId20"/>
    <p:sldId id="2723" r:id="rId21"/>
    <p:sldId id="2724" r:id="rId22"/>
    <p:sldId id="685" r:id="rId23"/>
    <p:sldId id="2711" r:id="rId24"/>
    <p:sldId id="2702" r:id="rId25"/>
    <p:sldId id="2725" r:id="rId26"/>
    <p:sldId id="2678" r:id="rId27"/>
    <p:sldId id="2726" r:id="rId28"/>
    <p:sldId id="2703" r:id="rId29"/>
    <p:sldId id="2713" r:id="rId30"/>
    <p:sldId id="2704" r:id="rId31"/>
    <p:sldId id="2714" r:id="rId32"/>
    <p:sldId id="2715" r:id="rId33"/>
    <p:sldId id="2716" r:id="rId34"/>
    <p:sldId id="2717" r:id="rId35"/>
    <p:sldId id="2718" r:id="rId36"/>
    <p:sldId id="2701" r:id="rId37"/>
    <p:sldId id="2705" r:id="rId38"/>
    <p:sldId id="2706" r:id="rId39"/>
    <p:sldId id="2707" r:id="rId40"/>
    <p:sldId id="944" r:id="rId41"/>
    <p:sldId id="2031" r:id="rId42"/>
    <p:sldId id="2205" r:id="rId43"/>
    <p:sldId id="2206" r:id="rId44"/>
    <p:sldId id="490" r:id="rId45"/>
    <p:sldId id="2204" r:id="rId46"/>
    <p:sldId id="753" r:id="rId47"/>
    <p:sldId id="833" r:id="rId48"/>
    <p:sldId id="2267" r:id="rId49"/>
    <p:sldId id="2731" r:id="rId50"/>
    <p:sldId id="2207" r:id="rId51"/>
    <p:sldId id="946" r:id="rId52"/>
    <p:sldId id="2208" r:id="rId53"/>
    <p:sldId id="947" r:id="rId54"/>
    <p:sldId id="2209" r:id="rId55"/>
    <p:sldId id="2210" r:id="rId56"/>
    <p:sldId id="2028" r:id="rId57"/>
    <p:sldId id="2211" r:id="rId58"/>
    <p:sldId id="489" r:id="rId59"/>
    <p:sldId id="928" r:id="rId60"/>
    <p:sldId id="930" r:id="rId61"/>
    <p:sldId id="931" r:id="rId62"/>
    <p:sldId id="932" r:id="rId63"/>
    <p:sldId id="933" r:id="rId64"/>
    <p:sldId id="935" r:id="rId65"/>
    <p:sldId id="936" r:id="rId66"/>
    <p:sldId id="2212" r:id="rId67"/>
    <p:sldId id="937" r:id="rId68"/>
    <p:sldId id="938" r:id="rId69"/>
    <p:sldId id="2030" r:id="rId70"/>
    <p:sldId id="913" r:id="rId71"/>
    <p:sldId id="2029" r:id="rId72"/>
    <p:sldId id="2217" r:id="rId73"/>
    <p:sldId id="834" r:id="rId74"/>
    <p:sldId id="2215" r:id="rId75"/>
    <p:sldId id="835" r:id="rId76"/>
    <p:sldId id="2216" r:id="rId77"/>
    <p:sldId id="2218" r:id="rId78"/>
    <p:sldId id="2733" r:id="rId79"/>
    <p:sldId id="949" r:id="rId80"/>
    <p:sldId id="526" r:id="rId81"/>
    <p:sldId id="882" r:id="rId82"/>
    <p:sldId id="883" r:id="rId83"/>
    <p:sldId id="2058" r:id="rId84"/>
    <p:sldId id="2059" r:id="rId85"/>
    <p:sldId id="886" r:id="rId86"/>
    <p:sldId id="889" r:id="rId87"/>
    <p:sldId id="2060" r:id="rId88"/>
    <p:sldId id="2061" r:id="rId89"/>
    <p:sldId id="2062" r:id="rId90"/>
    <p:sldId id="2219" r:id="rId91"/>
    <p:sldId id="2221" r:id="rId92"/>
    <p:sldId id="2222" r:id="rId93"/>
    <p:sldId id="2223" r:id="rId94"/>
    <p:sldId id="527" r:id="rId95"/>
    <p:sldId id="2214" r:id="rId96"/>
    <p:sldId id="541" r:id="rId97"/>
    <p:sldId id="258" r:id="rId98"/>
    <p:sldId id="2224" r:id="rId99"/>
    <p:sldId id="1200" r:id="rId100"/>
    <p:sldId id="2225" r:id="rId101"/>
    <p:sldId id="2227" r:id="rId102"/>
    <p:sldId id="544" r:id="rId103"/>
    <p:sldId id="2228" r:id="rId104"/>
    <p:sldId id="739" r:id="rId105"/>
    <p:sldId id="589" r:id="rId106"/>
    <p:sldId id="2229" r:id="rId107"/>
    <p:sldId id="2230" r:id="rId108"/>
    <p:sldId id="2231" r:id="rId109"/>
    <p:sldId id="2729" r:id="rId110"/>
    <p:sldId id="2730" r:id="rId111"/>
    <p:sldId id="2037" r:id="rId112"/>
    <p:sldId id="2232" r:id="rId113"/>
    <p:sldId id="2233" r:id="rId114"/>
    <p:sldId id="2034" r:id="rId115"/>
    <p:sldId id="2234" r:id="rId116"/>
    <p:sldId id="528" r:id="rId117"/>
    <p:sldId id="547" r:id="rId118"/>
    <p:sldId id="548" r:id="rId119"/>
    <p:sldId id="2235" r:id="rId120"/>
    <p:sldId id="2236" r:id="rId121"/>
    <p:sldId id="2237" r:id="rId122"/>
    <p:sldId id="2238" r:id="rId123"/>
    <p:sldId id="2239" r:id="rId124"/>
    <p:sldId id="845" r:id="rId125"/>
    <p:sldId id="2732" r:id="rId126"/>
    <p:sldId id="2735" r:id="rId127"/>
    <p:sldId id="814" r:id="rId128"/>
    <p:sldId id="2240" r:id="rId129"/>
    <p:sldId id="881" r:id="rId130"/>
    <p:sldId id="2036" r:id="rId131"/>
    <p:sldId id="2241" r:id="rId132"/>
    <p:sldId id="2242" r:id="rId133"/>
    <p:sldId id="2743" r:id="rId134"/>
    <p:sldId id="2243" r:id="rId135"/>
    <p:sldId id="2245" r:id="rId136"/>
    <p:sldId id="2038" r:id="rId137"/>
    <p:sldId id="837" r:id="rId138"/>
    <p:sldId id="2039" r:id="rId139"/>
    <p:sldId id="2254" r:id="rId140"/>
    <p:sldId id="2255" r:id="rId141"/>
    <p:sldId id="629" r:id="rId142"/>
    <p:sldId id="2256" r:id="rId143"/>
    <p:sldId id="2035" r:id="rId144"/>
    <p:sldId id="631" r:id="rId145"/>
    <p:sldId id="952" r:id="rId146"/>
    <p:sldId id="2041" r:id="rId147"/>
    <p:sldId id="632" r:id="rId148"/>
    <p:sldId id="896" r:id="rId149"/>
    <p:sldId id="897" r:id="rId150"/>
    <p:sldId id="2042" r:id="rId151"/>
    <p:sldId id="895" r:id="rId152"/>
    <p:sldId id="909" r:id="rId153"/>
    <p:sldId id="899" r:id="rId154"/>
    <p:sldId id="2257" r:id="rId155"/>
    <p:sldId id="633" r:id="rId156"/>
    <p:sldId id="2247" r:id="rId157"/>
    <p:sldId id="2248" r:id="rId158"/>
    <p:sldId id="2251" r:id="rId159"/>
    <p:sldId id="2249" r:id="rId160"/>
    <p:sldId id="2250" r:id="rId161"/>
    <p:sldId id="2252" r:id="rId162"/>
    <p:sldId id="2253" r:id="rId163"/>
    <p:sldId id="927" r:id="rId164"/>
    <p:sldId id="2259" r:id="rId165"/>
    <p:sldId id="2258" r:id="rId166"/>
    <p:sldId id="2260" r:id="rId167"/>
    <p:sldId id="2261" r:id="rId168"/>
    <p:sldId id="828" r:id="rId169"/>
    <p:sldId id="2262" r:id="rId170"/>
    <p:sldId id="924" r:id="rId171"/>
    <p:sldId id="829" r:id="rId172"/>
    <p:sldId id="2654" r:id="rId173"/>
    <p:sldId id="2736" r:id="rId174"/>
    <p:sldId id="2737" r:id="rId175"/>
    <p:sldId id="2069" r:id="rId176"/>
    <p:sldId id="830" r:id="rId177"/>
    <p:sldId id="885" r:id="rId178"/>
    <p:sldId id="793" r:id="rId179"/>
    <p:sldId id="994" r:id="rId180"/>
    <p:sldId id="995" r:id="rId181"/>
    <p:sldId id="996" r:id="rId182"/>
    <p:sldId id="844" r:id="rId183"/>
    <p:sldId id="2065" r:id="rId184"/>
    <p:sldId id="2269" r:id="rId185"/>
    <p:sldId id="2738" r:id="rId186"/>
    <p:sldId id="2742" r:id="rId187"/>
    <p:sldId id="2270" r:id="rId188"/>
    <p:sldId id="2271" r:id="rId189"/>
    <p:sldId id="2272" r:id="rId190"/>
    <p:sldId id="843" r:id="rId191"/>
    <p:sldId id="2740" r:id="rId192"/>
    <p:sldId id="2044" r:id="rId193"/>
    <p:sldId id="2273" r:id="rId194"/>
    <p:sldId id="2274" r:id="rId195"/>
    <p:sldId id="2275" r:id="rId196"/>
    <p:sldId id="2276" r:id="rId197"/>
    <p:sldId id="2277" r:id="rId198"/>
    <p:sldId id="2279" r:id="rId199"/>
    <p:sldId id="2278" r:id="rId200"/>
    <p:sldId id="998" r:id="rId201"/>
    <p:sldId id="2263" r:id="rId202"/>
    <p:sldId id="2280" r:id="rId203"/>
    <p:sldId id="2281" r:id="rId204"/>
    <p:sldId id="2282" r:id="rId205"/>
    <p:sldId id="2264" r:id="rId206"/>
    <p:sldId id="2283" r:id="rId207"/>
    <p:sldId id="2265" r:id="rId208"/>
    <p:sldId id="2284" r:id="rId209"/>
    <p:sldId id="2285" r:id="rId210"/>
    <p:sldId id="2698" r:id="rId211"/>
    <p:sldId id="2699" r:id="rId212"/>
    <p:sldId id="2741" r:id="rId21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6836"/>
    <a:srgbClr val="F5E8DF"/>
    <a:srgbClr val="D8A582"/>
    <a:srgbClr val="864F2A"/>
    <a:srgbClr val="AB6040"/>
    <a:srgbClr val="385723"/>
    <a:srgbClr val="014D23"/>
    <a:srgbClr val="B06140"/>
    <a:srgbClr val="131617"/>
    <a:srgbClr val="FFF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5" autoAdjust="0"/>
    <p:restoredTop sz="96283" autoAdjust="0"/>
  </p:normalViewPr>
  <p:slideViewPr>
    <p:cSldViewPr snapToGrid="0">
      <p:cViewPr varScale="1">
        <p:scale>
          <a:sx n="77" d="100"/>
          <a:sy n="77" d="100"/>
        </p:scale>
        <p:origin x="-84" y="-54"/>
      </p:cViewPr>
      <p:guideLst>
        <p:guide orient="horz" pos="2160"/>
        <p:guide pos="3840"/>
      </p:guideLst>
    </p:cSldViewPr>
  </p:slideViewPr>
  <p:notesTextViewPr>
    <p:cViewPr>
      <p:scale>
        <a:sx n="1" d="1"/>
        <a:sy n="1" d="1"/>
      </p:scale>
      <p:origin x="0" y="0"/>
    </p:cViewPr>
  </p:notesTextViewPr>
  <p:sorterViewPr>
    <p:cViewPr>
      <p:scale>
        <a:sx n="100" d="100"/>
        <a:sy n="100" d="100"/>
      </p:scale>
      <p:origin x="0" y="-287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160" Type="http://schemas.openxmlformats.org/officeDocument/2006/relationships/slide" Target="slides/slide145.xml"/><Relationship Id="rId165" Type="http://schemas.openxmlformats.org/officeDocument/2006/relationships/slide" Target="slides/slide150.xml"/><Relationship Id="rId181" Type="http://schemas.openxmlformats.org/officeDocument/2006/relationships/slide" Target="slides/slide166.xml"/><Relationship Id="rId186" Type="http://schemas.openxmlformats.org/officeDocument/2006/relationships/slide" Target="slides/slide171.xml"/><Relationship Id="rId216" Type="http://schemas.openxmlformats.org/officeDocument/2006/relationships/presProps" Target="presProps.xml"/><Relationship Id="rId211" Type="http://schemas.openxmlformats.org/officeDocument/2006/relationships/slide" Target="slides/slide196.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slide" Target="slides/slide124.xml"/><Relationship Id="rId80" Type="http://schemas.openxmlformats.org/officeDocument/2006/relationships/slide" Target="slides/slide65.xml"/><Relationship Id="rId85" Type="http://schemas.openxmlformats.org/officeDocument/2006/relationships/slide" Target="slides/slide70.xml"/><Relationship Id="rId150" Type="http://schemas.openxmlformats.org/officeDocument/2006/relationships/slide" Target="slides/slide135.xml"/><Relationship Id="rId155" Type="http://schemas.openxmlformats.org/officeDocument/2006/relationships/slide" Target="slides/slide140.xml"/><Relationship Id="rId171" Type="http://schemas.openxmlformats.org/officeDocument/2006/relationships/slide" Target="slides/slide156.xml"/><Relationship Id="rId176" Type="http://schemas.openxmlformats.org/officeDocument/2006/relationships/slide" Target="slides/slide161.xml"/><Relationship Id="rId192" Type="http://schemas.openxmlformats.org/officeDocument/2006/relationships/slide" Target="slides/slide177.xml"/><Relationship Id="rId197" Type="http://schemas.openxmlformats.org/officeDocument/2006/relationships/slide" Target="slides/slide182.xml"/><Relationship Id="rId206" Type="http://schemas.openxmlformats.org/officeDocument/2006/relationships/slide" Target="slides/slide191.xml"/><Relationship Id="rId201" Type="http://schemas.openxmlformats.org/officeDocument/2006/relationships/slide" Target="slides/slide186.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40" Type="http://schemas.openxmlformats.org/officeDocument/2006/relationships/slide" Target="slides/slide125.xml"/><Relationship Id="rId145" Type="http://schemas.openxmlformats.org/officeDocument/2006/relationships/slide" Target="slides/slide130.xml"/><Relationship Id="rId161" Type="http://schemas.openxmlformats.org/officeDocument/2006/relationships/slide" Target="slides/slide146.xml"/><Relationship Id="rId166" Type="http://schemas.openxmlformats.org/officeDocument/2006/relationships/slide" Target="slides/slide151.xml"/><Relationship Id="rId182" Type="http://schemas.openxmlformats.org/officeDocument/2006/relationships/slide" Target="slides/slide167.xml"/><Relationship Id="rId187" Type="http://schemas.openxmlformats.org/officeDocument/2006/relationships/slide" Target="slides/slide172.xml"/><Relationship Id="rId21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97.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slide" Target="slides/slide120.xml"/><Relationship Id="rId151" Type="http://schemas.openxmlformats.org/officeDocument/2006/relationships/slide" Target="slides/slide136.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172" Type="http://schemas.openxmlformats.org/officeDocument/2006/relationships/slide" Target="slides/slide157.xml"/><Relationship Id="rId193" Type="http://schemas.openxmlformats.org/officeDocument/2006/relationships/slide" Target="slides/slide178.xml"/><Relationship Id="rId202" Type="http://schemas.openxmlformats.org/officeDocument/2006/relationships/slide" Target="slides/slide187.xml"/><Relationship Id="rId207" Type="http://schemas.openxmlformats.org/officeDocument/2006/relationships/slide" Target="slides/slide192.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slide" Target="slides/slide147.xml"/><Relationship Id="rId183" Type="http://schemas.openxmlformats.org/officeDocument/2006/relationships/slide" Target="slides/slide168.xml"/><Relationship Id="rId213" Type="http://schemas.openxmlformats.org/officeDocument/2006/relationships/slide" Target="slides/slide198.xml"/><Relationship Id="rId218"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199" Type="http://schemas.openxmlformats.org/officeDocument/2006/relationships/slide" Target="slides/slide184.xml"/><Relationship Id="rId203" Type="http://schemas.openxmlformats.org/officeDocument/2006/relationships/slide" Target="slides/slide188.xml"/><Relationship Id="rId208" Type="http://schemas.openxmlformats.org/officeDocument/2006/relationships/slide" Target="slides/slide193.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notesMaster" Target="notesMasters/notes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handoutMaster" Target="handoutMasters/handoutMaster1.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D455C2C3-7A40-4383-A1AD-4B34D3806237}"/>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3" name="日期占位符 2">
            <a:extLst>
              <a:ext uri="{FF2B5EF4-FFF2-40B4-BE49-F238E27FC236}">
                <a16:creationId xmlns:a16="http://schemas.microsoft.com/office/drawing/2014/main" xmlns="" id="{6994CA32-4410-4FF6-B47E-1693E68AA23D}"/>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95DCE84-A755-42A3-88E0-2F20FADB8CAA}" type="datetime1">
              <a:rPr lang="zh-CN" altLang="en-US"/>
              <a:pPr>
                <a:defRPr/>
              </a:pPr>
              <a:t>2022/2/21</a:t>
            </a:fld>
            <a:endParaRPr lang="zh-CN" altLang="en-US"/>
          </a:p>
        </p:txBody>
      </p:sp>
      <p:sp>
        <p:nvSpPr>
          <p:cNvPr id="4" name="页脚占位符 3">
            <a:extLst>
              <a:ext uri="{FF2B5EF4-FFF2-40B4-BE49-F238E27FC236}">
                <a16:creationId xmlns:a16="http://schemas.microsoft.com/office/drawing/2014/main" xmlns="" id="{648C8AAA-76B5-4756-A2E7-F0BCC9279F31}"/>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5" name="灯片编号占位符 4">
            <a:extLst>
              <a:ext uri="{FF2B5EF4-FFF2-40B4-BE49-F238E27FC236}">
                <a16:creationId xmlns:a16="http://schemas.microsoft.com/office/drawing/2014/main" xmlns="" id="{FC223761-7539-449D-8CA9-54E7103B253A}"/>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159C47E-7868-4331-A058-2DA9DD05B067}" type="slidenum">
              <a:rPr lang="zh-CN" altLang="en-US"/>
              <a:pPr/>
              <a:t>‹#›</a:t>
            </a:fld>
            <a:endParaRPr lang="zh-CN" altLang="en-US"/>
          </a:p>
        </p:txBody>
      </p:sp>
    </p:spTree>
    <p:extLst>
      <p:ext uri="{BB962C8B-B14F-4D97-AF65-F5344CB8AC3E}">
        <p14:creationId xmlns:p14="http://schemas.microsoft.com/office/powerpoint/2010/main" val="3789348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15BCCB1E-77DA-480F-8C5F-D1349F840E73}"/>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xmlns="" id="{E8130A4F-A339-4636-B402-ED492BD569F5}"/>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等线" panose="02010600030101010101" pitchFamily="2" charset="-122"/>
                <a:ea typeface="等线" panose="02010600030101010101" pitchFamily="2" charset="-122"/>
              </a:defRPr>
            </a:lvl1pPr>
          </a:lstStyle>
          <a:p>
            <a:pPr>
              <a:defRPr/>
            </a:pPr>
            <a:fld id="{0982E498-81E0-4289-B40C-0C00FD672CF4}" type="datetime1">
              <a:rPr lang="zh-CN" altLang="en-US"/>
              <a:pPr>
                <a:defRPr/>
              </a:pPr>
              <a:t>2022/2/21</a:t>
            </a:fld>
            <a:endParaRPr lang="zh-CN" altLang="en-US"/>
          </a:p>
        </p:txBody>
      </p:sp>
      <p:sp>
        <p:nvSpPr>
          <p:cNvPr id="4" name="幻灯片图像占位符 3">
            <a:extLst>
              <a:ext uri="{FF2B5EF4-FFF2-40B4-BE49-F238E27FC236}">
                <a16:creationId xmlns:a16="http://schemas.microsoft.com/office/drawing/2014/main" xmlns="" id="{3F3562C9-2FCA-4DAB-A1FE-3855190742D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26629" name="备注占位符 4">
            <a:extLst>
              <a:ext uri="{FF2B5EF4-FFF2-40B4-BE49-F238E27FC236}">
                <a16:creationId xmlns:a16="http://schemas.microsoft.com/office/drawing/2014/main" xmlns="" id="{C3564636-84BA-4176-8089-D119E18CB2D3}"/>
              </a:ext>
            </a:extLst>
          </p:cNvPr>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xmlns="" id="{0A6AD7BC-1924-4F10-B687-D32507B9C099}"/>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等线" panose="02010600030101010101" pitchFamily="2" charset="-122"/>
                <a:ea typeface="等线" panose="02010600030101010101"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xmlns="" id="{6A022709-AE7A-4789-8160-E8EA669B767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panose="02010600030101010101" pitchFamily="2" charset="-122"/>
                <a:ea typeface="等线" panose="02010600030101010101" pitchFamily="2" charset="-122"/>
              </a:defRPr>
            </a:lvl1pPr>
          </a:lstStyle>
          <a:p>
            <a:fld id="{8004396D-4C56-4539-AB51-4466FEDA5437}" type="slidenum">
              <a:rPr lang="zh-CN" altLang="en-US"/>
              <a:pPr/>
              <a:t>‹#›</a:t>
            </a:fld>
            <a:endParaRPr lang="zh-CN" altLang="en-US"/>
          </a:p>
        </p:txBody>
      </p:sp>
    </p:spTree>
    <p:extLst>
      <p:ext uri="{BB962C8B-B14F-4D97-AF65-F5344CB8AC3E}">
        <p14:creationId xmlns:p14="http://schemas.microsoft.com/office/powerpoint/2010/main" val="1162010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xmlns="" id="{0DEAFF2B-4E5D-4148-ACD6-33300B495C0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a:extLst>
              <a:ext uri="{FF2B5EF4-FFF2-40B4-BE49-F238E27FC236}">
                <a16:creationId xmlns:a16="http://schemas.microsoft.com/office/drawing/2014/main" xmlns="" id="{4E82247B-D1B6-4E00-9BBF-159EDCFDB01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a:extLst>
              <a:ext uri="{FF2B5EF4-FFF2-40B4-BE49-F238E27FC236}">
                <a16:creationId xmlns:a16="http://schemas.microsoft.com/office/drawing/2014/main" xmlns="" id="{4746E851-0C71-4612-8F95-0AE14064BF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9B05953-6921-402D-A914-422411406266}" type="slidenum">
              <a:rPr lang="zh-CN" altLang="en-US">
                <a:solidFill>
                  <a:srgbClr val="000000"/>
                </a:solidFill>
                <a:latin typeface="等线" panose="02010600030101010101" pitchFamily="2" charset="-122"/>
                <a:ea typeface="等线" panose="02010600030101010101" pitchFamily="2" charset="-122"/>
              </a:rPr>
              <a:pPr/>
              <a:t>29</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xmlns="" id="{CBBDF1ED-A97D-43E5-9BCD-B9B663C6E4B3}"/>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xmlns="" id="{F76FF35E-F872-41B5-A84A-110733DC07E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2" name="灯片编号占位符 3">
            <a:extLst>
              <a:ext uri="{FF2B5EF4-FFF2-40B4-BE49-F238E27FC236}">
                <a16:creationId xmlns:a16="http://schemas.microsoft.com/office/drawing/2014/main" xmlns="" id="{0AA18AA1-DE50-4BA4-9775-48D300ED1C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231152-2F03-4C2E-9B91-D840422FF634}"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xmlns="" id="{4BA2F71D-CAC3-473D-A510-84024AC58FB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0179" name="备注占位符 2">
            <a:extLst>
              <a:ext uri="{FF2B5EF4-FFF2-40B4-BE49-F238E27FC236}">
                <a16:creationId xmlns:a16="http://schemas.microsoft.com/office/drawing/2014/main" xmlns="" id="{6E79F6B8-61B5-474B-8CFC-073ED1C7A118}"/>
              </a:ext>
            </a:extLst>
          </p:cNvPr>
          <p:cNvSpPr>
            <a:spLocks noGrp="1" noChangeArrowheads="1"/>
          </p:cNvSpPr>
          <p:nvPr>
            <p:ph type="body" idx="4294967295"/>
          </p:nvPr>
        </p:nvSpPr>
        <p:spPr/>
        <p:txBody>
          <a:bodyPr/>
          <a:lstStyle/>
          <a:p>
            <a:endParaRPr lang="zh-CN" altLang="en-US"/>
          </a:p>
        </p:txBody>
      </p:sp>
      <p:sp>
        <p:nvSpPr>
          <p:cNvPr id="50180" name="灯片编号占位符 3">
            <a:extLst>
              <a:ext uri="{FF2B5EF4-FFF2-40B4-BE49-F238E27FC236}">
                <a16:creationId xmlns:a16="http://schemas.microsoft.com/office/drawing/2014/main" xmlns="" id="{5FBF9531-5197-4C66-95E6-A8B54397C7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C9B014-22A5-4B00-A226-1EDAED0B818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xmlns="" id="{E59845F9-73B4-4222-8EA7-BAADEE17D315}"/>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xmlns="" id="{2586CC16-0EE7-46F8-9E31-DE068677F26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28" name="灯片编号占位符 3">
            <a:extLst>
              <a:ext uri="{FF2B5EF4-FFF2-40B4-BE49-F238E27FC236}">
                <a16:creationId xmlns:a16="http://schemas.microsoft.com/office/drawing/2014/main" xmlns="" id="{0BEF22CB-1E76-4810-877F-DCD5AF1300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C3C43D-6EB0-4E6A-9E1A-BD5C22D3060E}"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xmlns="" id="{E915EDD5-AB5B-4578-A923-7BB5E377BBA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4275" name="备注占位符 2">
            <a:extLst>
              <a:ext uri="{FF2B5EF4-FFF2-40B4-BE49-F238E27FC236}">
                <a16:creationId xmlns:a16="http://schemas.microsoft.com/office/drawing/2014/main" xmlns="" id="{79B0105D-420D-43B9-9CA1-0DEC4A731EB8}"/>
              </a:ext>
            </a:extLst>
          </p:cNvPr>
          <p:cNvSpPr>
            <a:spLocks noGrp="1" noChangeArrowheads="1"/>
          </p:cNvSpPr>
          <p:nvPr>
            <p:ph type="body" idx="4294967295"/>
          </p:nvPr>
        </p:nvSpPr>
        <p:spPr/>
        <p:txBody>
          <a:bodyPr/>
          <a:lstStyle/>
          <a:p>
            <a:endParaRPr lang="zh-CN" altLang="en-US"/>
          </a:p>
        </p:txBody>
      </p:sp>
      <p:sp>
        <p:nvSpPr>
          <p:cNvPr id="54276" name="灯片编号占位符 3">
            <a:extLst>
              <a:ext uri="{FF2B5EF4-FFF2-40B4-BE49-F238E27FC236}">
                <a16:creationId xmlns:a16="http://schemas.microsoft.com/office/drawing/2014/main" xmlns="" id="{F42E29DF-E263-432C-AAA6-CB40A89BCB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06B249-5C98-43EC-AB6D-FBE03DDAF98F}"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xmlns="" id="{171FCDBB-C341-4387-86F3-3B54D6B6A1C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6323" name="备注占位符 2">
            <a:extLst>
              <a:ext uri="{FF2B5EF4-FFF2-40B4-BE49-F238E27FC236}">
                <a16:creationId xmlns:a16="http://schemas.microsoft.com/office/drawing/2014/main" xmlns="" id="{830814CD-1EE7-4C2B-9B19-101952DE2370}"/>
              </a:ext>
            </a:extLst>
          </p:cNvPr>
          <p:cNvSpPr>
            <a:spLocks noGrp="1" noChangeArrowheads="1"/>
          </p:cNvSpPr>
          <p:nvPr>
            <p:ph type="body" idx="4294967295"/>
          </p:nvPr>
        </p:nvSpPr>
        <p:spPr/>
        <p:txBody>
          <a:bodyPr/>
          <a:lstStyle/>
          <a:p>
            <a:endParaRPr lang="zh-CN" altLang="en-US"/>
          </a:p>
        </p:txBody>
      </p:sp>
      <p:sp>
        <p:nvSpPr>
          <p:cNvPr id="56324" name="灯片编号占位符 3">
            <a:extLst>
              <a:ext uri="{FF2B5EF4-FFF2-40B4-BE49-F238E27FC236}">
                <a16:creationId xmlns:a16="http://schemas.microsoft.com/office/drawing/2014/main" xmlns="" id="{6EEA9854-E050-4C1D-8FB7-69C1DDFFBB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8F90FC-72FE-4CC4-A58B-AD8318185030}"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xmlns="" id="{3C3FC09E-0C50-475C-9558-F5CA7C286D1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8371" name="备注占位符 2">
            <a:extLst>
              <a:ext uri="{FF2B5EF4-FFF2-40B4-BE49-F238E27FC236}">
                <a16:creationId xmlns:a16="http://schemas.microsoft.com/office/drawing/2014/main" xmlns="" id="{8CC1B123-1AA0-4A1D-B452-6E0058EE2750}"/>
              </a:ext>
            </a:extLst>
          </p:cNvPr>
          <p:cNvSpPr>
            <a:spLocks noGrp="1" noChangeArrowheads="1"/>
          </p:cNvSpPr>
          <p:nvPr>
            <p:ph type="body" idx="4294967295"/>
          </p:nvPr>
        </p:nvSpPr>
        <p:spPr/>
        <p:txBody>
          <a:bodyPr/>
          <a:lstStyle/>
          <a:p>
            <a:endParaRPr lang="zh-CN" altLang="en-US"/>
          </a:p>
        </p:txBody>
      </p:sp>
      <p:sp>
        <p:nvSpPr>
          <p:cNvPr id="58372" name="灯片编号占位符 3">
            <a:extLst>
              <a:ext uri="{FF2B5EF4-FFF2-40B4-BE49-F238E27FC236}">
                <a16:creationId xmlns:a16="http://schemas.microsoft.com/office/drawing/2014/main" xmlns="" id="{EBA73E96-EDE1-429D-9D63-05E0FD9CE4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585CD4-FE3B-4CD2-85E6-B32D6F3EA65C}"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xmlns="" id="{5635C80F-D21E-4493-810C-AC08675E30A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0419" name="备注占位符 2">
            <a:extLst>
              <a:ext uri="{FF2B5EF4-FFF2-40B4-BE49-F238E27FC236}">
                <a16:creationId xmlns:a16="http://schemas.microsoft.com/office/drawing/2014/main" xmlns="" id="{39958F77-C79E-47A4-89EB-8D75A940549E}"/>
              </a:ext>
            </a:extLst>
          </p:cNvPr>
          <p:cNvSpPr>
            <a:spLocks noGrp="1" noChangeArrowheads="1"/>
          </p:cNvSpPr>
          <p:nvPr>
            <p:ph type="body" idx="4294967295"/>
          </p:nvPr>
        </p:nvSpPr>
        <p:spPr/>
        <p:txBody>
          <a:bodyPr/>
          <a:lstStyle/>
          <a:p>
            <a:endParaRPr lang="zh-CN" altLang="en-US"/>
          </a:p>
        </p:txBody>
      </p:sp>
      <p:sp>
        <p:nvSpPr>
          <p:cNvPr id="60420" name="灯片编号占位符 3">
            <a:extLst>
              <a:ext uri="{FF2B5EF4-FFF2-40B4-BE49-F238E27FC236}">
                <a16:creationId xmlns:a16="http://schemas.microsoft.com/office/drawing/2014/main" xmlns="" id="{C944F137-78D7-46DE-B18A-2A7B09A5EB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E10FFF-D895-4684-AED3-2813931D436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xmlns="" id="{694BE365-EC93-40E7-93D2-D933BB5B58A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2467" name="备注占位符 2">
            <a:extLst>
              <a:ext uri="{FF2B5EF4-FFF2-40B4-BE49-F238E27FC236}">
                <a16:creationId xmlns:a16="http://schemas.microsoft.com/office/drawing/2014/main" xmlns="" id="{29486AE0-14B8-42AB-A037-15515EFCC423}"/>
              </a:ext>
            </a:extLst>
          </p:cNvPr>
          <p:cNvSpPr>
            <a:spLocks noGrp="1" noChangeArrowheads="1"/>
          </p:cNvSpPr>
          <p:nvPr>
            <p:ph type="body" idx="4294967295"/>
          </p:nvPr>
        </p:nvSpPr>
        <p:spPr/>
        <p:txBody>
          <a:bodyPr/>
          <a:lstStyle/>
          <a:p>
            <a:endParaRPr lang="zh-CN" altLang="en-US"/>
          </a:p>
        </p:txBody>
      </p:sp>
      <p:sp>
        <p:nvSpPr>
          <p:cNvPr id="62468" name="灯片编号占位符 3">
            <a:extLst>
              <a:ext uri="{FF2B5EF4-FFF2-40B4-BE49-F238E27FC236}">
                <a16:creationId xmlns:a16="http://schemas.microsoft.com/office/drawing/2014/main" xmlns="" id="{0039E023-D5F9-45A1-B55A-40E524BF1C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A4F736-E6CE-4D3E-A3C6-43CC9F8761B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xmlns="" id="{CDBD1438-16DD-4326-B2D0-C0EF55FF19B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4515" name="备注占位符 2">
            <a:extLst>
              <a:ext uri="{FF2B5EF4-FFF2-40B4-BE49-F238E27FC236}">
                <a16:creationId xmlns:a16="http://schemas.microsoft.com/office/drawing/2014/main" xmlns="" id="{AF7C7787-B1A0-4552-A56C-DA883783A371}"/>
              </a:ext>
            </a:extLst>
          </p:cNvPr>
          <p:cNvSpPr>
            <a:spLocks noGrp="1" noChangeArrowheads="1"/>
          </p:cNvSpPr>
          <p:nvPr>
            <p:ph type="body" idx="4294967295"/>
          </p:nvPr>
        </p:nvSpPr>
        <p:spPr/>
        <p:txBody>
          <a:bodyPr/>
          <a:lstStyle/>
          <a:p>
            <a:endParaRPr lang="zh-CN" altLang="en-US"/>
          </a:p>
        </p:txBody>
      </p:sp>
      <p:sp>
        <p:nvSpPr>
          <p:cNvPr id="64516" name="灯片编号占位符 3">
            <a:extLst>
              <a:ext uri="{FF2B5EF4-FFF2-40B4-BE49-F238E27FC236}">
                <a16:creationId xmlns:a16="http://schemas.microsoft.com/office/drawing/2014/main" xmlns="" id="{B8CEDAAD-314A-4E3F-87AF-AF98C50272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4596D6-C762-42C8-BD89-0A2A30E4E6C0}"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xmlns="" id="{A5A73A05-B42E-4CCC-9D2D-7E676C15990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6563" name="备注占位符 2">
            <a:extLst>
              <a:ext uri="{FF2B5EF4-FFF2-40B4-BE49-F238E27FC236}">
                <a16:creationId xmlns:a16="http://schemas.microsoft.com/office/drawing/2014/main" xmlns="" id="{B4DBB5B9-873E-467E-A22C-8249306F2E15}"/>
              </a:ext>
            </a:extLst>
          </p:cNvPr>
          <p:cNvSpPr>
            <a:spLocks noGrp="1" noChangeArrowheads="1"/>
          </p:cNvSpPr>
          <p:nvPr>
            <p:ph type="body" idx="4294967295"/>
          </p:nvPr>
        </p:nvSpPr>
        <p:spPr/>
        <p:txBody>
          <a:bodyPr/>
          <a:lstStyle/>
          <a:p>
            <a:endParaRPr lang="zh-CN" altLang="en-US"/>
          </a:p>
        </p:txBody>
      </p:sp>
      <p:sp>
        <p:nvSpPr>
          <p:cNvPr id="66564" name="灯片编号占位符 3">
            <a:extLst>
              <a:ext uri="{FF2B5EF4-FFF2-40B4-BE49-F238E27FC236}">
                <a16:creationId xmlns:a16="http://schemas.microsoft.com/office/drawing/2014/main" xmlns="" id="{44D4D2C8-C5AC-456B-AE05-5DA12CEF79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10573D-8F30-4D87-A4B1-994C758EBE7E}"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xmlns="" id="{C348275D-37C8-4F3D-A33F-E4B1FAA5D87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0963" name="备注占位符 2">
            <a:extLst>
              <a:ext uri="{FF2B5EF4-FFF2-40B4-BE49-F238E27FC236}">
                <a16:creationId xmlns:a16="http://schemas.microsoft.com/office/drawing/2014/main" xmlns="" id="{44204160-9289-46D1-9407-E09A903009FF}"/>
              </a:ext>
            </a:extLst>
          </p:cNvPr>
          <p:cNvSpPr>
            <a:spLocks noGrp="1" noChangeArrowheads="1"/>
          </p:cNvSpPr>
          <p:nvPr>
            <p:ph type="body" idx="4294967295"/>
          </p:nvPr>
        </p:nvSpPr>
        <p:spPr/>
        <p:txBody>
          <a:bodyPr/>
          <a:lstStyle/>
          <a:p>
            <a:endParaRPr lang="zh-CN" altLang="en-US"/>
          </a:p>
        </p:txBody>
      </p:sp>
      <p:sp>
        <p:nvSpPr>
          <p:cNvPr id="40964" name="灯片编号占位符 3">
            <a:extLst>
              <a:ext uri="{FF2B5EF4-FFF2-40B4-BE49-F238E27FC236}">
                <a16:creationId xmlns:a16="http://schemas.microsoft.com/office/drawing/2014/main" xmlns="" id="{B7FFBDC6-57D4-4F19-94C6-55D52E061B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8B07765-8922-4AB9-BC04-149C0FBA108A}" type="slidenum">
              <a:rPr lang="zh-CN" altLang="en-US">
                <a:latin typeface="等线" panose="02010600030101010101" pitchFamily="2" charset="-122"/>
                <a:ea typeface="等线" panose="02010600030101010101" pitchFamily="2" charset="-122"/>
              </a:rPr>
              <a:pPr/>
              <a:t>30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xmlns="" id="{EA3AE3DD-10EA-4E88-8085-B51F79EB9CF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8611" name="备注占位符 2">
            <a:extLst>
              <a:ext uri="{FF2B5EF4-FFF2-40B4-BE49-F238E27FC236}">
                <a16:creationId xmlns:a16="http://schemas.microsoft.com/office/drawing/2014/main" xmlns="" id="{6F407F9E-4FC6-44BF-BDB9-6D5E2B0D0C0C}"/>
              </a:ext>
            </a:extLst>
          </p:cNvPr>
          <p:cNvSpPr>
            <a:spLocks noGrp="1" noChangeArrowheads="1"/>
          </p:cNvSpPr>
          <p:nvPr>
            <p:ph type="body" idx="4294967295"/>
          </p:nvPr>
        </p:nvSpPr>
        <p:spPr/>
        <p:txBody>
          <a:bodyPr/>
          <a:lstStyle/>
          <a:p>
            <a:endParaRPr lang="zh-CN" altLang="en-US"/>
          </a:p>
        </p:txBody>
      </p:sp>
      <p:sp>
        <p:nvSpPr>
          <p:cNvPr id="68612" name="灯片编号占位符 3">
            <a:extLst>
              <a:ext uri="{FF2B5EF4-FFF2-40B4-BE49-F238E27FC236}">
                <a16:creationId xmlns:a16="http://schemas.microsoft.com/office/drawing/2014/main" xmlns="" id="{EC9A9187-1A6F-4663-AC48-0D3DC00CBF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BA047B-ACD4-4ABB-A3ED-781BB4A634B6}"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xmlns="" id="{A3319678-66F2-49EF-ABDD-8EEA2BF99E0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0659" name="备注占位符 2">
            <a:extLst>
              <a:ext uri="{FF2B5EF4-FFF2-40B4-BE49-F238E27FC236}">
                <a16:creationId xmlns:a16="http://schemas.microsoft.com/office/drawing/2014/main" xmlns="" id="{A5ABD44A-0E68-4EB8-B399-733A12C198E3}"/>
              </a:ext>
            </a:extLst>
          </p:cNvPr>
          <p:cNvSpPr>
            <a:spLocks noGrp="1" noChangeArrowheads="1"/>
          </p:cNvSpPr>
          <p:nvPr>
            <p:ph type="body" idx="4294967295"/>
          </p:nvPr>
        </p:nvSpPr>
        <p:spPr/>
        <p:txBody>
          <a:bodyPr/>
          <a:lstStyle/>
          <a:p>
            <a:endParaRPr lang="zh-CN" altLang="en-US"/>
          </a:p>
        </p:txBody>
      </p:sp>
      <p:sp>
        <p:nvSpPr>
          <p:cNvPr id="70660" name="灯片编号占位符 3">
            <a:extLst>
              <a:ext uri="{FF2B5EF4-FFF2-40B4-BE49-F238E27FC236}">
                <a16:creationId xmlns:a16="http://schemas.microsoft.com/office/drawing/2014/main" xmlns="" id="{F1DF8579-1FD9-45C5-A640-46E3A5DF10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F5DC5A-DE0A-4E7F-A262-27B23C7C236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xmlns="" id="{596C3021-20FF-4490-8279-6F073826E55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2707" name="备注占位符 2">
            <a:extLst>
              <a:ext uri="{FF2B5EF4-FFF2-40B4-BE49-F238E27FC236}">
                <a16:creationId xmlns:a16="http://schemas.microsoft.com/office/drawing/2014/main" xmlns="" id="{8917CA35-3133-42E2-AB75-B5E2F5475B2D}"/>
              </a:ext>
            </a:extLst>
          </p:cNvPr>
          <p:cNvSpPr>
            <a:spLocks noGrp="1" noChangeArrowheads="1"/>
          </p:cNvSpPr>
          <p:nvPr>
            <p:ph type="body" idx="4294967295"/>
          </p:nvPr>
        </p:nvSpPr>
        <p:spPr/>
        <p:txBody>
          <a:bodyPr/>
          <a:lstStyle/>
          <a:p>
            <a:endParaRPr lang="zh-CN" altLang="en-US"/>
          </a:p>
        </p:txBody>
      </p:sp>
      <p:sp>
        <p:nvSpPr>
          <p:cNvPr id="72708" name="灯片编号占位符 3">
            <a:extLst>
              <a:ext uri="{FF2B5EF4-FFF2-40B4-BE49-F238E27FC236}">
                <a16:creationId xmlns:a16="http://schemas.microsoft.com/office/drawing/2014/main" xmlns="" id="{FEC250A0-F8E7-4405-AB5F-22489C1A2F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0CBD11-69EA-4FED-8A1A-1292C1695D2B}"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xmlns="" id="{9F2389B7-0994-4408-9696-495CC409D7B1}"/>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4755" name="备注占位符 2">
            <a:extLst>
              <a:ext uri="{FF2B5EF4-FFF2-40B4-BE49-F238E27FC236}">
                <a16:creationId xmlns:a16="http://schemas.microsoft.com/office/drawing/2014/main" xmlns="" id="{4D6E73CE-3F99-458D-9530-7DDB4593FDF3}"/>
              </a:ext>
            </a:extLst>
          </p:cNvPr>
          <p:cNvSpPr>
            <a:spLocks noGrp="1" noChangeArrowheads="1"/>
          </p:cNvSpPr>
          <p:nvPr>
            <p:ph type="body" idx="4294967295"/>
          </p:nvPr>
        </p:nvSpPr>
        <p:spPr/>
        <p:txBody>
          <a:bodyPr/>
          <a:lstStyle/>
          <a:p>
            <a:endParaRPr lang="zh-CN" altLang="en-US"/>
          </a:p>
        </p:txBody>
      </p:sp>
      <p:sp>
        <p:nvSpPr>
          <p:cNvPr id="74756" name="灯片编号占位符 3">
            <a:extLst>
              <a:ext uri="{FF2B5EF4-FFF2-40B4-BE49-F238E27FC236}">
                <a16:creationId xmlns:a16="http://schemas.microsoft.com/office/drawing/2014/main" xmlns="" id="{AEA33EBB-52D8-46B2-A62A-7A2F87ABD9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2BC65A-B347-4BB2-96D0-82A655EAECBC}"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xmlns="" id="{6101F49C-7EF1-482F-8F77-BCC360EAD7D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a:extLst>
              <a:ext uri="{FF2B5EF4-FFF2-40B4-BE49-F238E27FC236}">
                <a16:creationId xmlns:a16="http://schemas.microsoft.com/office/drawing/2014/main" xmlns="" id="{C1A8EABB-393E-45C9-90F9-F67DAB3A712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xmlns="" id="{5CEC7942-79B0-444D-A45F-66BABA7340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A52785-6BA1-45C3-81BF-77CC4F5CC8F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xmlns="" id="{BA9C6255-31D2-4E1D-9CB3-F6456C393A1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0899" name="备注占位符 2">
            <a:extLst>
              <a:ext uri="{FF2B5EF4-FFF2-40B4-BE49-F238E27FC236}">
                <a16:creationId xmlns:a16="http://schemas.microsoft.com/office/drawing/2014/main" xmlns="" id="{37177C05-CA70-4953-88A0-EF16CF928843}"/>
              </a:ext>
            </a:extLst>
          </p:cNvPr>
          <p:cNvSpPr>
            <a:spLocks noGrp="1" noChangeArrowheads="1"/>
          </p:cNvSpPr>
          <p:nvPr>
            <p:ph type="body" idx="4294967295"/>
          </p:nvPr>
        </p:nvSpPr>
        <p:spPr/>
        <p:txBody>
          <a:bodyPr/>
          <a:lstStyle/>
          <a:p>
            <a:endParaRPr lang="zh-CN" altLang="en-US"/>
          </a:p>
        </p:txBody>
      </p:sp>
      <p:sp>
        <p:nvSpPr>
          <p:cNvPr id="80900" name="灯片编号占位符 3">
            <a:extLst>
              <a:ext uri="{FF2B5EF4-FFF2-40B4-BE49-F238E27FC236}">
                <a16:creationId xmlns:a16="http://schemas.microsoft.com/office/drawing/2014/main" xmlns="" id="{0AA4E1CC-D76F-4E9B-B705-B1CFF856F2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5DA25E-F616-4D8F-BFB6-CA7B27A847EB}"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xmlns="" id="{A1E38E89-ACB9-4793-8C44-FC19B1B6721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xmlns="" id="{392F4E0C-BABE-4EE3-9CFB-02CCD22376B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8" name="灯片编号占位符 3">
            <a:extLst>
              <a:ext uri="{FF2B5EF4-FFF2-40B4-BE49-F238E27FC236}">
                <a16:creationId xmlns:a16="http://schemas.microsoft.com/office/drawing/2014/main" xmlns="" id="{45087C53-2E94-4ADB-9902-5AA4B0BE93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8E6608-4C02-4FE5-8083-B108D18FD03D}"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xmlns="" id="{633020BE-F6E0-46AC-A0C3-30A4A637651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xmlns="" id="{FDBEE9D6-9EA5-4550-BA9D-43E9919DE71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4996" name="灯片编号占位符 3">
            <a:extLst>
              <a:ext uri="{FF2B5EF4-FFF2-40B4-BE49-F238E27FC236}">
                <a16:creationId xmlns:a16="http://schemas.microsoft.com/office/drawing/2014/main" xmlns="" id="{8AB3F785-F776-41DD-A692-928B2B2FEC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72F8A6-9330-4A6A-826A-EEEFFD140D22}"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xmlns="" id="{905CDDCE-FB0E-42AA-A10E-7983D426BE4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xmlns="" id="{9A4DE1D2-674F-4DF5-A232-A8620396CEA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044" name="灯片编号占位符 3">
            <a:extLst>
              <a:ext uri="{FF2B5EF4-FFF2-40B4-BE49-F238E27FC236}">
                <a16:creationId xmlns:a16="http://schemas.microsoft.com/office/drawing/2014/main" xmlns="" id="{B48C4667-7F57-441F-B6A9-D3AA809FB2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ED815B-F4D6-4A95-8B2D-5AC379F59BC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xmlns="" id="{EA850BC0-313B-453B-81DA-7BB34E887D1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xmlns="" id="{AE8023AE-11BA-4F71-B5FE-707054ACBAF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xmlns="" id="{85B2AEE7-E04D-4ACB-8B67-8361DE355A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DD434B-1427-484B-B7AD-F25AA79A1282}"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xmlns="" id="{F3503C80-B606-4EEB-A87E-21153C93170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xmlns="" id="{6497A334-0981-4C75-9445-863DE74EF39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a:extLst>
              <a:ext uri="{FF2B5EF4-FFF2-40B4-BE49-F238E27FC236}">
                <a16:creationId xmlns:a16="http://schemas.microsoft.com/office/drawing/2014/main" xmlns="" id="{72E11786-BE75-4495-9133-DE22CE7849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4EBAD9D-2543-43DF-AA85-B365F44711B5}" type="slidenum">
              <a:rPr lang="zh-CN" altLang="en-US">
                <a:solidFill>
                  <a:srgbClr val="000000"/>
                </a:solidFill>
                <a:latin typeface="等线" panose="02010600030101010101" pitchFamily="2" charset="-122"/>
                <a:ea typeface="等线" panose="02010600030101010101" pitchFamily="2" charset="-122"/>
              </a:rPr>
              <a:pPr/>
              <a:t>31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xmlns="" id="{7B8E1392-4B60-4A9A-80FA-CE904D262A6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xmlns="" id="{086023EE-CD52-48FD-8CD7-436099CC957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a:extLst>
              <a:ext uri="{FF2B5EF4-FFF2-40B4-BE49-F238E27FC236}">
                <a16:creationId xmlns:a16="http://schemas.microsoft.com/office/drawing/2014/main" xmlns="" id="{3846B43D-6A9A-4856-B994-7CDE469DDB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C9C312-99F2-412C-A54F-8CF4A4ECAA5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xmlns="" id="{25B56B8F-1C77-4459-99A1-8687EFF7217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xmlns="" id="{AAB845AC-FDA6-444E-B35A-3B96DE5BF5F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88" name="灯片编号占位符 3">
            <a:extLst>
              <a:ext uri="{FF2B5EF4-FFF2-40B4-BE49-F238E27FC236}">
                <a16:creationId xmlns:a16="http://schemas.microsoft.com/office/drawing/2014/main" xmlns="" id="{12420E23-43D4-48AB-A53C-A68CDD9C1E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2E2B13-D54F-4D7A-8FE9-A827C78329E6}"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xmlns="" id="{974E088F-0CF8-426A-979A-81EA3D52F225}"/>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a:extLst>
              <a:ext uri="{FF2B5EF4-FFF2-40B4-BE49-F238E27FC236}">
                <a16:creationId xmlns:a16="http://schemas.microsoft.com/office/drawing/2014/main" xmlns="" id="{7A0093A1-BE43-4CDF-88C2-EDD86C75A17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36" name="灯片编号占位符 3">
            <a:extLst>
              <a:ext uri="{FF2B5EF4-FFF2-40B4-BE49-F238E27FC236}">
                <a16:creationId xmlns:a16="http://schemas.microsoft.com/office/drawing/2014/main" xmlns="" id="{E23651C4-AA84-4EE2-B9D9-5F66F019BC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16F5A5-BC3E-4F5A-8453-4B7217B4B535}"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xmlns="" id="{94D1F9AB-6BD1-4EFE-BCF4-64B18AFF50B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7283" name="备注占位符 2">
            <a:extLst>
              <a:ext uri="{FF2B5EF4-FFF2-40B4-BE49-F238E27FC236}">
                <a16:creationId xmlns:a16="http://schemas.microsoft.com/office/drawing/2014/main" xmlns="" id="{361BE5C6-EA53-420F-A126-DA8C72ACD63C}"/>
              </a:ext>
            </a:extLst>
          </p:cNvPr>
          <p:cNvSpPr>
            <a:spLocks noGrp="1" noChangeArrowheads="1"/>
          </p:cNvSpPr>
          <p:nvPr>
            <p:ph type="body" idx="4294967295"/>
          </p:nvPr>
        </p:nvSpPr>
        <p:spPr/>
        <p:txBody>
          <a:bodyPr/>
          <a:lstStyle/>
          <a:p>
            <a:endParaRPr lang="zh-CN" altLang="en-US"/>
          </a:p>
        </p:txBody>
      </p:sp>
      <p:sp>
        <p:nvSpPr>
          <p:cNvPr id="97284" name="灯片编号占位符 3">
            <a:extLst>
              <a:ext uri="{FF2B5EF4-FFF2-40B4-BE49-F238E27FC236}">
                <a16:creationId xmlns:a16="http://schemas.microsoft.com/office/drawing/2014/main" xmlns="" id="{0A37C15E-7BD3-4800-87F2-66CE1360AF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C2D379-DADB-48F3-80E4-D15544B3F614}"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a:extLst>
              <a:ext uri="{FF2B5EF4-FFF2-40B4-BE49-F238E27FC236}">
                <a16:creationId xmlns:a16="http://schemas.microsoft.com/office/drawing/2014/main" xmlns="" id="{D2E3C44C-0F07-4215-96EA-B9597C86AB7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a:extLst>
              <a:ext uri="{FF2B5EF4-FFF2-40B4-BE49-F238E27FC236}">
                <a16:creationId xmlns:a16="http://schemas.microsoft.com/office/drawing/2014/main" xmlns="" id="{65E12897-E123-40C0-9105-F3BAF84774C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32" name="灯片编号占位符 3">
            <a:extLst>
              <a:ext uri="{FF2B5EF4-FFF2-40B4-BE49-F238E27FC236}">
                <a16:creationId xmlns:a16="http://schemas.microsoft.com/office/drawing/2014/main" xmlns="" id="{00BD541E-95DE-45AC-BD7F-3846613EB2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785555-55B3-428B-AB60-C4E676B8CAC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xmlns="" id="{8E5D1897-B757-4348-BAAE-AD301C20970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a:extLst>
              <a:ext uri="{FF2B5EF4-FFF2-40B4-BE49-F238E27FC236}">
                <a16:creationId xmlns:a16="http://schemas.microsoft.com/office/drawing/2014/main" xmlns="" id="{C07999CF-88FE-4D29-84DB-BE1245BECBD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1380" name="灯片编号占位符 3">
            <a:extLst>
              <a:ext uri="{FF2B5EF4-FFF2-40B4-BE49-F238E27FC236}">
                <a16:creationId xmlns:a16="http://schemas.microsoft.com/office/drawing/2014/main" xmlns="" id="{EAD85D54-A20B-41FA-9C40-BDD925CFF9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4200C4-8537-442B-B85E-EFEF90F46FD0}"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xmlns="" id="{B10AE68D-9FB5-4012-B99F-B2995AF0E88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a:extLst>
              <a:ext uri="{FF2B5EF4-FFF2-40B4-BE49-F238E27FC236}">
                <a16:creationId xmlns:a16="http://schemas.microsoft.com/office/drawing/2014/main" xmlns="" id="{7946AB80-FD1F-4AFB-9B3F-2DB6A362C47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28" name="灯片编号占位符 3">
            <a:extLst>
              <a:ext uri="{FF2B5EF4-FFF2-40B4-BE49-F238E27FC236}">
                <a16:creationId xmlns:a16="http://schemas.microsoft.com/office/drawing/2014/main" xmlns="" id="{859ED7F1-DE88-4441-A513-F3DD4F8611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CF1ECF-1A18-4C61-A740-A53504777631}"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xmlns="" id="{EC1B9EA6-B70E-4161-9F88-D43B8162CBE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a:extLst>
              <a:ext uri="{FF2B5EF4-FFF2-40B4-BE49-F238E27FC236}">
                <a16:creationId xmlns:a16="http://schemas.microsoft.com/office/drawing/2014/main" xmlns="" id="{C9AE6A32-B7E7-471E-B495-49B170BB0DC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476" name="灯片编号占位符 3">
            <a:extLst>
              <a:ext uri="{FF2B5EF4-FFF2-40B4-BE49-F238E27FC236}">
                <a16:creationId xmlns:a16="http://schemas.microsoft.com/office/drawing/2014/main" xmlns="" id="{572B0863-E592-46F9-8F63-68B35AB98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27E66C-9499-476D-BD14-C26AF6565A3F}"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xmlns="" id="{FAD7DB67-D64C-4184-98B7-8EA89921183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7523" name="备注占位符 2">
            <a:extLst>
              <a:ext uri="{FF2B5EF4-FFF2-40B4-BE49-F238E27FC236}">
                <a16:creationId xmlns:a16="http://schemas.microsoft.com/office/drawing/2014/main" xmlns="" id="{012D68AB-7131-4B85-8A65-01B2F99EA9B9}"/>
              </a:ext>
            </a:extLst>
          </p:cNvPr>
          <p:cNvSpPr>
            <a:spLocks noGrp="1" noChangeArrowheads="1"/>
          </p:cNvSpPr>
          <p:nvPr>
            <p:ph type="body" idx="4294967295"/>
          </p:nvPr>
        </p:nvSpPr>
        <p:spPr/>
        <p:txBody>
          <a:bodyPr/>
          <a:lstStyle/>
          <a:p>
            <a:endParaRPr lang="zh-CN" altLang="en-US"/>
          </a:p>
        </p:txBody>
      </p:sp>
      <p:sp>
        <p:nvSpPr>
          <p:cNvPr id="107524" name="灯片编号占位符 3">
            <a:extLst>
              <a:ext uri="{FF2B5EF4-FFF2-40B4-BE49-F238E27FC236}">
                <a16:creationId xmlns:a16="http://schemas.microsoft.com/office/drawing/2014/main" xmlns="" id="{590DA6F2-C163-4599-BCEE-10F7D07D3D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8D917F-3A62-44B8-8B00-09D0DFBF383A}"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a:extLst>
              <a:ext uri="{FF2B5EF4-FFF2-40B4-BE49-F238E27FC236}">
                <a16:creationId xmlns:a16="http://schemas.microsoft.com/office/drawing/2014/main" xmlns="" id="{A055E51B-2B1B-4163-93A7-E5A03CE7845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a:extLst>
              <a:ext uri="{FF2B5EF4-FFF2-40B4-BE49-F238E27FC236}">
                <a16:creationId xmlns:a16="http://schemas.microsoft.com/office/drawing/2014/main" xmlns="" id="{E4F418C4-C0CB-49DE-851D-839F61D0678E}"/>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572" name="灯片编号占位符 3">
            <a:extLst>
              <a:ext uri="{FF2B5EF4-FFF2-40B4-BE49-F238E27FC236}">
                <a16:creationId xmlns:a16="http://schemas.microsoft.com/office/drawing/2014/main" xmlns="" id="{3E583B26-A550-4D08-BA3B-66D2AC9740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0A83E0-4DF3-496E-92F4-C4818023B46D}"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xmlns="" id="{4CF9AA0C-2339-4A07-ABF2-4004DC544D2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7107" name="备注占位符 2">
            <a:extLst>
              <a:ext uri="{FF2B5EF4-FFF2-40B4-BE49-F238E27FC236}">
                <a16:creationId xmlns:a16="http://schemas.microsoft.com/office/drawing/2014/main" xmlns="" id="{F457CCDF-720C-4A84-886E-8868103E61CB}"/>
              </a:ext>
            </a:extLst>
          </p:cNvPr>
          <p:cNvSpPr>
            <a:spLocks noGrp="1" noChangeArrowheads="1"/>
          </p:cNvSpPr>
          <p:nvPr>
            <p:ph type="body" idx="4294967295"/>
          </p:nvPr>
        </p:nvSpPr>
        <p:spPr/>
        <p:txBody>
          <a:bodyPr/>
          <a:lstStyle/>
          <a:p>
            <a:endParaRPr lang="zh-CN" altLang="en-US"/>
          </a:p>
        </p:txBody>
      </p:sp>
      <p:sp>
        <p:nvSpPr>
          <p:cNvPr id="47108" name="灯片编号占位符 3">
            <a:extLst>
              <a:ext uri="{FF2B5EF4-FFF2-40B4-BE49-F238E27FC236}">
                <a16:creationId xmlns:a16="http://schemas.microsoft.com/office/drawing/2014/main" xmlns="" id="{19A72A75-D4A5-45A4-8C16-06F8000C9A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2DC9FDF-0AF1-4592-8A17-A1733ADCD544}" type="slidenum">
              <a:rPr lang="zh-CN" altLang="en-US">
                <a:latin typeface="等线" panose="02010600030101010101" pitchFamily="2" charset="-122"/>
                <a:ea typeface="等线" panose="02010600030101010101" pitchFamily="2" charset="-122"/>
              </a:rPr>
              <a:pPr/>
              <a:t>33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xmlns="" id="{72A49356-F73F-4141-A9F7-2F5AC101907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1619" name="备注占位符 2">
            <a:extLst>
              <a:ext uri="{FF2B5EF4-FFF2-40B4-BE49-F238E27FC236}">
                <a16:creationId xmlns:a16="http://schemas.microsoft.com/office/drawing/2014/main" xmlns="" id="{63B231AA-E706-4BB1-BAEF-9ECBAE2839B5}"/>
              </a:ext>
            </a:extLst>
          </p:cNvPr>
          <p:cNvSpPr>
            <a:spLocks noGrp="1" noChangeArrowheads="1"/>
          </p:cNvSpPr>
          <p:nvPr>
            <p:ph type="body" idx="4294967295"/>
          </p:nvPr>
        </p:nvSpPr>
        <p:spPr/>
        <p:txBody>
          <a:bodyPr/>
          <a:lstStyle/>
          <a:p>
            <a:endParaRPr lang="zh-CN" altLang="en-US"/>
          </a:p>
        </p:txBody>
      </p:sp>
      <p:sp>
        <p:nvSpPr>
          <p:cNvPr id="111620" name="灯片编号占位符 3">
            <a:extLst>
              <a:ext uri="{FF2B5EF4-FFF2-40B4-BE49-F238E27FC236}">
                <a16:creationId xmlns:a16="http://schemas.microsoft.com/office/drawing/2014/main" xmlns="" id="{2C314CD0-7E4C-4DE4-AA93-AE8DBBA108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524428-4144-4F00-B5A0-BA0493F1F67F}"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xmlns="" id="{C0FBCD48-55E8-4E81-9D71-4F166C7AED7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3667" name="备注占位符 2">
            <a:extLst>
              <a:ext uri="{FF2B5EF4-FFF2-40B4-BE49-F238E27FC236}">
                <a16:creationId xmlns:a16="http://schemas.microsoft.com/office/drawing/2014/main" xmlns="" id="{4E19962E-3F7B-4C6E-A441-30F0426C02D9}"/>
              </a:ext>
            </a:extLst>
          </p:cNvPr>
          <p:cNvSpPr>
            <a:spLocks noGrp="1" noChangeArrowheads="1"/>
          </p:cNvSpPr>
          <p:nvPr>
            <p:ph type="body" idx="4294967295"/>
          </p:nvPr>
        </p:nvSpPr>
        <p:spPr/>
        <p:txBody>
          <a:bodyPr/>
          <a:lstStyle/>
          <a:p>
            <a:endParaRPr lang="zh-CN" altLang="en-US"/>
          </a:p>
        </p:txBody>
      </p:sp>
      <p:sp>
        <p:nvSpPr>
          <p:cNvPr id="113668" name="灯片编号占位符 3">
            <a:extLst>
              <a:ext uri="{FF2B5EF4-FFF2-40B4-BE49-F238E27FC236}">
                <a16:creationId xmlns:a16="http://schemas.microsoft.com/office/drawing/2014/main" xmlns="" id="{5BC48A50-285F-4913-9515-6EE0A66E05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9A9575-11CC-4BEC-BB90-834A6E0D207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89932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400112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xmlns="" id="{EB2C6D1A-B013-4F76-9DEE-691BA685DF9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8787" name="备注占位符 2">
            <a:extLst>
              <a:ext uri="{FF2B5EF4-FFF2-40B4-BE49-F238E27FC236}">
                <a16:creationId xmlns:a16="http://schemas.microsoft.com/office/drawing/2014/main" xmlns="" id="{9D9B61DC-DAEE-4C86-AC7D-E427AB6D8B9B}"/>
              </a:ext>
            </a:extLst>
          </p:cNvPr>
          <p:cNvSpPr>
            <a:spLocks noGrp="1" noChangeArrowheads="1"/>
          </p:cNvSpPr>
          <p:nvPr>
            <p:ph type="body" idx="4294967295"/>
          </p:nvPr>
        </p:nvSpPr>
        <p:spPr/>
        <p:txBody>
          <a:bodyPr/>
          <a:lstStyle/>
          <a:p>
            <a:endParaRPr lang="zh-CN" altLang="en-US"/>
          </a:p>
        </p:txBody>
      </p:sp>
      <p:sp>
        <p:nvSpPr>
          <p:cNvPr id="118788" name="灯片编号占位符 3">
            <a:extLst>
              <a:ext uri="{FF2B5EF4-FFF2-40B4-BE49-F238E27FC236}">
                <a16:creationId xmlns:a16="http://schemas.microsoft.com/office/drawing/2014/main" xmlns="" id="{559F34A4-9545-426B-BEE6-7EA5F9AE1E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CD3F99-82B1-4726-B9CE-F76B7B73D17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a:extLst>
              <a:ext uri="{FF2B5EF4-FFF2-40B4-BE49-F238E27FC236}">
                <a16:creationId xmlns:a16="http://schemas.microsoft.com/office/drawing/2014/main" xmlns="" id="{1D2F6720-6AA7-43FD-A875-8596A7242CD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0835" name="备注占位符 2">
            <a:extLst>
              <a:ext uri="{FF2B5EF4-FFF2-40B4-BE49-F238E27FC236}">
                <a16:creationId xmlns:a16="http://schemas.microsoft.com/office/drawing/2014/main" xmlns="" id="{4C1A23E2-8671-49A3-B96B-E0C31EDA1616}"/>
              </a:ext>
            </a:extLst>
          </p:cNvPr>
          <p:cNvSpPr>
            <a:spLocks noGrp="1" noChangeArrowheads="1"/>
          </p:cNvSpPr>
          <p:nvPr>
            <p:ph type="body" idx="4294967295"/>
          </p:nvPr>
        </p:nvSpPr>
        <p:spPr/>
        <p:txBody>
          <a:bodyPr/>
          <a:lstStyle/>
          <a:p>
            <a:endParaRPr lang="zh-CN" altLang="en-US"/>
          </a:p>
        </p:txBody>
      </p:sp>
      <p:sp>
        <p:nvSpPr>
          <p:cNvPr id="120836" name="灯片编号占位符 3">
            <a:extLst>
              <a:ext uri="{FF2B5EF4-FFF2-40B4-BE49-F238E27FC236}">
                <a16:creationId xmlns:a16="http://schemas.microsoft.com/office/drawing/2014/main" xmlns="" id="{C5716485-4EA1-4FF9-ABA7-954DA7EA13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5212BA-5538-462C-97F9-7181C2406623}"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a:extLst>
              <a:ext uri="{FF2B5EF4-FFF2-40B4-BE49-F238E27FC236}">
                <a16:creationId xmlns:a16="http://schemas.microsoft.com/office/drawing/2014/main" xmlns="" id="{0E5CD536-38E7-4BDF-BB27-2C631F83EDA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2883" name="备注占位符 2">
            <a:extLst>
              <a:ext uri="{FF2B5EF4-FFF2-40B4-BE49-F238E27FC236}">
                <a16:creationId xmlns:a16="http://schemas.microsoft.com/office/drawing/2014/main" xmlns="" id="{63F9C40A-37B2-4D96-BDEF-4ECCA4A69581}"/>
              </a:ext>
            </a:extLst>
          </p:cNvPr>
          <p:cNvSpPr>
            <a:spLocks noGrp="1" noChangeArrowheads="1"/>
          </p:cNvSpPr>
          <p:nvPr>
            <p:ph type="body" idx="4294967295"/>
          </p:nvPr>
        </p:nvSpPr>
        <p:spPr/>
        <p:txBody>
          <a:bodyPr/>
          <a:lstStyle/>
          <a:p>
            <a:endParaRPr lang="zh-CN" altLang="en-US"/>
          </a:p>
        </p:txBody>
      </p:sp>
      <p:sp>
        <p:nvSpPr>
          <p:cNvPr id="122884" name="灯片编号占位符 3">
            <a:extLst>
              <a:ext uri="{FF2B5EF4-FFF2-40B4-BE49-F238E27FC236}">
                <a16:creationId xmlns:a16="http://schemas.microsoft.com/office/drawing/2014/main" xmlns="" id="{A3603DDD-1B9D-4C65-A3F9-184604D147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93973F-1925-47CF-B19D-C6F50D2209E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xmlns="" id="{49D5E7D4-4537-4D70-BDDE-17ACF99C87B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4931" name="备注占位符 2">
            <a:extLst>
              <a:ext uri="{FF2B5EF4-FFF2-40B4-BE49-F238E27FC236}">
                <a16:creationId xmlns:a16="http://schemas.microsoft.com/office/drawing/2014/main" xmlns="" id="{3C019120-28AC-4837-AE5D-F157D2E17E6F}"/>
              </a:ext>
            </a:extLst>
          </p:cNvPr>
          <p:cNvSpPr>
            <a:spLocks noGrp="1" noChangeArrowheads="1"/>
          </p:cNvSpPr>
          <p:nvPr>
            <p:ph type="body" idx="4294967295"/>
          </p:nvPr>
        </p:nvSpPr>
        <p:spPr/>
        <p:txBody>
          <a:bodyPr/>
          <a:lstStyle/>
          <a:p>
            <a:endParaRPr lang="zh-CN" altLang="en-US"/>
          </a:p>
        </p:txBody>
      </p:sp>
      <p:sp>
        <p:nvSpPr>
          <p:cNvPr id="124932" name="灯片编号占位符 3">
            <a:extLst>
              <a:ext uri="{FF2B5EF4-FFF2-40B4-BE49-F238E27FC236}">
                <a16:creationId xmlns:a16="http://schemas.microsoft.com/office/drawing/2014/main" xmlns="" id="{5A03EC5C-25CD-4EFA-B334-F05FBFA478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388198-CB18-454D-BBB1-7A22F17B717B}"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xmlns="" id="{AF69675E-AE43-43CD-A481-36B1D2F8340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6979" name="备注占位符 2">
            <a:extLst>
              <a:ext uri="{FF2B5EF4-FFF2-40B4-BE49-F238E27FC236}">
                <a16:creationId xmlns:a16="http://schemas.microsoft.com/office/drawing/2014/main" xmlns="" id="{CD192FB6-056A-487F-9639-5E3EEF372831}"/>
              </a:ext>
            </a:extLst>
          </p:cNvPr>
          <p:cNvSpPr>
            <a:spLocks noGrp="1" noChangeArrowheads="1"/>
          </p:cNvSpPr>
          <p:nvPr>
            <p:ph type="body" idx="4294967295"/>
          </p:nvPr>
        </p:nvSpPr>
        <p:spPr/>
        <p:txBody>
          <a:bodyPr/>
          <a:lstStyle/>
          <a:p>
            <a:endParaRPr lang="zh-CN" altLang="en-US"/>
          </a:p>
        </p:txBody>
      </p:sp>
      <p:sp>
        <p:nvSpPr>
          <p:cNvPr id="126980" name="灯片编号占位符 3">
            <a:extLst>
              <a:ext uri="{FF2B5EF4-FFF2-40B4-BE49-F238E27FC236}">
                <a16:creationId xmlns:a16="http://schemas.microsoft.com/office/drawing/2014/main" xmlns="" id="{23BFB772-1B76-4698-AB13-094EAA6FAC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5988C9-7491-4B5D-B212-3C6ACC1B7B93}"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a:extLst>
              <a:ext uri="{FF2B5EF4-FFF2-40B4-BE49-F238E27FC236}">
                <a16:creationId xmlns:a16="http://schemas.microsoft.com/office/drawing/2014/main" xmlns="" id="{3C8519A9-A143-4C6D-88EF-B064C7C3E30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9027" name="备注占位符 2">
            <a:extLst>
              <a:ext uri="{FF2B5EF4-FFF2-40B4-BE49-F238E27FC236}">
                <a16:creationId xmlns:a16="http://schemas.microsoft.com/office/drawing/2014/main" xmlns="" id="{EB46F374-D895-4EAC-8A1C-92B6ADF681AF}"/>
              </a:ext>
            </a:extLst>
          </p:cNvPr>
          <p:cNvSpPr>
            <a:spLocks noGrp="1" noChangeArrowheads="1"/>
          </p:cNvSpPr>
          <p:nvPr>
            <p:ph type="body" idx="4294967295"/>
          </p:nvPr>
        </p:nvSpPr>
        <p:spPr/>
        <p:txBody>
          <a:bodyPr/>
          <a:lstStyle/>
          <a:p>
            <a:endParaRPr lang="zh-CN" altLang="en-US"/>
          </a:p>
        </p:txBody>
      </p:sp>
      <p:sp>
        <p:nvSpPr>
          <p:cNvPr id="129028" name="灯片编号占位符 3">
            <a:extLst>
              <a:ext uri="{FF2B5EF4-FFF2-40B4-BE49-F238E27FC236}">
                <a16:creationId xmlns:a16="http://schemas.microsoft.com/office/drawing/2014/main" xmlns="" id="{C0557088-8885-41E0-BB20-E62A4FBDC8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85E5EC-D62D-45C1-B832-1D4A70746C2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xmlns="" id="{223360A6-15B9-4B93-8203-ED5228DF2EB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xmlns="" id="{54EFA143-874D-4295-9325-76060EFE8DD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a:extLst>
              <a:ext uri="{FF2B5EF4-FFF2-40B4-BE49-F238E27FC236}">
                <a16:creationId xmlns:a16="http://schemas.microsoft.com/office/drawing/2014/main" xmlns="" id="{68DB1F11-191F-4E2D-B90E-15311666D9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3D480E8-F1A4-4582-A94C-EECAC0215480}" type="slidenum">
              <a:rPr lang="zh-CN" altLang="en-US">
                <a:solidFill>
                  <a:srgbClr val="000000"/>
                </a:solidFill>
                <a:latin typeface="等线" panose="02010600030101010101" pitchFamily="2" charset="-122"/>
                <a:ea typeface="等线" panose="02010600030101010101" pitchFamily="2" charset="-122"/>
              </a:rPr>
              <a:pPr/>
              <a:t>34</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xmlns="" id="{C9C9AF29-9978-4AFF-9783-8CAFA4075DF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1075" name="备注占位符 2">
            <a:extLst>
              <a:ext uri="{FF2B5EF4-FFF2-40B4-BE49-F238E27FC236}">
                <a16:creationId xmlns:a16="http://schemas.microsoft.com/office/drawing/2014/main" xmlns="" id="{03394101-4CE4-40FE-8A3C-39B37EB957CF}"/>
              </a:ext>
            </a:extLst>
          </p:cNvPr>
          <p:cNvSpPr>
            <a:spLocks noGrp="1" noChangeArrowheads="1"/>
          </p:cNvSpPr>
          <p:nvPr>
            <p:ph type="body" idx="4294967295"/>
          </p:nvPr>
        </p:nvSpPr>
        <p:spPr/>
        <p:txBody>
          <a:bodyPr/>
          <a:lstStyle/>
          <a:p>
            <a:endParaRPr lang="zh-CN" altLang="en-US"/>
          </a:p>
        </p:txBody>
      </p:sp>
      <p:sp>
        <p:nvSpPr>
          <p:cNvPr id="131076" name="灯片编号占位符 3">
            <a:extLst>
              <a:ext uri="{FF2B5EF4-FFF2-40B4-BE49-F238E27FC236}">
                <a16:creationId xmlns:a16="http://schemas.microsoft.com/office/drawing/2014/main" xmlns="" id="{35FF0A9B-C42E-4066-A7FF-757C3324D4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047E35-9CCE-4269-869E-B17757E556A4}"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a16="http://schemas.microsoft.com/office/drawing/2014/main" xmlns="" id="{239F64FD-02C3-49FE-A90E-E13F02ACA42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3123" name="备注占位符 2">
            <a:extLst>
              <a:ext uri="{FF2B5EF4-FFF2-40B4-BE49-F238E27FC236}">
                <a16:creationId xmlns:a16="http://schemas.microsoft.com/office/drawing/2014/main" xmlns="" id="{0E0B3362-A466-406C-8D68-469083691CC6}"/>
              </a:ext>
            </a:extLst>
          </p:cNvPr>
          <p:cNvSpPr>
            <a:spLocks noGrp="1" noChangeArrowheads="1"/>
          </p:cNvSpPr>
          <p:nvPr>
            <p:ph type="body" idx="4294967295"/>
          </p:nvPr>
        </p:nvSpPr>
        <p:spPr/>
        <p:txBody>
          <a:bodyPr/>
          <a:lstStyle/>
          <a:p>
            <a:endParaRPr lang="zh-CN" altLang="en-US"/>
          </a:p>
        </p:txBody>
      </p:sp>
      <p:sp>
        <p:nvSpPr>
          <p:cNvPr id="133124" name="灯片编号占位符 3">
            <a:extLst>
              <a:ext uri="{FF2B5EF4-FFF2-40B4-BE49-F238E27FC236}">
                <a16:creationId xmlns:a16="http://schemas.microsoft.com/office/drawing/2014/main" xmlns="" id="{15551632-B873-42ED-A141-EEBD424D26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1D0C01-F194-4D82-8901-97C232D6DA1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a16="http://schemas.microsoft.com/office/drawing/2014/main" xmlns="" id="{ABBFB30A-102C-4DDD-A2AC-72F69435F94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a:extLst>
              <a:ext uri="{FF2B5EF4-FFF2-40B4-BE49-F238E27FC236}">
                <a16:creationId xmlns:a16="http://schemas.microsoft.com/office/drawing/2014/main" xmlns="" id="{D8089DE7-341E-4FFF-832B-CB7CDBA3F67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2" name="灯片编号占位符 3">
            <a:extLst>
              <a:ext uri="{FF2B5EF4-FFF2-40B4-BE49-F238E27FC236}">
                <a16:creationId xmlns:a16="http://schemas.microsoft.com/office/drawing/2014/main" xmlns="" id="{8F92775E-BD34-4476-914B-3B6C78178E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4DE80C-E207-47F8-A94A-809F72F6BF1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a16="http://schemas.microsoft.com/office/drawing/2014/main" xmlns="" id="{ABBFB30A-102C-4DDD-A2AC-72F69435F94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a:extLst>
              <a:ext uri="{FF2B5EF4-FFF2-40B4-BE49-F238E27FC236}">
                <a16:creationId xmlns:a16="http://schemas.microsoft.com/office/drawing/2014/main" xmlns="" id="{D8089DE7-341E-4FFF-832B-CB7CDBA3F67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2" name="灯片编号占位符 3">
            <a:extLst>
              <a:ext uri="{FF2B5EF4-FFF2-40B4-BE49-F238E27FC236}">
                <a16:creationId xmlns:a16="http://schemas.microsoft.com/office/drawing/2014/main" xmlns="" id="{8F92775E-BD34-4476-914B-3B6C78178E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4DE80C-E207-47F8-A94A-809F72F6BF1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373300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a:extLst>
              <a:ext uri="{FF2B5EF4-FFF2-40B4-BE49-F238E27FC236}">
                <a16:creationId xmlns:a16="http://schemas.microsoft.com/office/drawing/2014/main" xmlns="" id="{898A768F-DD1A-49A8-A72A-18329D08C4B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a:extLst>
              <a:ext uri="{FF2B5EF4-FFF2-40B4-BE49-F238E27FC236}">
                <a16:creationId xmlns:a16="http://schemas.microsoft.com/office/drawing/2014/main" xmlns="" id="{2594E5FB-840B-4837-B773-2B0CED4A1B8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a:extLst>
              <a:ext uri="{FF2B5EF4-FFF2-40B4-BE49-F238E27FC236}">
                <a16:creationId xmlns:a16="http://schemas.microsoft.com/office/drawing/2014/main" xmlns="" id="{E648D366-9598-4D18-93EE-D6E96752B7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E90AE1-3115-48B9-BE54-7E87C99A3EF8}"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a16="http://schemas.microsoft.com/office/drawing/2014/main" xmlns="" id="{4B2520DC-1B5B-4EE2-A2C8-B5AC8F70438B}"/>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a:extLst>
              <a:ext uri="{FF2B5EF4-FFF2-40B4-BE49-F238E27FC236}">
                <a16:creationId xmlns:a16="http://schemas.microsoft.com/office/drawing/2014/main" xmlns="" id="{6FEFBC92-76D0-4BAE-A632-B346F2ECC63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a:extLst>
              <a:ext uri="{FF2B5EF4-FFF2-40B4-BE49-F238E27FC236}">
                <a16:creationId xmlns:a16="http://schemas.microsoft.com/office/drawing/2014/main" xmlns="" id="{83DB2B19-8BD7-43A3-800E-4A772862A8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034958-231B-4905-BAEA-A82D3381AC08}"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a16="http://schemas.microsoft.com/office/drawing/2014/main" xmlns="" id="{2847183F-38A3-4258-B4B8-53B510AFC6D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a:extLst>
              <a:ext uri="{FF2B5EF4-FFF2-40B4-BE49-F238E27FC236}">
                <a16:creationId xmlns:a16="http://schemas.microsoft.com/office/drawing/2014/main" xmlns="" id="{1F273C15-9AE0-4067-8528-D9A32979786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364" name="灯片编号占位符 3">
            <a:extLst>
              <a:ext uri="{FF2B5EF4-FFF2-40B4-BE49-F238E27FC236}">
                <a16:creationId xmlns:a16="http://schemas.microsoft.com/office/drawing/2014/main" xmlns="" id="{360FAC3C-765A-4551-9C0C-4505FEB8DC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3D627B-1587-4183-B83E-3FCAD57C9B2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a:extLst>
              <a:ext uri="{FF2B5EF4-FFF2-40B4-BE49-F238E27FC236}">
                <a16:creationId xmlns:a16="http://schemas.microsoft.com/office/drawing/2014/main" xmlns="" id="{AF5DBC8F-4123-42BD-8281-22FA3AEFF39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5411" name="备注占位符 2">
            <a:extLst>
              <a:ext uri="{FF2B5EF4-FFF2-40B4-BE49-F238E27FC236}">
                <a16:creationId xmlns:a16="http://schemas.microsoft.com/office/drawing/2014/main" xmlns="" id="{609882CD-1248-4FDA-81E0-252DA682AB46}"/>
              </a:ext>
            </a:extLst>
          </p:cNvPr>
          <p:cNvSpPr>
            <a:spLocks noGrp="1" noChangeArrowheads="1"/>
          </p:cNvSpPr>
          <p:nvPr>
            <p:ph type="body" idx="4294967295"/>
          </p:nvPr>
        </p:nvSpPr>
        <p:spPr/>
        <p:txBody>
          <a:bodyPr/>
          <a:lstStyle/>
          <a:p>
            <a:endParaRPr lang="zh-CN" altLang="en-US"/>
          </a:p>
        </p:txBody>
      </p:sp>
      <p:sp>
        <p:nvSpPr>
          <p:cNvPr id="145412" name="灯片编号占位符 3">
            <a:extLst>
              <a:ext uri="{FF2B5EF4-FFF2-40B4-BE49-F238E27FC236}">
                <a16:creationId xmlns:a16="http://schemas.microsoft.com/office/drawing/2014/main" xmlns="" id="{16A98D6D-56C1-4868-910A-549E36D145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45ED5E-9D16-477D-9052-0F76CC85800C}"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a:extLst>
              <a:ext uri="{FF2B5EF4-FFF2-40B4-BE49-F238E27FC236}">
                <a16:creationId xmlns:a16="http://schemas.microsoft.com/office/drawing/2014/main" xmlns="" id="{AF5DBC8F-4123-42BD-8281-22FA3AEFF39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5411" name="备注占位符 2">
            <a:extLst>
              <a:ext uri="{FF2B5EF4-FFF2-40B4-BE49-F238E27FC236}">
                <a16:creationId xmlns:a16="http://schemas.microsoft.com/office/drawing/2014/main" xmlns="" id="{609882CD-1248-4FDA-81E0-252DA682AB46}"/>
              </a:ext>
            </a:extLst>
          </p:cNvPr>
          <p:cNvSpPr>
            <a:spLocks noGrp="1" noChangeArrowheads="1"/>
          </p:cNvSpPr>
          <p:nvPr>
            <p:ph type="body" idx="4294967295"/>
          </p:nvPr>
        </p:nvSpPr>
        <p:spPr/>
        <p:txBody>
          <a:bodyPr/>
          <a:lstStyle/>
          <a:p>
            <a:endParaRPr lang="zh-CN" altLang="en-US"/>
          </a:p>
        </p:txBody>
      </p:sp>
      <p:sp>
        <p:nvSpPr>
          <p:cNvPr id="145412" name="灯片编号占位符 3">
            <a:extLst>
              <a:ext uri="{FF2B5EF4-FFF2-40B4-BE49-F238E27FC236}">
                <a16:creationId xmlns:a16="http://schemas.microsoft.com/office/drawing/2014/main" xmlns="" id="{16A98D6D-56C1-4868-910A-549E36D145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45ED5E-9D16-477D-9052-0F76CC85800C}"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153397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xmlns="" id="{F69BF1C5-B761-475C-AD20-9B3F21CF118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7459" name="备注占位符 2">
            <a:extLst>
              <a:ext uri="{FF2B5EF4-FFF2-40B4-BE49-F238E27FC236}">
                <a16:creationId xmlns:a16="http://schemas.microsoft.com/office/drawing/2014/main" xmlns="" id="{527CEC75-9EC2-4CAC-9F16-3765B595E834}"/>
              </a:ext>
            </a:extLst>
          </p:cNvPr>
          <p:cNvSpPr>
            <a:spLocks noGrp="1" noChangeArrowheads="1"/>
          </p:cNvSpPr>
          <p:nvPr>
            <p:ph type="body" idx="4294967295"/>
          </p:nvPr>
        </p:nvSpPr>
        <p:spPr/>
        <p:txBody>
          <a:bodyPr/>
          <a:lstStyle/>
          <a:p>
            <a:endParaRPr lang="zh-CN" altLang="en-US"/>
          </a:p>
        </p:txBody>
      </p:sp>
      <p:sp>
        <p:nvSpPr>
          <p:cNvPr id="147460" name="灯片编号占位符 3">
            <a:extLst>
              <a:ext uri="{FF2B5EF4-FFF2-40B4-BE49-F238E27FC236}">
                <a16:creationId xmlns:a16="http://schemas.microsoft.com/office/drawing/2014/main" xmlns="" id="{67C6E9AD-F009-46AF-8B4B-0433E0AB4B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30F383-BA86-46DB-A396-B15415018580}"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xmlns="" id="{946E6FE7-200A-4E97-B6A1-A77293DE4C3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xmlns="" id="{658E9379-45C5-4630-8DE2-D73DA356D12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a:extLst>
              <a:ext uri="{FF2B5EF4-FFF2-40B4-BE49-F238E27FC236}">
                <a16:creationId xmlns:a16="http://schemas.microsoft.com/office/drawing/2014/main" xmlns="" id="{B45E7B17-F47D-4144-B114-058F6262DB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79BBC1ED-3DCE-4CBC-A333-31567678D2EC}" type="slidenum">
              <a:rPr lang="zh-CN" altLang="en-US">
                <a:solidFill>
                  <a:srgbClr val="000000"/>
                </a:solidFill>
                <a:latin typeface="等线" panose="02010600030101010101" pitchFamily="2" charset="-122"/>
                <a:ea typeface="等线" panose="02010600030101010101" pitchFamily="2" charset="-122"/>
              </a:rPr>
              <a:pPr/>
              <a:t>36</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xmlns="" id="{8B15EFA4-626B-4EB4-A692-42D69E3CE54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a:extLst>
              <a:ext uri="{FF2B5EF4-FFF2-40B4-BE49-F238E27FC236}">
                <a16:creationId xmlns:a16="http://schemas.microsoft.com/office/drawing/2014/main" xmlns="" id="{874184A9-D4BD-46D0-B789-8ED45B75C2C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08" name="灯片编号占位符 3">
            <a:extLst>
              <a:ext uri="{FF2B5EF4-FFF2-40B4-BE49-F238E27FC236}">
                <a16:creationId xmlns:a16="http://schemas.microsoft.com/office/drawing/2014/main" xmlns="" id="{1A18D822-D7D9-4C0B-AF51-7D9212160D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ED3AB3-64B5-41A2-A19B-C3950E9002AD}"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a16="http://schemas.microsoft.com/office/drawing/2014/main" xmlns="" id="{51ABAAB7-D2A4-4F60-8603-985CAE36E65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a:extLst>
              <a:ext uri="{FF2B5EF4-FFF2-40B4-BE49-F238E27FC236}">
                <a16:creationId xmlns:a16="http://schemas.microsoft.com/office/drawing/2014/main" xmlns="" id="{6FC2D3F1-885B-40FB-9562-6415E13D266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1556" name="灯片编号占位符 3">
            <a:extLst>
              <a:ext uri="{FF2B5EF4-FFF2-40B4-BE49-F238E27FC236}">
                <a16:creationId xmlns:a16="http://schemas.microsoft.com/office/drawing/2014/main" xmlns="" id="{DFC20A2C-CF6C-49A0-AEB2-01D244E76F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155BE2-0FE0-40E1-877F-B0565A3BC1E4}"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a:extLst>
              <a:ext uri="{FF2B5EF4-FFF2-40B4-BE49-F238E27FC236}">
                <a16:creationId xmlns:a16="http://schemas.microsoft.com/office/drawing/2014/main" xmlns="" id="{C3910884-C3C5-46EC-A514-985683D54F2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a:extLst>
              <a:ext uri="{FF2B5EF4-FFF2-40B4-BE49-F238E27FC236}">
                <a16:creationId xmlns:a16="http://schemas.microsoft.com/office/drawing/2014/main" xmlns="" id="{395967EE-01C5-4948-B3A1-ED07C560C31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04" name="灯片编号占位符 3">
            <a:extLst>
              <a:ext uri="{FF2B5EF4-FFF2-40B4-BE49-F238E27FC236}">
                <a16:creationId xmlns:a16="http://schemas.microsoft.com/office/drawing/2014/main" xmlns="" id="{6B17D032-EEC0-448D-9518-36A91140A4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95B9-D395-439C-9499-64C8E14E738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a:extLst>
              <a:ext uri="{FF2B5EF4-FFF2-40B4-BE49-F238E27FC236}">
                <a16:creationId xmlns:a16="http://schemas.microsoft.com/office/drawing/2014/main" xmlns="" id="{186107FA-4EBC-46D3-BF2B-E3468E4F3AAB}"/>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a:extLst>
              <a:ext uri="{FF2B5EF4-FFF2-40B4-BE49-F238E27FC236}">
                <a16:creationId xmlns:a16="http://schemas.microsoft.com/office/drawing/2014/main" xmlns="" id="{29D2B6AE-D472-4361-BC58-A0D1D7ECB2A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a:extLst>
              <a:ext uri="{FF2B5EF4-FFF2-40B4-BE49-F238E27FC236}">
                <a16:creationId xmlns:a16="http://schemas.microsoft.com/office/drawing/2014/main" xmlns="" id="{2AA73845-BFBD-47B1-9CA8-0BF641FBEF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4426B7-0F5A-4E7A-8A1E-0931F80248D7}"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a:extLst>
              <a:ext uri="{FF2B5EF4-FFF2-40B4-BE49-F238E27FC236}">
                <a16:creationId xmlns:a16="http://schemas.microsoft.com/office/drawing/2014/main" xmlns="" id="{ED2F3E9C-2BFB-47F8-B48A-5D332BD4CA7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a:extLst>
              <a:ext uri="{FF2B5EF4-FFF2-40B4-BE49-F238E27FC236}">
                <a16:creationId xmlns:a16="http://schemas.microsoft.com/office/drawing/2014/main" xmlns="" id="{15B654F0-029F-4075-B071-FCEF7CB61E9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0" name="灯片编号占位符 3">
            <a:extLst>
              <a:ext uri="{FF2B5EF4-FFF2-40B4-BE49-F238E27FC236}">
                <a16:creationId xmlns:a16="http://schemas.microsoft.com/office/drawing/2014/main" xmlns="" id="{C401110B-CE1F-4F5C-AD99-E0ED8D9F3F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76D942-18C5-420D-8859-892A1620DE62}"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a:extLst>
              <a:ext uri="{FF2B5EF4-FFF2-40B4-BE49-F238E27FC236}">
                <a16:creationId xmlns:a16="http://schemas.microsoft.com/office/drawing/2014/main" xmlns="" id="{FF76422F-1BBE-47FA-8990-414289CB5B2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a:extLst>
              <a:ext uri="{FF2B5EF4-FFF2-40B4-BE49-F238E27FC236}">
                <a16:creationId xmlns:a16="http://schemas.microsoft.com/office/drawing/2014/main" xmlns="" id="{696B4C97-77DE-44EC-BA39-044E01513F1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a:extLst>
              <a:ext uri="{FF2B5EF4-FFF2-40B4-BE49-F238E27FC236}">
                <a16:creationId xmlns:a16="http://schemas.microsoft.com/office/drawing/2014/main" xmlns="" id="{2C528F92-AC3D-4C0D-9B02-5ED51A92FC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64E63-4383-4D18-9F49-64C2E7E3EAD0}"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xmlns="" id="{BFEF50DF-D77D-4A0D-A1A5-C8AF2AF6CE3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备注占位符 2">
            <a:extLst>
              <a:ext uri="{FF2B5EF4-FFF2-40B4-BE49-F238E27FC236}">
                <a16:creationId xmlns:a16="http://schemas.microsoft.com/office/drawing/2014/main" xmlns="" id="{EC60A5E9-D162-48AC-9D2F-57356FDFBE6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a:extLst>
              <a:ext uri="{FF2B5EF4-FFF2-40B4-BE49-F238E27FC236}">
                <a16:creationId xmlns:a16="http://schemas.microsoft.com/office/drawing/2014/main" xmlns="" id="{EF7E994F-4EE5-450A-8AAA-6F29E4A974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4D8FCB-71D0-4DBF-ACDE-6A6CDC80F41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a:extLst>
              <a:ext uri="{FF2B5EF4-FFF2-40B4-BE49-F238E27FC236}">
                <a16:creationId xmlns:a16="http://schemas.microsoft.com/office/drawing/2014/main" xmlns="" id="{B423D9CB-18B9-4C9B-AE8D-C8F00075C4C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3843" name="备注占位符 2">
            <a:extLst>
              <a:ext uri="{FF2B5EF4-FFF2-40B4-BE49-F238E27FC236}">
                <a16:creationId xmlns:a16="http://schemas.microsoft.com/office/drawing/2014/main" xmlns="" id="{07C6DEFB-2788-425E-A57A-B4F08DFB740E}"/>
              </a:ext>
            </a:extLst>
          </p:cNvPr>
          <p:cNvSpPr>
            <a:spLocks noGrp="1" noChangeArrowheads="1"/>
          </p:cNvSpPr>
          <p:nvPr>
            <p:ph type="body" idx="4294967295"/>
          </p:nvPr>
        </p:nvSpPr>
        <p:spPr/>
        <p:txBody>
          <a:bodyPr/>
          <a:lstStyle/>
          <a:p>
            <a:endParaRPr lang="zh-CN" altLang="en-US"/>
          </a:p>
        </p:txBody>
      </p:sp>
      <p:sp>
        <p:nvSpPr>
          <p:cNvPr id="163844" name="灯片编号占位符 3">
            <a:extLst>
              <a:ext uri="{FF2B5EF4-FFF2-40B4-BE49-F238E27FC236}">
                <a16:creationId xmlns:a16="http://schemas.microsoft.com/office/drawing/2014/main" xmlns="" id="{97A58BD8-8B15-48C9-890C-6C7E070802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82F4B7-8015-4A45-9338-380969762356}"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a:extLst>
              <a:ext uri="{FF2B5EF4-FFF2-40B4-BE49-F238E27FC236}">
                <a16:creationId xmlns:a16="http://schemas.microsoft.com/office/drawing/2014/main" xmlns="" id="{DCDD3F3F-D46B-401F-81D9-371B6D7379F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a:extLst>
              <a:ext uri="{FF2B5EF4-FFF2-40B4-BE49-F238E27FC236}">
                <a16:creationId xmlns:a16="http://schemas.microsoft.com/office/drawing/2014/main" xmlns="" id="{DFA41265-419C-4CEF-A8E2-02C41F1826A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a:extLst>
              <a:ext uri="{FF2B5EF4-FFF2-40B4-BE49-F238E27FC236}">
                <a16:creationId xmlns:a16="http://schemas.microsoft.com/office/drawing/2014/main" xmlns="" id="{977995D0-7DC7-4751-A964-4F66B57651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0FC12A-2879-4641-B7E6-F9D741C37771}"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a:extLst>
              <a:ext uri="{FF2B5EF4-FFF2-40B4-BE49-F238E27FC236}">
                <a16:creationId xmlns:a16="http://schemas.microsoft.com/office/drawing/2014/main" xmlns="" id="{4E5E4207-414A-44C8-83EC-2F4E27505A9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a:extLst>
              <a:ext uri="{FF2B5EF4-FFF2-40B4-BE49-F238E27FC236}">
                <a16:creationId xmlns:a16="http://schemas.microsoft.com/office/drawing/2014/main" xmlns="" id="{C502A152-E68F-4434-8769-DBD51D3EBBC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7940" name="灯片编号占位符 3">
            <a:extLst>
              <a:ext uri="{FF2B5EF4-FFF2-40B4-BE49-F238E27FC236}">
                <a16:creationId xmlns:a16="http://schemas.microsoft.com/office/drawing/2014/main" xmlns="" id="{289EDB2D-733B-41DF-BBDB-50A030F878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44E688-FE75-42A4-B470-7D62BA5B7637}"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xmlns="" id="{518D05B3-CBF2-4A86-8C6B-3A1026CA54D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1203" name="备注占位符 2">
            <a:extLst>
              <a:ext uri="{FF2B5EF4-FFF2-40B4-BE49-F238E27FC236}">
                <a16:creationId xmlns:a16="http://schemas.microsoft.com/office/drawing/2014/main" xmlns="" id="{BB3B3596-6783-47D7-94C8-9560C0D41D77}"/>
              </a:ext>
            </a:extLst>
          </p:cNvPr>
          <p:cNvSpPr>
            <a:spLocks noGrp="1" noChangeArrowheads="1"/>
          </p:cNvSpPr>
          <p:nvPr>
            <p:ph type="body" idx="4294967295"/>
          </p:nvPr>
        </p:nvSpPr>
        <p:spPr/>
        <p:txBody>
          <a:bodyPr/>
          <a:lstStyle/>
          <a:p>
            <a:endParaRPr lang="zh-CN" altLang="en-US"/>
          </a:p>
        </p:txBody>
      </p:sp>
      <p:sp>
        <p:nvSpPr>
          <p:cNvPr id="51204" name="灯片编号占位符 3">
            <a:extLst>
              <a:ext uri="{FF2B5EF4-FFF2-40B4-BE49-F238E27FC236}">
                <a16:creationId xmlns:a16="http://schemas.microsoft.com/office/drawing/2014/main" xmlns="" id="{04E908F6-CB39-494D-AA6C-0FBAAC7FCD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38E6FD8-340F-4859-9B6B-43235D3BEBED}" type="slidenum">
              <a:rPr lang="zh-CN" altLang="en-US">
                <a:latin typeface="等线" panose="02010600030101010101" pitchFamily="2" charset="-122"/>
                <a:ea typeface="等线" panose="02010600030101010101" pitchFamily="2" charset="-122"/>
              </a:rPr>
              <a:pPr/>
              <a:t>37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a:extLst>
              <a:ext uri="{FF2B5EF4-FFF2-40B4-BE49-F238E27FC236}">
                <a16:creationId xmlns:a16="http://schemas.microsoft.com/office/drawing/2014/main" xmlns="" id="{5FB318E3-0C72-4022-B7D5-5FCE7B65983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备注占位符 2">
            <a:extLst>
              <a:ext uri="{FF2B5EF4-FFF2-40B4-BE49-F238E27FC236}">
                <a16:creationId xmlns:a16="http://schemas.microsoft.com/office/drawing/2014/main" xmlns="" id="{501417C1-95F9-4AE3-8F50-F2207AAA6AE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9988" name="灯片编号占位符 3">
            <a:extLst>
              <a:ext uri="{FF2B5EF4-FFF2-40B4-BE49-F238E27FC236}">
                <a16:creationId xmlns:a16="http://schemas.microsoft.com/office/drawing/2014/main" xmlns="" id="{479F7F45-463B-466D-8B41-723BF0982D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65F0DB-17BD-4DD3-AAE1-E9B8E9873DC7}"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a:extLst>
              <a:ext uri="{FF2B5EF4-FFF2-40B4-BE49-F238E27FC236}">
                <a16:creationId xmlns:a16="http://schemas.microsoft.com/office/drawing/2014/main" xmlns="" id="{323FAFAB-99FC-40A8-8C7F-5E34912B3E2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a:extLst>
              <a:ext uri="{FF2B5EF4-FFF2-40B4-BE49-F238E27FC236}">
                <a16:creationId xmlns:a16="http://schemas.microsoft.com/office/drawing/2014/main" xmlns="" id="{DA84EE3E-B020-425C-9A80-3FA10D53BEC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2036" name="灯片编号占位符 3">
            <a:extLst>
              <a:ext uri="{FF2B5EF4-FFF2-40B4-BE49-F238E27FC236}">
                <a16:creationId xmlns:a16="http://schemas.microsoft.com/office/drawing/2014/main" xmlns="" id="{1508006B-0750-427B-A51C-FD51911BF7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8D0B8B-500C-4379-BB4F-9BAD50A79F28}"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a:extLst>
              <a:ext uri="{FF2B5EF4-FFF2-40B4-BE49-F238E27FC236}">
                <a16:creationId xmlns:a16="http://schemas.microsoft.com/office/drawing/2014/main" xmlns="" id="{A50A7BF6-E2B7-4D93-B3CC-1F1EE3C02FC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备注占位符 2">
            <a:extLst>
              <a:ext uri="{FF2B5EF4-FFF2-40B4-BE49-F238E27FC236}">
                <a16:creationId xmlns:a16="http://schemas.microsoft.com/office/drawing/2014/main" xmlns="" id="{92087954-07F7-4299-9550-EA84F95065B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084" name="灯片编号占位符 3">
            <a:extLst>
              <a:ext uri="{FF2B5EF4-FFF2-40B4-BE49-F238E27FC236}">
                <a16:creationId xmlns:a16="http://schemas.microsoft.com/office/drawing/2014/main" xmlns="" id="{51679033-9CAF-4B53-A22A-9BD9F1E2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9861BA-542A-474D-A3A5-719AAA90665F}"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a:extLst>
              <a:ext uri="{FF2B5EF4-FFF2-40B4-BE49-F238E27FC236}">
                <a16:creationId xmlns:a16="http://schemas.microsoft.com/office/drawing/2014/main" xmlns="" id="{ED735BEC-B90C-480C-8789-F874B2E2798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备注占位符 2">
            <a:extLst>
              <a:ext uri="{FF2B5EF4-FFF2-40B4-BE49-F238E27FC236}">
                <a16:creationId xmlns:a16="http://schemas.microsoft.com/office/drawing/2014/main" xmlns="" id="{86B27115-C967-4864-98B7-25833F78E58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6132" name="灯片编号占位符 3">
            <a:extLst>
              <a:ext uri="{FF2B5EF4-FFF2-40B4-BE49-F238E27FC236}">
                <a16:creationId xmlns:a16="http://schemas.microsoft.com/office/drawing/2014/main" xmlns="" id="{41470E56-10CE-4727-BDB7-A41BC28C52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2308A7-B972-4A36-8C49-5706C68DD326}"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a:extLst>
              <a:ext uri="{FF2B5EF4-FFF2-40B4-BE49-F238E27FC236}">
                <a16:creationId xmlns:a16="http://schemas.microsoft.com/office/drawing/2014/main" xmlns="" id="{D85A8FE6-213E-4B85-BEC1-3FF69DE2BED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备注占位符 2">
            <a:extLst>
              <a:ext uri="{FF2B5EF4-FFF2-40B4-BE49-F238E27FC236}">
                <a16:creationId xmlns:a16="http://schemas.microsoft.com/office/drawing/2014/main" xmlns="" id="{4A3B6C76-2277-4DA4-AD6B-4AD2BB0ED240}"/>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8180" name="灯片编号占位符 3">
            <a:extLst>
              <a:ext uri="{FF2B5EF4-FFF2-40B4-BE49-F238E27FC236}">
                <a16:creationId xmlns:a16="http://schemas.microsoft.com/office/drawing/2014/main" xmlns="" id="{14B0935E-FBD2-4294-A53C-D610584E09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97BAF1-7295-43A5-9266-E321F8CA4F35}"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xmlns="" id="{D599C438-FCF0-4899-B43B-1EE92D19FFA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a:extLst>
              <a:ext uri="{FF2B5EF4-FFF2-40B4-BE49-F238E27FC236}">
                <a16:creationId xmlns:a16="http://schemas.microsoft.com/office/drawing/2014/main" xmlns="" id="{6A0FB646-F3F0-4A37-A837-AB9DC0A3A1B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0228" name="灯片编号占位符 3">
            <a:extLst>
              <a:ext uri="{FF2B5EF4-FFF2-40B4-BE49-F238E27FC236}">
                <a16:creationId xmlns:a16="http://schemas.microsoft.com/office/drawing/2014/main" xmlns="" id="{D5F2C519-8715-42DF-BEA2-A8AB5DCADB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82D41C-253A-4304-8C01-68B7A1965BE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a:extLst>
              <a:ext uri="{FF2B5EF4-FFF2-40B4-BE49-F238E27FC236}">
                <a16:creationId xmlns:a16="http://schemas.microsoft.com/office/drawing/2014/main" xmlns="" id="{6CE2E8FD-A12E-47EB-A4F8-636D5C14552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备注占位符 2">
            <a:extLst>
              <a:ext uri="{FF2B5EF4-FFF2-40B4-BE49-F238E27FC236}">
                <a16:creationId xmlns:a16="http://schemas.microsoft.com/office/drawing/2014/main" xmlns="" id="{2F78303A-1B8F-49F0-AFFA-FFF8D9C9347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2276" name="灯片编号占位符 3">
            <a:extLst>
              <a:ext uri="{FF2B5EF4-FFF2-40B4-BE49-F238E27FC236}">
                <a16:creationId xmlns:a16="http://schemas.microsoft.com/office/drawing/2014/main" xmlns="" id="{EE7CF77F-844E-45D1-B86B-2B89EA9747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79754-8288-4957-85E2-2A91901AC60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xmlns="" id="{97FACFD9-7878-42A2-9B18-FC472CB00E6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a:extLst>
              <a:ext uri="{FF2B5EF4-FFF2-40B4-BE49-F238E27FC236}">
                <a16:creationId xmlns:a16="http://schemas.microsoft.com/office/drawing/2014/main" xmlns="" id="{9B12DFB7-F614-420D-892D-7C4E71484DA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a:extLst>
              <a:ext uri="{FF2B5EF4-FFF2-40B4-BE49-F238E27FC236}">
                <a16:creationId xmlns:a16="http://schemas.microsoft.com/office/drawing/2014/main" xmlns="" id="{21E5E7A2-7A42-48AD-A24A-B5AF65A89C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CC657A0-AA40-49C6-923B-B6793C87CBE0}" type="slidenum">
              <a:rPr lang="zh-CN" altLang="en-US">
                <a:solidFill>
                  <a:srgbClr val="000000"/>
                </a:solidFill>
                <a:latin typeface="等线" panose="02010600030101010101" pitchFamily="2" charset="-122"/>
                <a:ea typeface="等线" panose="02010600030101010101" pitchFamily="2" charset="-122"/>
              </a:rPr>
              <a:pPr/>
              <a:t>38</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xmlns="" id="{BB332721-8171-4651-ADED-A2F813488A2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55299" name="备注占位符 2">
            <a:extLst>
              <a:ext uri="{FF2B5EF4-FFF2-40B4-BE49-F238E27FC236}">
                <a16:creationId xmlns:a16="http://schemas.microsoft.com/office/drawing/2014/main" xmlns="" id="{734D94DE-082B-4884-B596-A620835A02FF}"/>
              </a:ext>
            </a:extLst>
          </p:cNvPr>
          <p:cNvSpPr>
            <a:spLocks noGrp="1" noChangeArrowheads="1"/>
          </p:cNvSpPr>
          <p:nvPr>
            <p:ph type="body" idx="4294967295"/>
          </p:nvPr>
        </p:nvSpPr>
        <p:spPr/>
        <p:txBody>
          <a:bodyPr/>
          <a:lstStyle/>
          <a:p>
            <a:endParaRPr lang="zh-CN" altLang="en-US"/>
          </a:p>
        </p:txBody>
      </p:sp>
      <p:sp>
        <p:nvSpPr>
          <p:cNvPr id="55300" name="灯片编号占位符 3">
            <a:extLst>
              <a:ext uri="{FF2B5EF4-FFF2-40B4-BE49-F238E27FC236}">
                <a16:creationId xmlns:a16="http://schemas.microsoft.com/office/drawing/2014/main" xmlns="" id="{86FCFF81-4F16-4C43-A95B-202470B7A5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5A8E715-BCC3-4483-B736-8642AE072030}" type="slidenum">
              <a:rPr lang="zh-CN" altLang="en-US">
                <a:latin typeface="等线" panose="02010600030101010101" pitchFamily="2" charset="-122"/>
                <a:ea typeface="等线" panose="02010600030101010101" pitchFamily="2" charset="-122"/>
              </a:rPr>
              <a:pPr/>
              <a:t>39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xmlns="" id="{0369CB11-14FF-452A-96AD-1D77F77AB99D}"/>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a:extLst>
              <a:ext uri="{FF2B5EF4-FFF2-40B4-BE49-F238E27FC236}">
                <a16:creationId xmlns:a16="http://schemas.microsoft.com/office/drawing/2014/main" xmlns="" id="{15BA6E98-EDD0-46AE-BC62-DDC8518FC22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a:extLst>
              <a:ext uri="{FF2B5EF4-FFF2-40B4-BE49-F238E27FC236}">
                <a16:creationId xmlns:a16="http://schemas.microsoft.com/office/drawing/2014/main" xmlns="" id="{9E63F095-5B5F-40AE-BDEC-531DDE6C06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934A78E-2546-413C-BBC4-4BB1EC434289}" type="slidenum">
              <a:rPr lang="zh-CN" altLang="en-US">
                <a:solidFill>
                  <a:srgbClr val="000000"/>
                </a:solidFill>
                <a:latin typeface="等线" panose="02010600030101010101" pitchFamily="2" charset="-122"/>
                <a:ea typeface="等线" panose="02010600030101010101" pitchFamily="2" charset="-122"/>
              </a:rPr>
              <a:pPr/>
              <a:t>40</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45798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xmlns="" id="{ABA6221E-0975-4E30-9532-AD7C4B26BBB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xmlns="" id="{20A10B88-C362-491A-91AC-6621AB8000C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6" name="灯片编号占位符 3">
            <a:extLst>
              <a:ext uri="{FF2B5EF4-FFF2-40B4-BE49-F238E27FC236}">
                <a16:creationId xmlns:a16="http://schemas.microsoft.com/office/drawing/2014/main" xmlns="" id="{64BA8ED6-F6C3-4A54-AC50-822E60B26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60BADB60-768E-43E0-ACF0-ED967D96DC25}" type="slidenum">
              <a:rPr lang="zh-CN" altLang="en-US">
                <a:solidFill>
                  <a:srgbClr val="000000"/>
                </a:solidFill>
                <a:latin typeface="等线" panose="02010600030101010101" pitchFamily="2" charset="-122"/>
                <a:ea typeface="等线" panose="02010600030101010101" pitchFamily="2" charset="-122"/>
              </a:rPr>
              <a:pPr/>
              <a:t>41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xmlns="" id="{B3BCB4A5-7355-4CA1-AA9E-969A0ECDD86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1443" name="备注占位符 2">
            <a:extLst>
              <a:ext uri="{FF2B5EF4-FFF2-40B4-BE49-F238E27FC236}">
                <a16:creationId xmlns:a16="http://schemas.microsoft.com/office/drawing/2014/main" xmlns="" id="{8AB3FDE8-3EF6-4BF4-9D82-E9D956E97823}"/>
              </a:ext>
            </a:extLst>
          </p:cNvPr>
          <p:cNvSpPr>
            <a:spLocks noGrp="1" noChangeArrowheads="1"/>
          </p:cNvSpPr>
          <p:nvPr>
            <p:ph type="body" idx="4294967295"/>
          </p:nvPr>
        </p:nvSpPr>
        <p:spPr/>
        <p:txBody>
          <a:bodyPr/>
          <a:lstStyle/>
          <a:p>
            <a:endParaRPr lang="zh-CN" altLang="en-US"/>
          </a:p>
        </p:txBody>
      </p:sp>
      <p:sp>
        <p:nvSpPr>
          <p:cNvPr id="61444" name="灯片编号占位符 3">
            <a:extLst>
              <a:ext uri="{FF2B5EF4-FFF2-40B4-BE49-F238E27FC236}">
                <a16:creationId xmlns:a16="http://schemas.microsoft.com/office/drawing/2014/main" xmlns="" id="{170F5E81-DF92-4FD6-9E23-090DBD523E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B4D478F3-A2D6-4289-9E45-0B8C8C2DB15B}" type="slidenum">
              <a:rPr lang="zh-CN" altLang="en-US">
                <a:latin typeface="等线" panose="02010600030101010101" pitchFamily="2" charset="-122"/>
                <a:ea typeface="等线" panose="02010600030101010101" pitchFamily="2" charset="-122"/>
              </a:rPr>
              <a:pPr/>
              <a:t>42</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xmlns="" id="{BD0C3DD6-4042-4201-9A36-9170F5F28ABB}"/>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xmlns="" id="{FA183C59-86D3-480C-A2F6-B09F13CF6E1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a:extLst>
              <a:ext uri="{FF2B5EF4-FFF2-40B4-BE49-F238E27FC236}">
                <a16:creationId xmlns:a16="http://schemas.microsoft.com/office/drawing/2014/main" xmlns="" id="{365C4DC9-9234-4EB3-A406-E24F0E8F00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7EB99E07-8B5C-4019-B893-8919D21CFE0F}" type="slidenum">
              <a:rPr lang="zh-CN" altLang="en-US">
                <a:solidFill>
                  <a:srgbClr val="000000"/>
                </a:solidFill>
                <a:latin typeface="等线" panose="02010600030101010101" pitchFamily="2" charset="-122"/>
                <a:ea typeface="等线" panose="02010600030101010101" pitchFamily="2" charset="-122"/>
              </a:rPr>
              <a:pPr/>
              <a:t>43</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xmlns="" id="{7F8B7545-E3BB-4D48-967F-82522A8D0BA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5539" name="备注占位符 2">
            <a:extLst>
              <a:ext uri="{FF2B5EF4-FFF2-40B4-BE49-F238E27FC236}">
                <a16:creationId xmlns:a16="http://schemas.microsoft.com/office/drawing/2014/main" xmlns="" id="{405A73F4-FECD-46D1-BEA4-9ED571175891}"/>
              </a:ext>
            </a:extLst>
          </p:cNvPr>
          <p:cNvSpPr>
            <a:spLocks noGrp="1" noChangeArrowheads="1"/>
          </p:cNvSpPr>
          <p:nvPr>
            <p:ph type="body" idx="4294967295"/>
          </p:nvPr>
        </p:nvSpPr>
        <p:spPr/>
        <p:txBody>
          <a:bodyPr/>
          <a:lstStyle/>
          <a:p>
            <a:endParaRPr lang="zh-CN" altLang="en-US"/>
          </a:p>
        </p:txBody>
      </p:sp>
      <p:sp>
        <p:nvSpPr>
          <p:cNvPr id="65540" name="灯片编号占位符 3">
            <a:extLst>
              <a:ext uri="{FF2B5EF4-FFF2-40B4-BE49-F238E27FC236}">
                <a16:creationId xmlns:a16="http://schemas.microsoft.com/office/drawing/2014/main" xmlns="" id="{6829D389-65A1-44D8-A639-DE6AA6B9EB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F6F58F2-7774-40DE-BD43-737A5AE8C2B8}" type="slidenum">
              <a:rPr lang="zh-CN" altLang="en-US">
                <a:latin typeface="等线" panose="02010600030101010101" pitchFamily="2" charset="-122"/>
                <a:ea typeface="等线" panose="02010600030101010101" pitchFamily="2" charset="-122"/>
              </a:rPr>
              <a:pPr/>
              <a:t>44</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xmlns="" id="{35072BC8-1309-4528-AD33-2E87B68B902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7587" name="备注占位符 2">
            <a:extLst>
              <a:ext uri="{FF2B5EF4-FFF2-40B4-BE49-F238E27FC236}">
                <a16:creationId xmlns:a16="http://schemas.microsoft.com/office/drawing/2014/main" xmlns="" id="{77F7B57B-E212-4053-8B25-AE827ABD5384}"/>
              </a:ext>
            </a:extLst>
          </p:cNvPr>
          <p:cNvSpPr>
            <a:spLocks noGrp="1" noChangeArrowheads="1"/>
          </p:cNvSpPr>
          <p:nvPr>
            <p:ph type="body" idx="4294967295"/>
          </p:nvPr>
        </p:nvSpPr>
        <p:spPr/>
        <p:txBody>
          <a:bodyPr/>
          <a:lstStyle/>
          <a:p>
            <a:endParaRPr lang="zh-CN" altLang="en-US"/>
          </a:p>
        </p:txBody>
      </p:sp>
      <p:sp>
        <p:nvSpPr>
          <p:cNvPr id="67588" name="灯片编号占位符 3">
            <a:extLst>
              <a:ext uri="{FF2B5EF4-FFF2-40B4-BE49-F238E27FC236}">
                <a16:creationId xmlns:a16="http://schemas.microsoft.com/office/drawing/2014/main" xmlns="" id="{437FD1F5-D558-40F5-BA8C-51CA8E2B80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C9F00D9-5537-4234-894B-55D5AD2779F2}" type="slidenum">
              <a:rPr lang="zh-CN" altLang="en-US">
                <a:latin typeface="等线" panose="02010600030101010101" pitchFamily="2" charset="-122"/>
                <a:ea typeface="等线" panose="02010600030101010101" pitchFamily="2" charset="-122"/>
              </a:rPr>
              <a:pPr/>
              <a:t>45</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xmlns="" id="{6358C2AE-6E0F-4123-9253-CA0423596AE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69635" name="备注占位符 2">
            <a:extLst>
              <a:ext uri="{FF2B5EF4-FFF2-40B4-BE49-F238E27FC236}">
                <a16:creationId xmlns:a16="http://schemas.microsoft.com/office/drawing/2014/main" xmlns="" id="{62250E37-D16B-4D2D-BBAD-22B239E2D902}"/>
              </a:ext>
            </a:extLst>
          </p:cNvPr>
          <p:cNvSpPr>
            <a:spLocks noGrp="1" noChangeArrowheads="1"/>
          </p:cNvSpPr>
          <p:nvPr>
            <p:ph type="body" idx="4294967295"/>
          </p:nvPr>
        </p:nvSpPr>
        <p:spPr/>
        <p:txBody>
          <a:bodyPr/>
          <a:lstStyle/>
          <a:p>
            <a:endParaRPr lang="zh-CN" altLang="en-US"/>
          </a:p>
        </p:txBody>
      </p:sp>
      <p:sp>
        <p:nvSpPr>
          <p:cNvPr id="69636" name="灯片编号占位符 3">
            <a:extLst>
              <a:ext uri="{FF2B5EF4-FFF2-40B4-BE49-F238E27FC236}">
                <a16:creationId xmlns:a16="http://schemas.microsoft.com/office/drawing/2014/main" xmlns="" id="{FD75754D-5BDD-4063-A275-C3B71FFE64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48DF94C-7B59-456E-BBDD-AF6AFE2905D2}" type="slidenum">
              <a:rPr lang="zh-CN" altLang="en-US">
                <a:latin typeface="等线" panose="02010600030101010101" pitchFamily="2" charset="-122"/>
                <a:ea typeface="等线" panose="02010600030101010101" pitchFamily="2" charset="-122"/>
              </a:rPr>
              <a:pPr/>
              <a:t>46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xmlns="" id="{DD5FC80E-7BBF-4E84-B928-203FFD59667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1683" name="备注占位符 2">
            <a:extLst>
              <a:ext uri="{FF2B5EF4-FFF2-40B4-BE49-F238E27FC236}">
                <a16:creationId xmlns:a16="http://schemas.microsoft.com/office/drawing/2014/main" xmlns="" id="{32D4EA59-5B19-49AE-BD99-D4A2D4490441}"/>
              </a:ext>
            </a:extLst>
          </p:cNvPr>
          <p:cNvSpPr>
            <a:spLocks noGrp="1" noChangeArrowheads="1"/>
          </p:cNvSpPr>
          <p:nvPr>
            <p:ph type="body" idx="4294967295"/>
          </p:nvPr>
        </p:nvSpPr>
        <p:spPr/>
        <p:txBody>
          <a:bodyPr/>
          <a:lstStyle/>
          <a:p>
            <a:endParaRPr lang="zh-CN" altLang="en-US"/>
          </a:p>
        </p:txBody>
      </p:sp>
      <p:sp>
        <p:nvSpPr>
          <p:cNvPr id="71684" name="灯片编号占位符 3">
            <a:extLst>
              <a:ext uri="{FF2B5EF4-FFF2-40B4-BE49-F238E27FC236}">
                <a16:creationId xmlns:a16="http://schemas.microsoft.com/office/drawing/2014/main" xmlns="" id="{33FCC7F1-E007-4F0C-957D-8AEAAB802A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4CB688F-495F-4224-AF85-5B9E609DBCA4}" type="slidenum">
              <a:rPr lang="zh-CN" altLang="en-US">
                <a:latin typeface="等线" panose="02010600030101010101" pitchFamily="2" charset="-122"/>
                <a:ea typeface="等线" panose="02010600030101010101" pitchFamily="2" charset="-122"/>
              </a:rPr>
              <a:pPr/>
              <a:t>47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xmlns="" id="{99622DA7-ABDC-435E-9A9D-9289C7FB7B0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3731" name="备注占位符 2">
            <a:extLst>
              <a:ext uri="{FF2B5EF4-FFF2-40B4-BE49-F238E27FC236}">
                <a16:creationId xmlns:a16="http://schemas.microsoft.com/office/drawing/2014/main" xmlns="" id="{81698428-5735-466B-A877-DFAE379601D5}"/>
              </a:ext>
            </a:extLst>
          </p:cNvPr>
          <p:cNvSpPr>
            <a:spLocks noGrp="1" noChangeArrowheads="1"/>
          </p:cNvSpPr>
          <p:nvPr>
            <p:ph type="body" idx="4294967295"/>
          </p:nvPr>
        </p:nvSpPr>
        <p:spPr/>
        <p:txBody>
          <a:bodyPr/>
          <a:lstStyle/>
          <a:p>
            <a:endParaRPr lang="zh-CN" altLang="en-US"/>
          </a:p>
        </p:txBody>
      </p:sp>
      <p:sp>
        <p:nvSpPr>
          <p:cNvPr id="73732" name="灯片编号占位符 3">
            <a:extLst>
              <a:ext uri="{FF2B5EF4-FFF2-40B4-BE49-F238E27FC236}">
                <a16:creationId xmlns:a16="http://schemas.microsoft.com/office/drawing/2014/main" xmlns="" id="{923DF409-8EC9-49D4-A37B-DEB4892245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EF7C2E6-8BF9-415A-90AD-C889EF97EBC9}" type="slidenum">
              <a:rPr lang="zh-CN" altLang="en-US">
                <a:latin typeface="等线" panose="02010600030101010101" pitchFamily="2" charset="-122"/>
                <a:ea typeface="等线" panose="02010600030101010101" pitchFamily="2" charset="-122"/>
              </a:rPr>
              <a:pPr/>
              <a:t>48</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xmlns="" id="{E299FCA9-6C15-43B6-B965-145EF4FADDD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5779" name="备注占位符 2">
            <a:extLst>
              <a:ext uri="{FF2B5EF4-FFF2-40B4-BE49-F238E27FC236}">
                <a16:creationId xmlns:a16="http://schemas.microsoft.com/office/drawing/2014/main" xmlns="" id="{8FEB7703-154C-44CD-BDCF-CA353BD69E21}"/>
              </a:ext>
            </a:extLst>
          </p:cNvPr>
          <p:cNvSpPr>
            <a:spLocks noGrp="1" noChangeArrowheads="1"/>
          </p:cNvSpPr>
          <p:nvPr>
            <p:ph type="body" idx="4294967295"/>
          </p:nvPr>
        </p:nvSpPr>
        <p:spPr/>
        <p:txBody>
          <a:bodyPr/>
          <a:lstStyle/>
          <a:p>
            <a:endParaRPr lang="zh-CN" altLang="en-US"/>
          </a:p>
        </p:txBody>
      </p:sp>
      <p:sp>
        <p:nvSpPr>
          <p:cNvPr id="75780" name="灯片编号占位符 3">
            <a:extLst>
              <a:ext uri="{FF2B5EF4-FFF2-40B4-BE49-F238E27FC236}">
                <a16:creationId xmlns:a16="http://schemas.microsoft.com/office/drawing/2014/main" xmlns="" id="{0A0E94AD-888F-4810-888D-90223381DC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D936E41-AD37-43A6-9F01-0E9427B9707A}" type="slidenum">
              <a:rPr lang="zh-CN" altLang="en-US">
                <a:latin typeface="等线" panose="02010600030101010101" pitchFamily="2" charset="-122"/>
                <a:ea typeface="等线" panose="02010600030101010101" pitchFamily="2" charset="-122"/>
              </a:rPr>
              <a:pPr/>
              <a:t>49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xmlns="" id="{9B804C58-6304-4DB4-B3CE-A895A8E579B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7827" name="备注占位符 2">
            <a:extLst>
              <a:ext uri="{FF2B5EF4-FFF2-40B4-BE49-F238E27FC236}">
                <a16:creationId xmlns:a16="http://schemas.microsoft.com/office/drawing/2014/main" xmlns="" id="{AE911DED-E372-439B-BE1B-CA3CDF410B2D}"/>
              </a:ext>
            </a:extLst>
          </p:cNvPr>
          <p:cNvSpPr>
            <a:spLocks noGrp="1" noChangeArrowheads="1"/>
          </p:cNvSpPr>
          <p:nvPr>
            <p:ph type="body" idx="4294967295"/>
          </p:nvPr>
        </p:nvSpPr>
        <p:spPr/>
        <p:txBody>
          <a:bodyPr/>
          <a:lstStyle/>
          <a:p>
            <a:endParaRPr lang="zh-CN" altLang="en-US"/>
          </a:p>
        </p:txBody>
      </p:sp>
      <p:sp>
        <p:nvSpPr>
          <p:cNvPr id="77828" name="灯片编号占位符 3">
            <a:extLst>
              <a:ext uri="{FF2B5EF4-FFF2-40B4-BE49-F238E27FC236}">
                <a16:creationId xmlns:a16="http://schemas.microsoft.com/office/drawing/2014/main" xmlns="" id="{5D056107-6016-4B9C-A31D-2223B4F95D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C4C4475-FD6C-43A6-B7D6-D921076EFCA3}" type="slidenum">
              <a:rPr lang="zh-CN" altLang="en-US">
                <a:latin typeface="等线" panose="02010600030101010101" pitchFamily="2" charset="-122"/>
                <a:ea typeface="等线" panose="02010600030101010101" pitchFamily="2" charset="-122"/>
              </a:rPr>
              <a:pPr/>
              <a:t>50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4122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xmlns="" id="{DA421F01-5C63-4833-8E0E-F57FC6EB616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79875" name="备注占位符 2">
            <a:extLst>
              <a:ext uri="{FF2B5EF4-FFF2-40B4-BE49-F238E27FC236}">
                <a16:creationId xmlns:a16="http://schemas.microsoft.com/office/drawing/2014/main" xmlns="" id="{23D06B99-1522-47DE-8CF0-E5ECED8EF194}"/>
              </a:ext>
            </a:extLst>
          </p:cNvPr>
          <p:cNvSpPr>
            <a:spLocks noGrp="1" noChangeArrowheads="1"/>
          </p:cNvSpPr>
          <p:nvPr>
            <p:ph type="body" idx="4294967295"/>
          </p:nvPr>
        </p:nvSpPr>
        <p:spPr/>
        <p:txBody>
          <a:bodyPr/>
          <a:lstStyle/>
          <a:p>
            <a:endParaRPr lang="zh-CN" altLang="en-US"/>
          </a:p>
        </p:txBody>
      </p:sp>
      <p:sp>
        <p:nvSpPr>
          <p:cNvPr id="79876" name="灯片编号占位符 3">
            <a:extLst>
              <a:ext uri="{FF2B5EF4-FFF2-40B4-BE49-F238E27FC236}">
                <a16:creationId xmlns:a16="http://schemas.microsoft.com/office/drawing/2014/main" xmlns="" id="{F21D8774-9C34-4B94-B53A-BF280EACAC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59D81DB-97D7-4F17-BB57-01C0F5C028AA}" type="slidenum">
              <a:rPr lang="zh-CN" altLang="en-US">
                <a:latin typeface="等线" panose="02010600030101010101" pitchFamily="2" charset="-122"/>
                <a:ea typeface="等线" panose="02010600030101010101" pitchFamily="2" charset="-122"/>
              </a:rPr>
              <a:pPr/>
              <a:t>51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xmlns="" id="{720FACE0-B1CC-4C4F-AE69-695B37B9A49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xmlns="" id="{DF834D43-AF09-4FD0-B69D-A89E0C89FA2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a:extLst>
              <a:ext uri="{FF2B5EF4-FFF2-40B4-BE49-F238E27FC236}">
                <a16:creationId xmlns:a16="http://schemas.microsoft.com/office/drawing/2014/main" xmlns="" id="{7679431E-1C9D-427E-B440-08FAB83F65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8ED4B503-8E90-4E32-8249-4CE0572105CD}" type="slidenum">
              <a:rPr lang="zh-CN" altLang="en-US">
                <a:solidFill>
                  <a:srgbClr val="000000"/>
                </a:solidFill>
                <a:latin typeface="等线" panose="02010600030101010101" pitchFamily="2" charset="-122"/>
                <a:ea typeface="等线" panose="02010600030101010101" pitchFamily="2" charset="-122"/>
              </a:rPr>
              <a:pPr/>
              <a:t>52</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xmlns="" id="{4CA82086-3E5D-4EE8-8F00-9CDD1B2EB42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3971" name="备注占位符 2">
            <a:extLst>
              <a:ext uri="{FF2B5EF4-FFF2-40B4-BE49-F238E27FC236}">
                <a16:creationId xmlns:a16="http://schemas.microsoft.com/office/drawing/2014/main" xmlns="" id="{FC454F7F-5E6D-411B-B2B9-E14C2DF63E4C}"/>
              </a:ext>
            </a:extLst>
          </p:cNvPr>
          <p:cNvSpPr>
            <a:spLocks noGrp="1" noChangeArrowheads="1"/>
          </p:cNvSpPr>
          <p:nvPr>
            <p:ph type="body" idx="4294967295"/>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然科学的不断创新，目的是推动技术的更大发展，创造更丰富的物质财富，给人类带来更多的福祉。人文社会科学的不断创新，目的正是认识社会，认识人类自身，改造社会，建设精神文明，创造精神财富，促进人的自由而全面的发展。</a:t>
            </a:r>
          </a:p>
        </p:txBody>
      </p:sp>
      <p:sp>
        <p:nvSpPr>
          <p:cNvPr id="83972" name="灯片编号占位符 3">
            <a:extLst>
              <a:ext uri="{FF2B5EF4-FFF2-40B4-BE49-F238E27FC236}">
                <a16:creationId xmlns:a16="http://schemas.microsoft.com/office/drawing/2014/main" xmlns="" id="{13465E20-D7E3-4BB3-8594-3C3685D55F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343BDC22-BD0C-4F8B-9C47-0F257DA4BE27}" type="slidenum">
              <a:rPr lang="zh-CN" altLang="en-US">
                <a:latin typeface="等线" panose="02010600030101010101" pitchFamily="2" charset="-122"/>
                <a:ea typeface="等线" panose="02010600030101010101" pitchFamily="2" charset="-122"/>
              </a:rPr>
              <a:pPr/>
              <a:t>53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xmlns="" id="{E6B2629F-6AF7-4083-90EF-BD8216921CE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88067" name="备注占位符 2">
            <a:extLst>
              <a:ext uri="{FF2B5EF4-FFF2-40B4-BE49-F238E27FC236}">
                <a16:creationId xmlns:a16="http://schemas.microsoft.com/office/drawing/2014/main" xmlns="" id="{D4D28D47-F63B-4F07-8799-E4A5DF01157E}"/>
              </a:ext>
            </a:extLst>
          </p:cNvPr>
          <p:cNvSpPr>
            <a:spLocks noGrp="1" noChangeArrowheads="1"/>
          </p:cNvSpPr>
          <p:nvPr>
            <p:ph type="body" idx="4294967295"/>
          </p:nvPr>
        </p:nvSpPr>
        <p:spPr/>
        <p:txBody>
          <a:bodyPr/>
          <a:lstStyle/>
          <a:p>
            <a:endParaRPr lang="zh-CN" altLang="en-US"/>
          </a:p>
        </p:txBody>
      </p:sp>
      <p:sp>
        <p:nvSpPr>
          <p:cNvPr id="88068" name="灯片编号占位符 3">
            <a:extLst>
              <a:ext uri="{FF2B5EF4-FFF2-40B4-BE49-F238E27FC236}">
                <a16:creationId xmlns:a16="http://schemas.microsoft.com/office/drawing/2014/main" xmlns="" id="{FD457BEE-C0CC-4675-8F32-8700EBAB35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D93822-7292-48AD-ACE8-2D7676BAF5C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xmlns="" id="{98D985C5-192D-4AB1-AFDB-24756280ECB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0115" name="备注占位符 2">
            <a:extLst>
              <a:ext uri="{FF2B5EF4-FFF2-40B4-BE49-F238E27FC236}">
                <a16:creationId xmlns:a16="http://schemas.microsoft.com/office/drawing/2014/main" xmlns="" id="{E68F7BCF-A3DB-4E6E-9923-4CE0E0B9F997}"/>
              </a:ext>
            </a:extLst>
          </p:cNvPr>
          <p:cNvSpPr>
            <a:spLocks noGrp="1" noChangeArrowheads="1"/>
          </p:cNvSpPr>
          <p:nvPr>
            <p:ph type="body" idx="4294967295"/>
          </p:nvPr>
        </p:nvSpPr>
        <p:spPr/>
        <p:txBody>
          <a:bodyPr/>
          <a:lstStyle/>
          <a:p>
            <a:endParaRPr lang="zh-CN" altLang="en-US"/>
          </a:p>
        </p:txBody>
      </p:sp>
      <p:sp>
        <p:nvSpPr>
          <p:cNvPr id="90116" name="灯片编号占位符 3">
            <a:extLst>
              <a:ext uri="{FF2B5EF4-FFF2-40B4-BE49-F238E27FC236}">
                <a16:creationId xmlns:a16="http://schemas.microsoft.com/office/drawing/2014/main" xmlns="" id="{229E0831-0437-4228-A3BA-39B60B1DA4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D67C3-390D-48E0-8845-8C36A6DF043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62" name="幻灯片图像占位符 9217">
            <a:extLst>
              <a:ext uri="{FF2B5EF4-FFF2-40B4-BE49-F238E27FC236}">
                <a16:creationId xmlns:a16="http://schemas.microsoft.com/office/drawing/2014/main" xmlns="" id="{1B7D3ED5-2C73-4268-A9DF-6B20FCDC89BA}"/>
              </a:ext>
            </a:extLst>
          </p:cNvPr>
          <p:cNvSpPr>
            <a:spLocks noGrp="1" noRot="1" noChangeAspect="1" noChangeArrowheads="1" noTextEdit="1"/>
          </p:cNvSpPr>
          <p:nvPr>
            <p:ph type="sldImg" idx="4294967295"/>
          </p:nvPr>
        </p:nvSpPr>
        <p:spPr bwMode="auto">
          <a:ln>
            <a:noFill/>
          </a:ln>
          <a:extLst>
            <a:ext uri="{91240B29-F687-4F45-9708-019B960494DF}">
              <a14:hiddenLine xmlns:a14="http://schemas.microsoft.com/office/drawing/2010/main" w="1">
                <a:solidFill>
                  <a:srgbClr val="000000"/>
                </a:solidFill>
                <a:miter lim="800000"/>
                <a:headEnd/>
                <a:tailEnd/>
              </a14:hiddenLine>
            </a:ext>
          </a:extLst>
        </p:spPr>
      </p:sp>
      <p:sp>
        <p:nvSpPr>
          <p:cNvPr id="92163" name="文本占位符 9218">
            <a:extLst>
              <a:ext uri="{FF2B5EF4-FFF2-40B4-BE49-F238E27FC236}">
                <a16:creationId xmlns:a16="http://schemas.microsoft.com/office/drawing/2014/main" xmlns="" id="{E0E497A4-80EE-47EA-A928-94AA23A08293}"/>
              </a:ext>
            </a:extLst>
          </p:cNvPr>
          <p:cNvSpPr>
            <a:spLocks noGrp="1" noRot="1" noChangeArrowheads="1"/>
          </p:cNvSpPr>
          <p:nvPr>
            <p:ph type="body" idx="4294967295"/>
          </p:nvPr>
        </p:nvSpPr>
        <p:spPr>
          <a:ln/>
          <a:extLst>
            <a:ext uri="{91240B29-F687-4F45-9708-019B960494DF}">
              <a14:hiddenLine xmlns:a14="http://schemas.microsoft.com/office/drawing/2010/main" w="1">
                <a:solidFill>
                  <a:srgbClr val="000000"/>
                </a:solidFill>
                <a:miter lim="800000"/>
                <a:headEnd/>
                <a:tailEnd/>
              </a14:hiddenLine>
            </a:ext>
          </a:extLst>
        </p:spPr>
        <p:txBody>
          <a:bodyPr/>
          <a:lstStyle/>
          <a:p>
            <a:pPr eaLnBrk="1" hangingPunct="1">
              <a:spcBef>
                <a:spcPct val="0"/>
              </a:spcBef>
            </a:pPr>
            <a:endParaRPr lang="zh-CN" altLang="en-US" sz="140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xmlns="" id="{1AFF6CD7-69DF-461E-897A-D7B16097AE24}"/>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4211" name="备注占位符 2">
            <a:extLst>
              <a:ext uri="{FF2B5EF4-FFF2-40B4-BE49-F238E27FC236}">
                <a16:creationId xmlns:a16="http://schemas.microsoft.com/office/drawing/2014/main" xmlns="" id="{429B19B4-8896-4B10-9A37-2B5EF9DF7EC0}"/>
              </a:ext>
            </a:extLst>
          </p:cNvPr>
          <p:cNvSpPr>
            <a:spLocks noGrp="1" noChangeArrowheads="1"/>
          </p:cNvSpPr>
          <p:nvPr>
            <p:ph type="body" idx="4294967295"/>
          </p:nvPr>
        </p:nvSpPr>
        <p:spPr/>
        <p:txBody>
          <a:bodyPr/>
          <a:lstStyle/>
          <a:p>
            <a:endParaRPr lang="zh-CN" altLang="en-US"/>
          </a:p>
        </p:txBody>
      </p:sp>
      <p:sp>
        <p:nvSpPr>
          <p:cNvPr id="94212" name="灯片编号占位符 3">
            <a:extLst>
              <a:ext uri="{FF2B5EF4-FFF2-40B4-BE49-F238E27FC236}">
                <a16:creationId xmlns:a16="http://schemas.microsoft.com/office/drawing/2014/main" xmlns="" id="{481F3F44-0B22-4ABC-918A-6174B997B8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A89CD0-3742-4F49-AA1B-956B20026966}"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xmlns="" id="{26CD3537-08F1-4ED8-B3AC-DEF508FDBC8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a:extLst>
              <a:ext uri="{FF2B5EF4-FFF2-40B4-BE49-F238E27FC236}">
                <a16:creationId xmlns:a16="http://schemas.microsoft.com/office/drawing/2014/main" xmlns="" id="{D652B76D-4CD1-4722-825E-2FF88D0B53B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灯片编号占位符 3">
            <a:extLst>
              <a:ext uri="{FF2B5EF4-FFF2-40B4-BE49-F238E27FC236}">
                <a16:creationId xmlns:a16="http://schemas.microsoft.com/office/drawing/2014/main" xmlns="" id="{231CB1C1-2CFC-4BB8-BD3D-E03F71BBB3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F87E17-3152-455F-816D-EF4E506D0B37}"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xmlns="" id="{1B80B6A3-F9F6-4E85-858D-655ED10EC7B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8307" name="备注占位符 2">
            <a:extLst>
              <a:ext uri="{FF2B5EF4-FFF2-40B4-BE49-F238E27FC236}">
                <a16:creationId xmlns:a16="http://schemas.microsoft.com/office/drawing/2014/main" xmlns="" id="{4B7C0E37-8804-43E4-BB62-62133ED81791}"/>
              </a:ext>
            </a:extLst>
          </p:cNvPr>
          <p:cNvSpPr>
            <a:spLocks noGrp="1" noChangeArrowheads="1"/>
          </p:cNvSpPr>
          <p:nvPr>
            <p:ph type="body" idx="4294967295"/>
          </p:nvPr>
        </p:nvSpPr>
        <p:spPr/>
        <p:txBody>
          <a:bodyPr/>
          <a:lstStyle/>
          <a:p>
            <a:endParaRPr lang="zh-CN" altLang="en-US"/>
          </a:p>
        </p:txBody>
      </p:sp>
      <p:sp>
        <p:nvSpPr>
          <p:cNvPr id="98308" name="灯片编号占位符 3">
            <a:extLst>
              <a:ext uri="{FF2B5EF4-FFF2-40B4-BE49-F238E27FC236}">
                <a16:creationId xmlns:a16="http://schemas.microsoft.com/office/drawing/2014/main" xmlns="" id="{5C6E3E0D-FA13-4A85-8B75-D03DB33604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50EFD6-118C-4E0D-90C4-FD2C92422CC6}"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xmlns="" id="{159DED7B-DF04-47C6-91F3-153440587AA4}"/>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a:extLst>
              <a:ext uri="{FF2B5EF4-FFF2-40B4-BE49-F238E27FC236}">
                <a16:creationId xmlns:a16="http://schemas.microsoft.com/office/drawing/2014/main" xmlns="" id="{460388E5-CFA9-429D-AE81-33C841B885E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灯片编号占位符 3">
            <a:extLst>
              <a:ext uri="{FF2B5EF4-FFF2-40B4-BE49-F238E27FC236}">
                <a16:creationId xmlns:a16="http://schemas.microsoft.com/office/drawing/2014/main" xmlns="" id="{DE0B8D96-AF90-4411-A1FE-77CA3D0E7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70ACAB-52DC-41AE-A24B-8E49A1FA477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04396D-4C56-4539-AB51-4466FEDA5437}" type="slidenum">
              <a:rPr lang="zh-CN" altLang="en-US" smtClean="0"/>
              <a:pPr/>
              <a:t>13</a:t>
            </a:fld>
            <a:endParaRPr lang="zh-CN" altLang="en-US"/>
          </a:p>
        </p:txBody>
      </p:sp>
    </p:spTree>
    <p:extLst>
      <p:ext uri="{BB962C8B-B14F-4D97-AF65-F5344CB8AC3E}">
        <p14:creationId xmlns:p14="http://schemas.microsoft.com/office/powerpoint/2010/main" val="2363292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xmlns="" id="{9745D7FF-9980-48F6-B24F-64FEF40D29F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2403" name="备注占位符 2">
            <a:extLst>
              <a:ext uri="{FF2B5EF4-FFF2-40B4-BE49-F238E27FC236}">
                <a16:creationId xmlns:a16="http://schemas.microsoft.com/office/drawing/2014/main" xmlns="" id="{6A24865D-4CCB-4BA1-8C12-34139CC0FF49}"/>
              </a:ext>
            </a:extLst>
          </p:cNvPr>
          <p:cNvSpPr>
            <a:spLocks noGrp="1" noChangeArrowheads="1"/>
          </p:cNvSpPr>
          <p:nvPr>
            <p:ph type="body" idx="4294967295"/>
          </p:nvPr>
        </p:nvSpPr>
        <p:spPr/>
        <p:txBody>
          <a:bodyPr/>
          <a:lstStyle/>
          <a:p>
            <a:endParaRPr lang="zh-CN" altLang="en-US"/>
          </a:p>
        </p:txBody>
      </p:sp>
      <p:sp>
        <p:nvSpPr>
          <p:cNvPr id="102404" name="灯片编号占位符 3">
            <a:extLst>
              <a:ext uri="{FF2B5EF4-FFF2-40B4-BE49-F238E27FC236}">
                <a16:creationId xmlns:a16="http://schemas.microsoft.com/office/drawing/2014/main" xmlns="" id="{5223CA85-3042-4911-8542-4C55D93B05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842843-924E-412A-812C-2FA006511334}"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xmlns="" id="{E0E412A4-967D-4C5F-9B54-9F584AEDF3C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xmlns="" id="{CA99AC6F-54DB-4870-8DA6-8CA1BEB1BBA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base" latinLnBrk="0" hangingPunct="1">
              <a:lnSpc>
                <a:spcPct val="150000"/>
              </a:lnSpc>
              <a:spcBef>
                <a:spcPts val="600"/>
              </a:spcBef>
              <a:spcAft>
                <a:spcPct val="0"/>
              </a:spcAft>
              <a:buClr>
                <a:srgbClr val="AE6836"/>
              </a:buClr>
              <a:buSzTx/>
              <a:buFont typeface="Arial" panose="020B0604020202020204" pitchFamily="34" charset="0"/>
              <a:buNone/>
              <a:tabLst/>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继承了旧唯物主义的合理前提，即认识是主体对客体的反映，同时又克服其离开实践、离开辩证法考察认识问题的缺陷，坚持以科学的社会实践为特征的实践观，即实践是人类能动地改造世界的社会性的物质活动。</a:t>
            </a:r>
          </a:p>
        </p:txBody>
      </p:sp>
      <p:sp>
        <p:nvSpPr>
          <p:cNvPr id="104452" name="灯片编号占位符 3">
            <a:extLst>
              <a:ext uri="{FF2B5EF4-FFF2-40B4-BE49-F238E27FC236}">
                <a16:creationId xmlns:a16="http://schemas.microsoft.com/office/drawing/2014/main" xmlns="" id="{EF7DDEB2-7078-41BF-85CD-21C6C8C029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F171EC-D745-46BF-A114-4C42C59BECC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xmlns="" id="{FAF86288-94A3-460F-9547-442974C4041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a:extLst>
              <a:ext uri="{FF2B5EF4-FFF2-40B4-BE49-F238E27FC236}">
                <a16:creationId xmlns:a16="http://schemas.microsoft.com/office/drawing/2014/main" xmlns="" id="{7033270E-B6A4-4E43-B247-79E2AE5D02F7}"/>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a:extLst>
              <a:ext uri="{FF2B5EF4-FFF2-40B4-BE49-F238E27FC236}">
                <a16:creationId xmlns:a16="http://schemas.microsoft.com/office/drawing/2014/main" xmlns="" id="{8FB471C9-4F9D-4D73-A06B-0085B97851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4D771D-2563-46C7-9258-39222D72962A}"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xmlns="" id="{E0E412A4-967D-4C5F-9B54-9F584AEDF3C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xmlns="" id="{CA99AC6F-54DB-4870-8DA6-8CA1BEB1BBA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1" fontAlgn="base" latinLnBrk="0" hangingPunct="1">
              <a:lnSpc>
                <a:spcPct val="150000"/>
              </a:lnSpc>
              <a:spcBef>
                <a:spcPts val="600"/>
              </a:spcBef>
              <a:spcAft>
                <a:spcPct val="0"/>
              </a:spcAft>
              <a:buClr>
                <a:srgbClr val="AE6836"/>
              </a:buClr>
              <a:buSzTx/>
              <a:buFont typeface="Arial" panose="020B0604020202020204" pitchFamily="34" charset="0"/>
              <a:buNone/>
              <a:tabLst/>
              <a:defRPr/>
            </a:pP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4452" name="灯片编号占位符 3">
            <a:extLst>
              <a:ext uri="{FF2B5EF4-FFF2-40B4-BE49-F238E27FC236}">
                <a16:creationId xmlns:a16="http://schemas.microsoft.com/office/drawing/2014/main" xmlns="" id="{EF7DDEB2-7078-41BF-85CD-21C6C8C029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F171EC-D745-46BF-A114-4C42C59BECC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54291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a:extLst>
              <a:ext uri="{FF2B5EF4-FFF2-40B4-BE49-F238E27FC236}">
                <a16:creationId xmlns:a16="http://schemas.microsoft.com/office/drawing/2014/main" xmlns="" id="{757A1B10-736F-45DA-8A50-9E06A0C35E3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08547" name="备注占位符 2">
            <a:extLst>
              <a:ext uri="{FF2B5EF4-FFF2-40B4-BE49-F238E27FC236}">
                <a16:creationId xmlns:a16="http://schemas.microsoft.com/office/drawing/2014/main" xmlns="" id="{8D23B856-946C-4C59-A17A-12070544649F}"/>
              </a:ext>
            </a:extLst>
          </p:cNvPr>
          <p:cNvSpPr>
            <a:spLocks noGrp="1" noChangeArrowheads="1"/>
          </p:cNvSpPr>
          <p:nvPr>
            <p:ph type="body" idx="4294967295"/>
          </p:nvPr>
        </p:nvSpPr>
        <p:spPr/>
        <p:txBody>
          <a:bodyPr/>
          <a:lstStyle/>
          <a:p>
            <a:endParaRPr lang="zh-CN" altLang="en-US"/>
          </a:p>
        </p:txBody>
      </p:sp>
      <p:sp>
        <p:nvSpPr>
          <p:cNvPr id="108548" name="灯片编号占位符 3">
            <a:extLst>
              <a:ext uri="{FF2B5EF4-FFF2-40B4-BE49-F238E27FC236}">
                <a16:creationId xmlns:a16="http://schemas.microsoft.com/office/drawing/2014/main" xmlns="" id="{88AE867C-D1C2-4E43-8DE0-8353A122EE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C1BC92-4B7C-4A92-88D3-2E3874D2265D}"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a:extLst>
              <a:ext uri="{FF2B5EF4-FFF2-40B4-BE49-F238E27FC236}">
                <a16:creationId xmlns:a16="http://schemas.microsoft.com/office/drawing/2014/main" xmlns="" id="{D408E0CC-50EC-4E40-B8ED-4DF931FC378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0595" name="备注占位符 2">
            <a:extLst>
              <a:ext uri="{FF2B5EF4-FFF2-40B4-BE49-F238E27FC236}">
                <a16:creationId xmlns:a16="http://schemas.microsoft.com/office/drawing/2014/main" xmlns="" id="{D2EE547C-DE24-4FDE-BE69-150CC625609E}"/>
              </a:ext>
            </a:extLst>
          </p:cNvPr>
          <p:cNvSpPr>
            <a:spLocks noGrp="1" noChangeArrowheads="1"/>
          </p:cNvSpPr>
          <p:nvPr>
            <p:ph type="body" idx="4294967295"/>
          </p:nvPr>
        </p:nvSpPr>
        <p:spPr/>
        <p:txBody>
          <a:bodyPr/>
          <a:lstStyle/>
          <a:p>
            <a:endParaRPr lang="zh-CN" altLang="en-US"/>
          </a:p>
        </p:txBody>
      </p:sp>
      <p:sp>
        <p:nvSpPr>
          <p:cNvPr id="110596" name="灯片编号占位符 3">
            <a:extLst>
              <a:ext uri="{FF2B5EF4-FFF2-40B4-BE49-F238E27FC236}">
                <a16:creationId xmlns:a16="http://schemas.microsoft.com/office/drawing/2014/main" xmlns="" id="{ED676E14-B134-4DE9-8843-23F5297A32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26B84D-DB75-41B5-801C-B283D9225EC3}"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a:extLst>
              <a:ext uri="{FF2B5EF4-FFF2-40B4-BE49-F238E27FC236}">
                <a16:creationId xmlns:a16="http://schemas.microsoft.com/office/drawing/2014/main" xmlns="" id="{B7051F38-8995-491C-8B27-60F9A693868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2643" name="备注占位符 2">
            <a:extLst>
              <a:ext uri="{FF2B5EF4-FFF2-40B4-BE49-F238E27FC236}">
                <a16:creationId xmlns:a16="http://schemas.microsoft.com/office/drawing/2014/main" xmlns="" id="{76C32FAC-7617-4880-9982-E1B4B6481554}"/>
              </a:ext>
            </a:extLst>
          </p:cNvPr>
          <p:cNvSpPr>
            <a:spLocks noGrp="1" noChangeArrowheads="1"/>
          </p:cNvSpPr>
          <p:nvPr>
            <p:ph type="body" idx="4294967295"/>
          </p:nvPr>
        </p:nvSpPr>
        <p:spPr/>
        <p:txBody>
          <a:bodyPr/>
          <a:lstStyle/>
          <a:p>
            <a:endParaRPr lang="zh-CN" altLang="en-US"/>
          </a:p>
        </p:txBody>
      </p:sp>
      <p:sp>
        <p:nvSpPr>
          <p:cNvPr id="112644" name="灯片编号占位符 3">
            <a:extLst>
              <a:ext uri="{FF2B5EF4-FFF2-40B4-BE49-F238E27FC236}">
                <a16:creationId xmlns:a16="http://schemas.microsoft.com/office/drawing/2014/main" xmlns="" id="{708C019F-0B2A-4041-B935-6DB2E0484A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9F4F83-2552-40A3-B54D-79B7E6D70BA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xmlns="" id="{E8F3571F-1E6B-4E02-B729-63B6F710AE1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4691" name="备注占位符 2">
            <a:extLst>
              <a:ext uri="{FF2B5EF4-FFF2-40B4-BE49-F238E27FC236}">
                <a16:creationId xmlns:a16="http://schemas.microsoft.com/office/drawing/2014/main" xmlns="" id="{C5B31849-21C4-402C-8257-452B3AEF4454}"/>
              </a:ext>
            </a:extLst>
          </p:cNvPr>
          <p:cNvSpPr>
            <a:spLocks noGrp="1" noChangeArrowheads="1"/>
          </p:cNvSpPr>
          <p:nvPr>
            <p:ph type="body" idx="4294967295"/>
          </p:nvPr>
        </p:nvSpPr>
        <p:spPr/>
        <p:txBody>
          <a:bodyPr/>
          <a:lstStyle/>
          <a:p>
            <a:endParaRPr lang="zh-CN" altLang="en-US"/>
          </a:p>
        </p:txBody>
      </p:sp>
      <p:sp>
        <p:nvSpPr>
          <p:cNvPr id="114692" name="灯片编号占位符 3">
            <a:extLst>
              <a:ext uri="{FF2B5EF4-FFF2-40B4-BE49-F238E27FC236}">
                <a16:creationId xmlns:a16="http://schemas.microsoft.com/office/drawing/2014/main" xmlns="" id="{7CBF042F-F8D0-43C9-8D8F-6C20601F87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58E50E-BBD0-431F-B00E-A9A8B8AF7A0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a:extLst>
              <a:ext uri="{FF2B5EF4-FFF2-40B4-BE49-F238E27FC236}">
                <a16:creationId xmlns:a16="http://schemas.microsoft.com/office/drawing/2014/main" xmlns="" id="{5DC9C387-448A-4942-ACCC-9F7F1816EDA0}"/>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6739" name="备注占位符 2">
            <a:extLst>
              <a:ext uri="{FF2B5EF4-FFF2-40B4-BE49-F238E27FC236}">
                <a16:creationId xmlns:a16="http://schemas.microsoft.com/office/drawing/2014/main" xmlns="" id="{0829FBFA-7D04-4285-8F48-39C4ADF8F267}"/>
              </a:ext>
            </a:extLst>
          </p:cNvPr>
          <p:cNvSpPr>
            <a:spLocks noGrp="1" noChangeArrowheads="1"/>
          </p:cNvSpPr>
          <p:nvPr>
            <p:ph type="body" idx="4294967295"/>
          </p:nvPr>
        </p:nvSpPr>
        <p:spPr/>
        <p:txBody>
          <a:bodyPr/>
          <a:lstStyle/>
          <a:p>
            <a:endParaRPr lang="zh-CN" altLang="en-US"/>
          </a:p>
        </p:txBody>
      </p:sp>
      <p:sp>
        <p:nvSpPr>
          <p:cNvPr id="116740" name="灯片编号占位符 3">
            <a:extLst>
              <a:ext uri="{FF2B5EF4-FFF2-40B4-BE49-F238E27FC236}">
                <a16:creationId xmlns:a16="http://schemas.microsoft.com/office/drawing/2014/main" xmlns="" id="{279D3EE8-4397-4B42-A4EE-44DB14E5F4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B33AFF-EC8F-486A-B8EC-13252B6579C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xmlns="" id="{F8C447C1-5A42-4243-9D0B-DFFA047C030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18787" name="备注占位符 2">
            <a:extLst>
              <a:ext uri="{FF2B5EF4-FFF2-40B4-BE49-F238E27FC236}">
                <a16:creationId xmlns:a16="http://schemas.microsoft.com/office/drawing/2014/main" xmlns="" id="{0B0CC7C0-9DC0-44C0-9F3C-DDDE9E9BB5F2}"/>
              </a:ext>
            </a:extLst>
          </p:cNvPr>
          <p:cNvSpPr>
            <a:spLocks noGrp="1" noChangeArrowheads="1"/>
          </p:cNvSpPr>
          <p:nvPr>
            <p:ph type="body" idx="4294967295"/>
          </p:nvPr>
        </p:nvSpPr>
        <p:spPr/>
        <p:txBody>
          <a:bodyPr/>
          <a:lstStyle/>
          <a:p>
            <a:endParaRPr lang="zh-CN" altLang="en-US"/>
          </a:p>
        </p:txBody>
      </p:sp>
      <p:sp>
        <p:nvSpPr>
          <p:cNvPr id="118788" name="灯片编号占位符 3">
            <a:extLst>
              <a:ext uri="{FF2B5EF4-FFF2-40B4-BE49-F238E27FC236}">
                <a16:creationId xmlns:a16="http://schemas.microsoft.com/office/drawing/2014/main" xmlns="" id="{A23F578E-16B0-4F70-9E9D-D15CB6F9E0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75E36B-E2CB-4F1D-B5BC-B1E80EE062B8}"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prstClr val="black"/>
                </a:solidFill>
                <a:latin typeface="Arial" panose="020B0604020202020204" pitchFamily="34" charset="0"/>
                <a:ea typeface="微软雅黑" panose="020B0503020204020204" pitchFamily="34" charset="-122"/>
              </a:rPr>
              <a:t>唯物史观和唯心史观的区别在于</a:t>
            </a:r>
            <a:r>
              <a:rPr lang="en-US" altLang="zh-CN" sz="1200" dirty="0">
                <a:solidFill>
                  <a:prstClr val="black"/>
                </a:solidFill>
                <a:latin typeface="Arial" panose="020B0604020202020204" pitchFamily="34" charset="0"/>
                <a:ea typeface="微软雅黑" panose="020B0503020204020204" pitchFamily="34" charset="-122"/>
              </a:rPr>
              <a:t>——</a:t>
            </a:r>
            <a:r>
              <a:rPr lang="zh-CN" altLang="en-US" sz="1200" dirty="0">
                <a:solidFill>
                  <a:prstClr val="black"/>
                </a:solidFill>
                <a:latin typeface="Arial" panose="020B0604020202020204" pitchFamily="34" charset="0"/>
                <a:ea typeface="微软雅黑" panose="020B0503020204020204" pitchFamily="34" charset="-122"/>
              </a:rPr>
              <a:t>“它不是在每个时代中寻找某种范畴，而是始终站在现实历史的基础上，不是从观念出发来解释实践，而是从物质实践出发来解释各种观念形态”</a:t>
            </a:r>
            <a:endParaRPr lang="en-US" altLang="zh-CN" sz="1200" dirty="0">
              <a:solidFill>
                <a:prstClr val="black"/>
              </a:solidFill>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004396D-4C56-4539-AB51-4466FEDA5437}" type="slidenum">
              <a:rPr lang="zh-CN" altLang="en-US" smtClean="0"/>
              <a:pPr/>
              <a:t>15</a:t>
            </a:fld>
            <a:endParaRPr lang="zh-CN" altLang="en-US"/>
          </a:p>
        </p:txBody>
      </p:sp>
    </p:spTree>
    <p:extLst>
      <p:ext uri="{BB962C8B-B14F-4D97-AF65-F5344CB8AC3E}">
        <p14:creationId xmlns:p14="http://schemas.microsoft.com/office/powerpoint/2010/main" val="2194571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a:extLst>
              <a:ext uri="{FF2B5EF4-FFF2-40B4-BE49-F238E27FC236}">
                <a16:creationId xmlns:a16="http://schemas.microsoft.com/office/drawing/2014/main" xmlns="" id="{1DB733F5-D5C7-45C6-88C2-8D0E7936CD5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0835" name="备注占位符 2">
            <a:extLst>
              <a:ext uri="{FF2B5EF4-FFF2-40B4-BE49-F238E27FC236}">
                <a16:creationId xmlns:a16="http://schemas.microsoft.com/office/drawing/2014/main" xmlns="" id="{21CCAA04-3DA9-4927-BB5F-89D0AF65F9A8}"/>
              </a:ext>
            </a:extLst>
          </p:cNvPr>
          <p:cNvSpPr>
            <a:spLocks noGrp="1" noChangeArrowheads="1"/>
          </p:cNvSpPr>
          <p:nvPr>
            <p:ph type="body" idx="4294967295"/>
          </p:nvPr>
        </p:nvSpPr>
        <p:spPr/>
        <p:txBody>
          <a:bodyPr/>
          <a:lstStyle/>
          <a:p>
            <a:endParaRPr lang="zh-CN" altLang="en-US"/>
          </a:p>
        </p:txBody>
      </p:sp>
      <p:sp>
        <p:nvSpPr>
          <p:cNvPr id="120836" name="灯片编号占位符 3">
            <a:extLst>
              <a:ext uri="{FF2B5EF4-FFF2-40B4-BE49-F238E27FC236}">
                <a16:creationId xmlns:a16="http://schemas.microsoft.com/office/drawing/2014/main" xmlns="" id="{DB70ED60-418D-4D80-8033-19C3A95D26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E0B98A-D0A3-4E7B-AEBD-FC441E236F3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a:extLst>
              <a:ext uri="{FF2B5EF4-FFF2-40B4-BE49-F238E27FC236}">
                <a16:creationId xmlns:a16="http://schemas.microsoft.com/office/drawing/2014/main" xmlns="" id="{F5EE0ED1-435B-49FC-AA27-82FBE61F16E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2883" name="备注占位符 2">
            <a:extLst>
              <a:ext uri="{FF2B5EF4-FFF2-40B4-BE49-F238E27FC236}">
                <a16:creationId xmlns:a16="http://schemas.microsoft.com/office/drawing/2014/main" xmlns="" id="{C86DAF3F-2526-42C0-B1C8-08BE2173DD68}"/>
              </a:ext>
            </a:extLst>
          </p:cNvPr>
          <p:cNvSpPr>
            <a:spLocks noGrp="1" noChangeArrowheads="1"/>
          </p:cNvSpPr>
          <p:nvPr>
            <p:ph type="body" idx="4294967295"/>
          </p:nvPr>
        </p:nvSpPr>
        <p:spPr/>
        <p:txBody>
          <a:bodyPr/>
          <a:lstStyle/>
          <a:p>
            <a:endParaRPr lang="zh-CN" altLang="en-US"/>
          </a:p>
        </p:txBody>
      </p:sp>
      <p:sp>
        <p:nvSpPr>
          <p:cNvPr id="122884" name="灯片编号占位符 3">
            <a:extLst>
              <a:ext uri="{FF2B5EF4-FFF2-40B4-BE49-F238E27FC236}">
                <a16:creationId xmlns:a16="http://schemas.microsoft.com/office/drawing/2014/main" xmlns="" id="{DD8C6664-F992-46C8-A84F-78CE4138E7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673D48-293D-4DBF-B4C1-AE21EFF9DA3E}"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xmlns="" id="{DC7F023E-6687-44B2-A297-7718FF8AE36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4931" name="备注占位符 2">
            <a:extLst>
              <a:ext uri="{FF2B5EF4-FFF2-40B4-BE49-F238E27FC236}">
                <a16:creationId xmlns:a16="http://schemas.microsoft.com/office/drawing/2014/main" xmlns="" id="{1D46A2E7-3E4B-4483-B4F4-5D22124E5D95}"/>
              </a:ext>
            </a:extLst>
          </p:cNvPr>
          <p:cNvSpPr>
            <a:spLocks noGrp="1" noChangeArrowheads="1"/>
          </p:cNvSpPr>
          <p:nvPr>
            <p:ph type="body" idx="4294967295"/>
          </p:nvPr>
        </p:nvSpPr>
        <p:spPr/>
        <p:txBody>
          <a:bodyPr/>
          <a:lstStyle/>
          <a:p>
            <a:endParaRPr lang="zh-CN" altLang="en-US"/>
          </a:p>
        </p:txBody>
      </p:sp>
      <p:sp>
        <p:nvSpPr>
          <p:cNvPr id="124932" name="灯片编号占位符 3">
            <a:extLst>
              <a:ext uri="{FF2B5EF4-FFF2-40B4-BE49-F238E27FC236}">
                <a16:creationId xmlns:a16="http://schemas.microsoft.com/office/drawing/2014/main" xmlns="" id="{2357C997-94FB-4CB6-B394-0231D2E93F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B5ACC3-B8BF-47E9-8D9D-AB5E30D5D8F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xmlns="" id="{247A674A-609E-4D08-996D-AFB36909C7F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6979" name="备注占位符 2">
            <a:extLst>
              <a:ext uri="{FF2B5EF4-FFF2-40B4-BE49-F238E27FC236}">
                <a16:creationId xmlns:a16="http://schemas.microsoft.com/office/drawing/2014/main" xmlns="" id="{F519944D-AA13-4704-8A03-55264C1DA747}"/>
              </a:ext>
            </a:extLst>
          </p:cNvPr>
          <p:cNvSpPr>
            <a:spLocks noGrp="1" noChangeArrowheads="1"/>
          </p:cNvSpPr>
          <p:nvPr>
            <p:ph type="body" idx="4294967295"/>
          </p:nvPr>
        </p:nvSpPr>
        <p:spPr/>
        <p:txBody>
          <a:bodyPr/>
          <a:lstStyle/>
          <a:p>
            <a:endParaRPr lang="zh-CN" altLang="en-US"/>
          </a:p>
        </p:txBody>
      </p:sp>
      <p:sp>
        <p:nvSpPr>
          <p:cNvPr id="126980" name="灯片编号占位符 3">
            <a:extLst>
              <a:ext uri="{FF2B5EF4-FFF2-40B4-BE49-F238E27FC236}">
                <a16:creationId xmlns:a16="http://schemas.microsoft.com/office/drawing/2014/main" xmlns="" id="{B8D96F95-8E3A-48A4-9E29-B33A0F9ED7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AED234-7503-4AED-934B-212D5BB94F70}"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a:extLst>
              <a:ext uri="{FF2B5EF4-FFF2-40B4-BE49-F238E27FC236}">
                <a16:creationId xmlns:a16="http://schemas.microsoft.com/office/drawing/2014/main" xmlns="" id="{79F89E2B-9F75-47E7-B767-95BFC7785E38}"/>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29027" name="备注占位符 2">
            <a:extLst>
              <a:ext uri="{FF2B5EF4-FFF2-40B4-BE49-F238E27FC236}">
                <a16:creationId xmlns:a16="http://schemas.microsoft.com/office/drawing/2014/main" xmlns="" id="{C7726D24-D853-4075-B2AA-97C58BD5661D}"/>
              </a:ext>
            </a:extLst>
          </p:cNvPr>
          <p:cNvSpPr>
            <a:spLocks noGrp="1" noChangeArrowheads="1"/>
          </p:cNvSpPr>
          <p:nvPr>
            <p:ph type="body" idx="4294967295"/>
          </p:nvPr>
        </p:nvSpPr>
        <p:spPr/>
        <p:txBody>
          <a:bodyPr/>
          <a:lstStyle/>
          <a:p>
            <a:endParaRPr lang="zh-CN" altLang="en-US"/>
          </a:p>
        </p:txBody>
      </p:sp>
      <p:sp>
        <p:nvSpPr>
          <p:cNvPr id="129028" name="灯片编号占位符 3">
            <a:extLst>
              <a:ext uri="{FF2B5EF4-FFF2-40B4-BE49-F238E27FC236}">
                <a16:creationId xmlns:a16="http://schemas.microsoft.com/office/drawing/2014/main" xmlns="" id="{C944492E-9E6B-428F-BA8E-42A312066E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AF80E7-3507-472D-9034-E71C6413328D}"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xmlns="" id="{DF66A60E-1E17-4CFD-B7A3-0C6491F54E1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a:extLst>
              <a:ext uri="{FF2B5EF4-FFF2-40B4-BE49-F238E27FC236}">
                <a16:creationId xmlns:a16="http://schemas.microsoft.com/office/drawing/2014/main" xmlns="" id="{BDC4EB70-1FC6-49F0-A958-1DB284B2304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a:extLst>
              <a:ext uri="{FF2B5EF4-FFF2-40B4-BE49-F238E27FC236}">
                <a16:creationId xmlns:a16="http://schemas.microsoft.com/office/drawing/2014/main" xmlns="" id="{951D3341-E291-4260-AF6F-7FAAA278A9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DC9033-519F-40D8-BDCA-240CE536408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a16="http://schemas.microsoft.com/office/drawing/2014/main" xmlns="" id="{ED86A046-D22F-41FB-93B2-14366D513DB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a:extLst>
              <a:ext uri="{FF2B5EF4-FFF2-40B4-BE49-F238E27FC236}">
                <a16:creationId xmlns:a16="http://schemas.microsoft.com/office/drawing/2014/main" xmlns="" id="{1E5D498F-2CAF-4F1F-9E8B-82F76EA3E5B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a:extLst>
              <a:ext uri="{FF2B5EF4-FFF2-40B4-BE49-F238E27FC236}">
                <a16:creationId xmlns:a16="http://schemas.microsoft.com/office/drawing/2014/main" xmlns="" id="{85D78B2F-C7CF-4CEA-96EC-D29E8BCAE4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35182D-C005-48E2-A258-2094487ECF6D}"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a:extLst>
              <a:ext uri="{FF2B5EF4-FFF2-40B4-BE49-F238E27FC236}">
                <a16:creationId xmlns:a16="http://schemas.microsoft.com/office/drawing/2014/main" xmlns="" id="{74E5126B-59A8-476F-A84A-23D1CDF47E9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a:extLst>
              <a:ext uri="{FF2B5EF4-FFF2-40B4-BE49-F238E27FC236}">
                <a16:creationId xmlns:a16="http://schemas.microsoft.com/office/drawing/2014/main" xmlns="" id="{667223AA-ABE1-420B-9F0B-E87BF3CE90D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2" name="灯片编号占位符 3">
            <a:extLst>
              <a:ext uri="{FF2B5EF4-FFF2-40B4-BE49-F238E27FC236}">
                <a16:creationId xmlns:a16="http://schemas.microsoft.com/office/drawing/2014/main" xmlns="" id="{F1E96B08-187F-4F95-A33D-187FA0D42E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A4AEA7-8302-469A-BF54-278B17EA3C5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a:extLst>
              <a:ext uri="{FF2B5EF4-FFF2-40B4-BE49-F238E27FC236}">
                <a16:creationId xmlns:a16="http://schemas.microsoft.com/office/drawing/2014/main" xmlns="" id="{638D1306-B89E-4687-BC5C-2C0B5014C73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a:extLst>
              <a:ext uri="{FF2B5EF4-FFF2-40B4-BE49-F238E27FC236}">
                <a16:creationId xmlns:a16="http://schemas.microsoft.com/office/drawing/2014/main" xmlns="" id="{DA09CF1B-FD49-4E6F-973A-196BEB89376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220" name="灯片编号占位符 3">
            <a:extLst>
              <a:ext uri="{FF2B5EF4-FFF2-40B4-BE49-F238E27FC236}">
                <a16:creationId xmlns:a16="http://schemas.microsoft.com/office/drawing/2014/main" xmlns="" id="{2B3FBA2F-D4FF-4A38-A9D1-A9F75EF5A3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D6A0C4-016E-4A84-AC6D-E08E26612258}"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a:extLst>
              <a:ext uri="{FF2B5EF4-FFF2-40B4-BE49-F238E27FC236}">
                <a16:creationId xmlns:a16="http://schemas.microsoft.com/office/drawing/2014/main" xmlns="" id="{1847C775-6199-4798-9371-F1F755D19B4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39267" name="备注占位符 2">
            <a:extLst>
              <a:ext uri="{FF2B5EF4-FFF2-40B4-BE49-F238E27FC236}">
                <a16:creationId xmlns:a16="http://schemas.microsoft.com/office/drawing/2014/main" xmlns="" id="{03D77BB7-2178-49AC-A259-FF0F4D88FCA1}"/>
              </a:ext>
            </a:extLst>
          </p:cNvPr>
          <p:cNvSpPr>
            <a:spLocks noGrp="1" noChangeArrowheads="1"/>
          </p:cNvSpPr>
          <p:nvPr>
            <p:ph type="body" idx="4294967295"/>
          </p:nvPr>
        </p:nvSpPr>
        <p:spPr/>
        <p:txBody>
          <a:bodyPr/>
          <a:lstStyle/>
          <a:p>
            <a:endParaRPr lang="zh-CN" altLang="en-US"/>
          </a:p>
        </p:txBody>
      </p:sp>
      <p:sp>
        <p:nvSpPr>
          <p:cNvPr id="139268" name="灯片编号占位符 3">
            <a:extLst>
              <a:ext uri="{FF2B5EF4-FFF2-40B4-BE49-F238E27FC236}">
                <a16:creationId xmlns:a16="http://schemas.microsoft.com/office/drawing/2014/main" xmlns="" id="{F33B88A6-782A-4CFC-9E9F-6A43090926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AC5DD5-BB34-4A4A-AF95-0197413CC653}"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04396D-4C56-4539-AB51-4466FEDA5437}" type="slidenum">
              <a:rPr lang="zh-CN" altLang="en-US" smtClean="0"/>
              <a:pPr/>
              <a:t>20</a:t>
            </a:fld>
            <a:endParaRPr lang="zh-CN" altLang="en-US"/>
          </a:p>
        </p:txBody>
      </p:sp>
    </p:spTree>
    <p:extLst>
      <p:ext uri="{BB962C8B-B14F-4D97-AF65-F5344CB8AC3E}">
        <p14:creationId xmlns:p14="http://schemas.microsoft.com/office/powerpoint/2010/main" val="4097306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a16="http://schemas.microsoft.com/office/drawing/2014/main" xmlns="" id="{3059BB81-7FA9-4ABD-A6F3-02CE6881036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a:extLst>
              <a:ext uri="{FF2B5EF4-FFF2-40B4-BE49-F238E27FC236}">
                <a16:creationId xmlns:a16="http://schemas.microsoft.com/office/drawing/2014/main" xmlns="" id="{586C183C-8875-4DB3-8C89-13DEDFAB783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a:extLst>
              <a:ext uri="{FF2B5EF4-FFF2-40B4-BE49-F238E27FC236}">
                <a16:creationId xmlns:a16="http://schemas.microsoft.com/office/drawing/2014/main" xmlns="" id="{BC651683-2B33-4416-BC23-053D032499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C32345-14E7-496A-A1B6-BC3FD7B7296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a16="http://schemas.microsoft.com/office/drawing/2014/main" xmlns="" id="{09B2125C-7DC7-45DA-8046-669A6AD471B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43363" name="备注占位符 2">
            <a:extLst>
              <a:ext uri="{FF2B5EF4-FFF2-40B4-BE49-F238E27FC236}">
                <a16:creationId xmlns:a16="http://schemas.microsoft.com/office/drawing/2014/main" xmlns="" id="{AAC5DC03-4977-412A-8266-DBF350EF7FF3}"/>
              </a:ext>
            </a:extLst>
          </p:cNvPr>
          <p:cNvSpPr>
            <a:spLocks noGrp="1" noChangeArrowheads="1"/>
          </p:cNvSpPr>
          <p:nvPr>
            <p:ph type="body" idx="4294967295"/>
          </p:nvPr>
        </p:nvSpPr>
        <p:spPr/>
        <p:txBody>
          <a:bodyPr/>
          <a:lstStyle/>
          <a:p>
            <a:endParaRPr lang="zh-CN" altLang="en-US"/>
          </a:p>
        </p:txBody>
      </p:sp>
      <p:sp>
        <p:nvSpPr>
          <p:cNvPr id="143364" name="灯片编号占位符 3">
            <a:extLst>
              <a:ext uri="{FF2B5EF4-FFF2-40B4-BE49-F238E27FC236}">
                <a16:creationId xmlns:a16="http://schemas.microsoft.com/office/drawing/2014/main" xmlns="" id="{64F64217-DF52-428D-8F64-961F41E7F1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F7F290-7ED5-4DF4-B4F6-E4DD4628635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xmlns="" id="{7991E2E2-13AA-42F9-9FB7-BC86F01E35D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a:extLst>
              <a:ext uri="{FF2B5EF4-FFF2-40B4-BE49-F238E27FC236}">
                <a16:creationId xmlns:a16="http://schemas.microsoft.com/office/drawing/2014/main" xmlns="" id="{72D6FF23-4AAA-45AE-BA72-F29A7F1E1D3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08" name="灯片编号占位符 3">
            <a:extLst>
              <a:ext uri="{FF2B5EF4-FFF2-40B4-BE49-F238E27FC236}">
                <a16:creationId xmlns:a16="http://schemas.microsoft.com/office/drawing/2014/main" xmlns="" id="{526B26A6-2331-42AC-9DD5-331A18CA0E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921B73-7DE2-436E-B2F0-00D4EE36B0E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a:extLst>
              <a:ext uri="{FF2B5EF4-FFF2-40B4-BE49-F238E27FC236}">
                <a16:creationId xmlns:a16="http://schemas.microsoft.com/office/drawing/2014/main" xmlns="" id="{2C567C5C-779F-4B44-9C35-93E31A497B1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a:extLst>
              <a:ext uri="{FF2B5EF4-FFF2-40B4-BE49-F238E27FC236}">
                <a16:creationId xmlns:a16="http://schemas.microsoft.com/office/drawing/2014/main" xmlns="" id="{2CF2D0A5-8C1B-41CD-BCA7-C95FF624B3F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04" name="灯片编号占位符 3">
            <a:extLst>
              <a:ext uri="{FF2B5EF4-FFF2-40B4-BE49-F238E27FC236}">
                <a16:creationId xmlns:a16="http://schemas.microsoft.com/office/drawing/2014/main" xmlns="" id="{5648FC96-FBDE-4F28-98C5-8EAA007F81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06AF8C-50C6-4517-9311-7B09D23E5D4E}"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a:extLst>
              <a:ext uri="{FF2B5EF4-FFF2-40B4-BE49-F238E27FC236}">
                <a16:creationId xmlns:a16="http://schemas.microsoft.com/office/drawing/2014/main" xmlns="" id="{61EB5E3D-19F9-410B-A05B-7654C0111054}"/>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a:extLst>
              <a:ext uri="{FF2B5EF4-FFF2-40B4-BE49-F238E27FC236}">
                <a16:creationId xmlns:a16="http://schemas.microsoft.com/office/drawing/2014/main" xmlns="" id="{E2E8D70E-FE40-40FD-90EE-82277CFB040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a:extLst>
              <a:ext uri="{FF2B5EF4-FFF2-40B4-BE49-F238E27FC236}">
                <a16:creationId xmlns:a16="http://schemas.microsoft.com/office/drawing/2014/main" xmlns="" id="{E830DA51-1C24-4191-B655-00C3D025E9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20D01B-231F-4BD8-AD1B-4881D22A7B08}"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a:extLst>
              <a:ext uri="{FF2B5EF4-FFF2-40B4-BE49-F238E27FC236}">
                <a16:creationId xmlns:a16="http://schemas.microsoft.com/office/drawing/2014/main" xmlns="" id="{B7F2DB99-967B-4DF4-982E-DF4B0566435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57699" name="备注占位符 2">
            <a:extLst>
              <a:ext uri="{FF2B5EF4-FFF2-40B4-BE49-F238E27FC236}">
                <a16:creationId xmlns:a16="http://schemas.microsoft.com/office/drawing/2014/main" xmlns="" id="{24E63ED8-ECB7-4BA5-BE96-7195277F5F71}"/>
              </a:ext>
            </a:extLst>
          </p:cNvPr>
          <p:cNvSpPr>
            <a:spLocks noGrp="1" noChangeArrowheads="1"/>
          </p:cNvSpPr>
          <p:nvPr>
            <p:ph type="body" idx="4294967295"/>
          </p:nvPr>
        </p:nvSpPr>
        <p:spPr/>
        <p:txBody>
          <a:bodyPr/>
          <a:lstStyle/>
          <a:p>
            <a:endParaRPr lang="zh-CN" altLang="en-US"/>
          </a:p>
        </p:txBody>
      </p:sp>
      <p:sp>
        <p:nvSpPr>
          <p:cNvPr id="157700" name="灯片编号占位符 3">
            <a:extLst>
              <a:ext uri="{FF2B5EF4-FFF2-40B4-BE49-F238E27FC236}">
                <a16:creationId xmlns:a16="http://schemas.microsoft.com/office/drawing/2014/main" xmlns="" id="{7A36DFDC-58B2-4651-BADB-C756F7E9C7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6600C7-3BCF-4762-A7F5-FBD28498218A}"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a:extLst>
              <a:ext uri="{FF2B5EF4-FFF2-40B4-BE49-F238E27FC236}">
                <a16:creationId xmlns:a16="http://schemas.microsoft.com/office/drawing/2014/main" xmlns="" id="{8D79D797-67D3-40D8-A193-13C05865F0B5}"/>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a:extLst>
              <a:ext uri="{FF2B5EF4-FFF2-40B4-BE49-F238E27FC236}">
                <a16:creationId xmlns:a16="http://schemas.microsoft.com/office/drawing/2014/main" xmlns="" id="{F4FE1016-A9A8-4EF0-895A-1827A15027C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a:extLst>
              <a:ext uri="{FF2B5EF4-FFF2-40B4-BE49-F238E27FC236}">
                <a16:creationId xmlns:a16="http://schemas.microsoft.com/office/drawing/2014/main" xmlns="" id="{69E8AAB1-3D87-41DF-AECA-8791BD09F4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8F9449-B881-4806-840B-BC91D1D3DE02}"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xmlns="" id="{C5F8A6F3-AFF4-40CA-A4E6-5126574ED61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1795" name="备注占位符 2">
            <a:extLst>
              <a:ext uri="{FF2B5EF4-FFF2-40B4-BE49-F238E27FC236}">
                <a16:creationId xmlns:a16="http://schemas.microsoft.com/office/drawing/2014/main" xmlns="" id="{2392F4D0-44B8-43FB-977D-69B398E77017}"/>
              </a:ext>
            </a:extLst>
          </p:cNvPr>
          <p:cNvSpPr>
            <a:spLocks noGrp="1" noChangeArrowheads="1"/>
          </p:cNvSpPr>
          <p:nvPr>
            <p:ph type="body" idx="4294967295"/>
          </p:nvPr>
        </p:nvSpPr>
        <p:spPr/>
        <p:txBody>
          <a:bodyPr/>
          <a:lstStyle/>
          <a:p>
            <a:endParaRPr lang="zh-CN" altLang="en-US"/>
          </a:p>
        </p:txBody>
      </p:sp>
      <p:sp>
        <p:nvSpPr>
          <p:cNvPr id="161796" name="灯片编号占位符 3">
            <a:extLst>
              <a:ext uri="{FF2B5EF4-FFF2-40B4-BE49-F238E27FC236}">
                <a16:creationId xmlns:a16="http://schemas.microsoft.com/office/drawing/2014/main" xmlns="" id="{2C2276B1-4457-4873-8F92-BAB174399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C4E87F-ADBE-46EF-AEAF-47D89472C2C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a:extLst>
              <a:ext uri="{FF2B5EF4-FFF2-40B4-BE49-F238E27FC236}">
                <a16:creationId xmlns:a16="http://schemas.microsoft.com/office/drawing/2014/main" xmlns="" id="{1D994E67-F0F3-4552-8F6F-7791A9DBD5D7}"/>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63843" name="备注占位符 2">
            <a:extLst>
              <a:ext uri="{FF2B5EF4-FFF2-40B4-BE49-F238E27FC236}">
                <a16:creationId xmlns:a16="http://schemas.microsoft.com/office/drawing/2014/main" xmlns="" id="{238C2B84-ED9C-4373-9024-2FB9CCA819A8}"/>
              </a:ext>
            </a:extLst>
          </p:cNvPr>
          <p:cNvSpPr>
            <a:spLocks noGrp="1" noChangeArrowheads="1"/>
          </p:cNvSpPr>
          <p:nvPr>
            <p:ph type="body" idx="4294967295"/>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完成了</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如果能够实现预想的目的，预定的思想、理论、计划和方案在实践中变为事实，或大体变为事实，那么，人们对于在某一发展阶段内的某一客观过程的认识运动就算是完成了。</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3844" name="灯片编号占位符 3">
            <a:extLst>
              <a:ext uri="{FF2B5EF4-FFF2-40B4-BE49-F238E27FC236}">
                <a16:creationId xmlns:a16="http://schemas.microsoft.com/office/drawing/2014/main" xmlns="" id="{2E96AEC9-E0D2-4C14-B6E7-328EAA27D7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7EBF98-13B4-4D16-8648-0C3EEFB5505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a:extLst>
              <a:ext uri="{FF2B5EF4-FFF2-40B4-BE49-F238E27FC236}">
                <a16:creationId xmlns:a16="http://schemas.microsoft.com/office/drawing/2014/main" xmlns="" id="{DDDD5A98-8499-4E0F-889A-3084AE759C3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a:extLst>
              <a:ext uri="{FF2B5EF4-FFF2-40B4-BE49-F238E27FC236}">
                <a16:creationId xmlns:a16="http://schemas.microsoft.com/office/drawing/2014/main" xmlns="" id="{2BB79553-E6A6-4CAA-A04A-9BB107363AC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a:extLst>
              <a:ext uri="{FF2B5EF4-FFF2-40B4-BE49-F238E27FC236}">
                <a16:creationId xmlns:a16="http://schemas.microsoft.com/office/drawing/2014/main" xmlns="" id="{941809D8-52C8-444F-AE4E-65FD7563BB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FCDA93-C0B2-44E2-845E-E601C3272F5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xmlns="" id="{84FD9AD5-A560-4BAB-AFD8-D658EC55C26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2771" name="备注占位符 2">
            <a:extLst>
              <a:ext uri="{FF2B5EF4-FFF2-40B4-BE49-F238E27FC236}">
                <a16:creationId xmlns:a16="http://schemas.microsoft.com/office/drawing/2014/main" xmlns="" id="{39B192C6-B2F7-4331-9441-7C3D3005A787}"/>
              </a:ext>
            </a:extLst>
          </p:cNvPr>
          <p:cNvSpPr>
            <a:spLocks noGrp="1" noChangeArrowheads="1"/>
          </p:cNvSpPr>
          <p:nvPr>
            <p:ph type="body" idx="4294967295"/>
          </p:nvPr>
        </p:nvSpPr>
        <p:spPr/>
        <p:txBody>
          <a:bodyPr/>
          <a:lstStyle/>
          <a:p>
            <a:endParaRPr lang="zh-CN" altLang="en-US"/>
          </a:p>
        </p:txBody>
      </p:sp>
      <p:sp>
        <p:nvSpPr>
          <p:cNvPr id="32772" name="灯片编号占位符 3">
            <a:extLst>
              <a:ext uri="{FF2B5EF4-FFF2-40B4-BE49-F238E27FC236}">
                <a16:creationId xmlns:a16="http://schemas.microsoft.com/office/drawing/2014/main" xmlns="" id="{A2FA18DF-F5AE-4A04-8E09-2EB0F33612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05E0AB6-5C8B-46EA-9191-B2333D5177B3}" type="slidenum">
              <a:rPr lang="zh-CN" altLang="en-US">
                <a:latin typeface="等线" panose="02010600030101010101" pitchFamily="2" charset="-122"/>
                <a:ea typeface="等线" panose="02010600030101010101" pitchFamily="2" charset="-122"/>
              </a:rPr>
              <a:pPr/>
              <a:t>26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a:extLst>
              <a:ext uri="{FF2B5EF4-FFF2-40B4-BE49-F238E27FC236}">
                <a16:creationId xmlns:a16="http://schemas.microsoft.com/office/drawing/2014/main" xmlns="" id="{66BD54D6-E745-4CB3-86EB-08DEC256C46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a:extLst>
              <a:ext uri="{FF2B5EF4-FFF2-40B4-BE49-F238E27FC236}">
                <a16:creationId xmlns:a16="http://schemas.microsoft.com/office/drawing/2014/main" xmlns="" id="{B200F344-43C0-4B2B-80EF-E28859C9369E}"/>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7940" name="灯片编号占位符 3">
            <a:extLst>
              <a:ext uri="{FF2B5EF4-FFF2-40B4-BE49-F238E27FC236}">
                <a16:creationId xmlns:a16="http://schemas.microsoft.com/office/drawing/2014/main" xmlns="" id="{1878EC3A-E1EE-49A2-9506-3409C8BE72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6B5BF0-F0A3-40BB-90DA-4378B575B8F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a:extLst>
              <a:ext uri="{FF2B5EF4-FFF2-40B4-BE49-F238E27FC236}">
                <a16:creationId xmlns:a16="http://schemas.microsoft.com/office/drawing/2014/main" xmlns="" id="{0A1E2019-796A-4729-8ED9-27CA048E6A8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备注占位符 2">
            <a:extLst>
              <a:ext uri="{FF2B5EF4-FFF2-40B4-BE49-F238E27FC236}">
                <a16:creationId xmlns:a16="http://schemas.microsoft.com/office/drawing/2014/main" xmlns="" id="{31A39768-152F-4788-8D80-14BFE27E1DB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084" name="灯片编号占位符 3">
            <a:extLst>
              <a:ext uri="{FF2B5EF4-FFF2-40B4-BE49-F238E27FC236}">
                <a16:creationId xmlns:a16="http://schemas.microsoft.com/office/drawing/2014/main" xmlns="" id="{20AACAAB-6A23-458F-8754-40E3E75EAF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9A123E-902D-4905-A863-9E6B673374E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60607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a:extLst>
              <a:ext uri="{FF2B5EF4-FFF2-40B4-BE49-F238E27FC236}">
                <a16:creationId xmlns:a16="http://schemas.microsoft.com/office/drawing/2014/main" xmlns="" id="{F5D75616-D33F-4690-BF6C-B70CD683F11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78179" name="备注占位符 2">
            <a:extLst>
              <a:ext uri="{FF2B5EF4-FFF2-40B4-BE49-F238E27FC236}">
                <a16:creationId xmlns:a16="http://schemas.microsoft.com/office/drawing/2014/main" xmlns="" id="{6960A878-EBC9-47DD-8AB3-B757C88CEB3A}"/>
              </a:ext>
            </a:extLst>
          </p:cNvPr>
          <p:cNvSpPr>
            <a:spLocks noGrp="1" noChangeArrowheads="1"/>
          </p:cNvSpPr>
          <p:nvPr>
            <p:ph type="body" idx="4294967295"/>
          </p:nvPr>
        </p:nvSpPr>
        <p:spPr/>
        <p:txBody>
          <a:bodyPr/>
          <a:lstStyle/>
          <a:p>
            <a:endParaRPr lang="zh-CN" altLang="en-US"/>
          </a:p>
        </p:txBody>
      </p:sp>
      <p:sp>
        <p:nvSpPr>
          <p:cNvPr id="178180" name="灯片编号占位符 3">
            <a:extLst>
              <a:ext uri="{FF2B5EF4-FFF2-40B4-BE49-F238E27FC236}">
                <a16:creationId xmlns:a16="http://schemas.microsoft.com/office/drawing/2014/main" xmlns="" id="{C1DFCBAF-C316-4858-B2D1-AB660994C5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17F240-A916-4999-BFCF-123AF076C7A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a:extLst>
              <a:ext uri="{FF2B5EF4-FFF2-40B4-BE49-F238E27FC236}">
                <a16:creationId xmlns:a16="http://schemas.microsoft.com/office/drawing/2014/main" xmlns="" id="{E0136902-0379-46B2-B172-A6F59950AB3C}"/>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a:extLst>
              <a:ext uri="{FF2B5EF4-FFF2-40B4-BE49-F238E27FC236}">
                <a16:creationId xmlns:a16="http://schemas.microsoft.com/office/drawing/2014/main" xmlns="" id="{90FF049F-7E82-4BEE-B625-419F884CE97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0228" name="灯片编号占位符 3">
            <a:extLst>
              <a:ext uri="{FF2B5EF4-FFF2-40B4-BE49-F238E27FC236}">
                <a16:creationId xmlns:a16="http://schemas.microsoft.com/office/drawing/2014/main" xmlns="" id="{5EE620A2-215D-4520-BF02-C322F50ADA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B7178-2C95-4ECA-A2FE-A158EC153E61}"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a:extLst>
              <a:ext uri="{FF2B5EF4-FFF2-40B4-BE49-F238E27FC236}">
                <a16:creationId xmlns:a16="http://schemas.microsoft.com/office/drawing/2014/main" xmlns="" id="{0D72B380-BE68-43C5-A75E-B425606E46C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备注占位符 2">
            <a:extLst>
              <a:ext uri="{FF2B5EF4-FFF2-40B4-BE49-F238E27FC236}">
                <a16:creationId xmlns:a16="http://schemas.microsoft.com/office/drawing/2014/main" xmlns="" id="{9712B75A-1DC3-4EC9-A4D6-1B031D0C50C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2276" name="灯片编号占位符 3">
            <a:extLst>
              <a:ext uri="{FF2B5EF4-FFF2-40B4-BE49-F238E27FC236}">
                <a16:creationId xmlns:a16="http://schemas.microsoft.com/office/drawing/2014/main" xmlns="" id="{A14E9E5D-18B7-4403-9238-DFCA6E540B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5A1896-6055-4085-98FA-92C7F285D713}"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a:extLst>
              <a:ext uri="{FF2B5EF4-FFF2-40B4-BE49-F238E27FC236}">
                <a16:creationId xmlns:a16="http://schemas.microsoft.com/office/drawing/2014/main" xmlns="" id="{FBD3694B-8A91-4E47-B2F8-587C2E64EF2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84323" name="备注占位符 2">
            <a:extLst>
              <a:ext uri="{FF2B5EF4-FFF2-40B4-BE49-F238E27FC236}">
                <a16:creationId xmlns:a16="http://schemas.microsoft.com/office/drawing/2014/main" xmlns="" id="{ED69ACA3-C77E-4DC1-BE79-00A44E0AB9F9}"/>
              </a:ext>
            </a:extLst>
          </p:cNvPr>
          <p:cNvSpPr>
            <a:spLocks noGrp="1" noChangeArrowheads="1"/>
          </p:cNvSpPr>
          <p:nvPr>
            <p:ph type="body" idx="4294967295"/>
          </p:nvPr>
        </p:nvSpPr>
        <p:spPr/>
        <p:txBody>
          <a:bodyPr/>
          <a:lstStyle/>
          <a:p>
            <a:endParaRPr lang="zh-CN" altLang="en-US"/>
          </a:p>
        </p:txBody>
      </p:sp>
      <p:sp>
        <p:nvSpPr>
          <p:cNvPr id="184324" name="灯片编号占位符 3">
            <a:extLst>
              <a:ext uri="{FF2B5EF4-FFF2-40B4-BE49-F238E27FC236}">
                <a16:creationId xmlns:a16="http://schemas.microsoft.com/office/drawing/2014/main" xmlns="" id="{FF888AB6-2084-4B9B-A1DB-290AED75DD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8E8C7-5F89-42DF-86AD-9EE2AD7DEE0A}"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a:extLst>
              <a:ext uri="{FF2B5EF4-FFF2-40B4-BE49-F238E27FC236}">
                <a16:creationId xmlns:a16="http://schemas.microsoft.com/office/drawing/2014/main" xmlns="" id="{48AEBD9C-0458-4E92-BADF-4BD87038FADB}"/>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a:extLst>
              <a:ext uri="{FF2B5EF4-FFF2-40B4-BE49-F238E27FC236}">
                <a16:creationId xmlns:a16="http://schemas.microsoft.com/office/drawing/2014/main" xmlns="" id="{3DA2CEAD-AEFD-43F7-98BC-658C658BD75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6372" name="灯片编号占位符 3">
            <a:extLst>
              <a:ext uri="{FF2B5EF4-FFF2-40B4-BE49-F238E27FC236}">
                <a16:creationId xmlns:a16="http://schemas.microsoft.com/office/drawing/2014/main" xmlns="" id="{F4DC71EC-D2F4-4B9D-943B-0B5468E27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EF4197-DD78-451D-8E7E-637D116E1511}"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a:extLst>
              <a:ext uri="{FF2B5EF4-FFF2-40B4-BE49-F238E27FC236}">
                <a16:creationId xmlns:a16="http://schemas.microsoft.com/office/drawing/2014/main" xmlns="" id="{180EBCC8-01E5-4FA7-90E0-CEB49A1E251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88419" name="备注占位符 2">
            <a:extLst>
              <a:ext uri="{FF2B5EF4-FFF2-40B4-BE49-F238E27FC236}">
                <a16:creationId xmlns:a16="http://schemas.microsoft.com/office/drawing/2014/main" xmlns="" id="{FE9FC92C-5AFB-4DD6-A39F-717928604123}"/>
              </a:ext>
            </a:extLst>
          </p:cNvPr>
          <p:cNvSpPr>
            <a:spLocks noGrp="1" noChangeArrowheads="1"/>
          </p:cNvSpPr>
          <p:nvPr>
            <p:ph type="body" idx="4294967295"/>
          </p:nvPr>
        </p:nvSpPr>
        <p:spPr/>
        <p:txBody>
          <a:bodyPr/>
          <a:lstStyle/>
          <a:p>
            <a:endParaRPr lang="zh-CN" altLang="en-US"/>
          </a:p>
        </p:txBody>
      </p:sp>
      <p:sp>
        <p:nvSpPr>
          <p:cNvPr id="188420" name="灯片编号占位符 3">
            <a:extLst>
              <a:ext uri="{FF2B5EF4-FFF2-40B4-BE49-F238E27FC236}">
                <a16:creationId xmlns:a16="http://schemas.microsoft.com/office/drawing/2014/main" xmlns="" id="{B14F1953-7872-41BD-BB3B-4A8DACBD1E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D28668-9499-405F-A5F6-6C9200ED6C5D}"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a:extLst>
              <a:ext uri="{FF2B5EF4-FFF2-40B4-BE49-F238E27FC236}">
                <a16:creationId xmlns:a16="http://schemas.microsoft.com/office/drawing/2014/main" xmlns="" id="{1B1097B0-FA1C-456B-AB9A-C32D43EC31BA}"/>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90467" name="备注占位符 2">
            <a:extLst>
              <a:ext uri="{FF2B5EF4-FFF2-40B4-BE49-F238E27FC236}">
                <a16:creationId xmlns:a16="http://schemas.microsoft.com/office/drawing/2014/main" xmlns="" id="{F74F90B5-DE7A-446F-94CD-63A70D518634}"/>
              </a:ext>
            </a:extLst>
          </p:cNvPr>
          <p:cNvSpPr>
            <a:spLocks noGrp="1" noChangeArrowheads="1"/>
          </p:cNvSpPr>
          <p:nvPr>
            <p:ph type="body" idx="4294967295"/>
          </p:nvPr>
        </p:nvSpPr>
        <p:spPr/>
        <p:txBody>
          <a:bodyPr/>
          <a:lstStyle/>
          <a:p>
            <a:endParaRPr lang="zh-CN" altLang="en-US"/>
          </a:p>
        </p:txBody>
      </p:sp>
      <p:sp>
        <p:nvSpPr>
          <p:cNvPr id="190468" name="灯片编号占位符 3">
            <a:extLst>
              <a:ext uri="{FF2B5EF4-FFF2-40B4-BE49-F238E27FC236}">
                <a16:creationId xmlns:a16="http://schemas.microsoft.com/office/drawing/2014/main" xmlns="" id="{73FD584B-A4F3-46CE-9882-6B64494D93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44C242-A194-42C6-8A9F-31B1754CD7E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xmlns="" id="{6F2206DA-EB3E-4775-A0F4-B734DE920376}"/>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4819" name="备注占位符 2">
            <a:extLst>
              <a:ext uri="{FF2B5EF4-FFF2-40B4-BE49-F238E27FC236}">
                <a16:creationId xmlns:a16="http://schemas.microsoft.com/office/drawing/2014/main" xmlns="" id="{688C5ED1-C280-4B6F-9FDC-BDC7F06F5768}"/>
              </a:ext>
            </a:extLst>
          </p:cNvPr>
          <p:cNvSpPr>
            <a:spLocks noGrp="1" noChangeArrowheads="1"/>
          </p:cNvSpPr>
          <p:nvPr>
            <p:ph type="body" idx="4294967295"/>
          </p:nvPr>
        </p:nvSpPr>
        <p:spPr/>
        <p:txBody>
          <a:bodyPr/>
          <a:lstStyle/>
          <a:p>
            <a:endParaRPr lang="zh-CN" altLang="en-US"/>
          </a:p>
        </p:txBody>
      </p:sp>
      <p:sp>
        <p:nvSpPr>
          <p:cNvPr id="34820" name="灯片编号占位符 3">
            <a:extLst>
              <a:ext uri="{FF2B5EF4-FFF2-40B4-BE49-F238E27FC236}">
                <a16:creationId xmlns:a16="http://schemas.microsoft.com/office/drawing/2014/main" xmlns="" id="{991EDBE2-F6EA-44CA-9A63-03DF1385E8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B0FC44A-4BF1-4266-A5A0-FA244E389C24}" type="slidenum">
              <a:rPr lang="zh-CN" altLang="en-US">
                <a:latin typeface="等线" panose="02010600030101010101" pitchFamily="2" charset="-122"/>
                <a:ea typeface="等线" panose="02010600030101010101" pitchFamily="2" charset="-122"/>
              </a:rPr>
              <a:pPr/>
              <a:t>27</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a:extLst>
              <a:ext uri="{FF2B5EF4-FFF2-40B4-BE49-F238E27FC236}">
                <a16:creationId xmlns:a16="http://schemas.microsoft.com/office/drawing/2014/main" xmlns="" id="{2827E597-AEE4-4F5B-B88D-840DABA0339C}"/>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192515" name="备注占位符 2">
            <a:extLst>
              <a:ext uri="{FF2B5EF4-FFF2-40B4-BE49-F238E27FC236}">
                <a16:creationId xmlns:a16="http://schemas.microsoft.com/office/drawing/2014/main" xmlns="" id="{8F0D5FC4-DF29-4AF9-ABEA-64475B5E021D}"/>
              </a:ext>
            </a:extLst>
          </p:cNvPr>
          <p:cNvSpPr>
            <a:spLocks noGrp="1" noChangeArrowheads="1"/>
          </p:cNvSpPr>
          <p:nvPr>
            <p:ph type="body" idx="4294967295"/>
          </p:nvPr>
        </p:nvSpPr>
        <p:spPr/>
        <p:txBody>
          <a:bodyPr/>
          <a:lstStyle/>
          <a:p>
            <a:endParaRPr lang="zh-CN" altLang="en-US"/>
          </a:p>
        </p:txBody>
      </p:sp>
      <p:sp>
        <p:nvSpPr>
          <p:cNvPr id="192516" name="灯片编号占位符 3">
            <a:extLst>
              <a:ext uri="{FF2B5EF4-FFF2-40B4-BE49-F238E27FC236}">
                <a16:creationId xmlns:a16="http://schemas.microsoft.com/office/drawing/2014/main" xmlns="" id="{7CC87979-BF0F-48CF-A042-F4D692B326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36FDF9-3E9F-4A87-BFB9-18A1209CE7F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a:extLst>
              <a:ext uri="{FF2B5EF4-FFF2-40B4-BE49-F238E27FC236}">
                <a16:creationId xmlns:a16="http://schemas.microsoft.com/office/drawing/2014/main" xmlns="" id="{74A72120-5F1E-4475-8AB0-5EC4F86EDE9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a:extLst>
              <a:ext uri="{FF2B5EF4-FFF2-40B4-BE49-F238E27FC236}">
                <a16:creationId xmlns:a16="http://schemas.microsoft.com/office/drawing/2014/main" xmlns="" id="{8E8B177A-D5D6-4158-847E-6031038C750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64" name="灯片编号占位符 3">
            <a:extLst>
              <a:ext uri="{FF2B5EF4-FFF2-40B4-BE49-F238E27FC236}">
                <a16:creationId xmlns:a16="http://schemas.microsoft.com/office/drawing/2014/main" xmlns="" id="{A5ADB09B-8F6C-4C59-9573-557666D611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2B4507-C1C1-46F7-AD34-56A6A54A18E7}"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a:extLst>
              <a:ext uri="{FF2B5EF4-FFF2-40B4-BE49-F238E27FC236}">
                <a16:creationId xmlns:a16="http://schemas.microsoft.com/office/drawing/2014/main" xmlns="" id="{4B339491-32BC-4C18-B115-AC289345EF69}"/>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备注占位符 2">
            <a:extLst>
              <a:ext uri="{FF2B5EF4-FFF2-40B4-BE49-F238E27FC236}">
                <a16:creationId xmlns:a16="http://schemas.microsoft.com/office/drawing/2014/main" xmlns="" id="{18080F76-E15A-481C-AC21-BC674D3D01F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6612" name="灯片编号占位符 3">
            <a:extLst>
              <a:ext uri="{FF2B5EF4-FFF2-40B4-BE49-F238E27FC236}">
                <a16:creationId xmlns:a16="http://schemas.microsoft.com/office/drawing/2014/main" xmlns="" id="{924EAC0C-7694-4F1A-AE8B-590E4B5070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735BF4-9B13-46D2-9015-2375CD79283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a:extLst>
              <a:ext uri="{FF2B5EF4-FFF2-40B4-BE49-F238E27FC236}">
                <a16:creationId xmlns:a16="http://schemas.microsoft.com/office/drawing/2014/main" xmlns="" id="{CCE12288-07E7-4397-A492-AE65099DE23E}"/>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备注占位符 2">
            <a:extLst>
              <a:ext uri="{FF2B5EF4-FFF2-40B4-BE49-F238E27FC236}">
                <a16:creationId xmlns:a16="http://schemas.microsoft.com/office/drawing/2014/main" xmlns="" id="{A8CBB518-6655-4DF3-911A-9C13DB88B963}"/>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660" name="灯片编号占位符 3">
            <a:extLst>
              <a:ext uri="{FF2B5EF4-FFF2-40B4-BE49-F238E27FC236}">
                <a16:creationId xmlns:a16="http://schemas.microsoft.com/office/drawing/2014/main" xmlns="" id="{21B2D78E-D7C1-447F-950B-BD8CF8DC0C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A0B20C-299B-4004-B4F7-2C50F038DC61}"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a:extLst>
              <a:ext uri="{FF2B5EF4-FFF2-40B4-BE49-F238E27FC236}">
                <a16:creationId xmlns:a16="http://schemas.microsoft.com/office/drawing/2014/main" xmlns="" id="{3017CE3C-03A7-4CB1-9A8F-144179FD6418}"/>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备注占位符 2">
            <a:extLst>
              <a:ext uri="{FF2B5EF4-FFF2-40B4-BE49-F238E27FC236}">
                <a16:creationId xmlns:a16="http://schemas.microsoft.com/office/drawing/2014/main" xmlns="" id="{9E3F35FE-19F4-4560-AA64-D4B1DB11B9EB}"/>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708" name="灯片编号占位符 3">
            <a:extLst>
              <a:ext uri="{FF2B5EF4-FFF2-40B4-BE49-F238E27FC236}">
                <a16:creationId xmlns:a16="http://schemas.microsoft.com/office/drawing/2014/main" xmlns="" id="{60C72BED-4DF2-4FDC-A11D-DBA0A23B49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8FB9C-82DB-48C0-A494-7F9EEAD8A40E}"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a:extLst>
              <a:ext uri="{FF2B5EF4-FFF2-40B4-BE49-F238E27FC236}">
                <a16:creationId xmlns:a16="http://schemas.microsoft.com/office/drawing/2014/main" xmlns="" id="{2B78494F-0AD2-41C8-9EEE-47498A7E4DD7}"/>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备注占位符 2">
            <a:extLst>
              <a:ext uri="{FF2B5EF4-FFF2-40B4-BE49-F238E27FC236}">
                <a16:creationId xmlns:a16="http://schemas.microsoft.com/office/drawing/2014/main" xmlns="" id="{F16491B0-3759-4871-A6B9-A7FF639604B1}"/>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2756" name="灯片编号占位符 3">
            <a:extLst>
              <a:ext uri="{FF2B5EF4-FFF2-40B4-BE49-F238E27FC236}">
                <a16:creationId xmlns:a16="http://schemas.microsoft.com/office/drawing/2014/main" xmlns="" id="{A3374D2F-F25A-48B9-9E92-B0CBDD6C0BC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84E8D6-B847-418A-860A-725EBF758F9D}"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a:extLst>
              <a:ext uri="{FF2B5EF4-FFF2-40B4-BE49-F238E27FC236}">
                <a16:creationId xmlns:a16="http://schemas.microsoft.com/office/drawing/2014/main" xmlns="" id="{F5D17823-D037-4404-9CB4-1777BF256F0D}"/>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04803" name="备注占位符 2">
            <a:extLst>
              <a:ext uri="{FF2B5EF4-FFF2-40B4-BE49-F238E27FC236}">
                <a16:creationId xmlns:a16="http://schemas.microsoft.com/office/drawing/2014/main" xmlns="" id="{3AAA4C40-494D-473B-8C76-1523E9B05067}"/>
              </a:ext>
            </a:extLst>
          </p:cNvPr>
          <p:cNvSpPr>
            <a:spLocks noGrp="1" noChangeArrowheads="1"/>
          </p:cNvSpPr>
          <p:nvPr>
            <p:ph type="body" idx="4294967295"/>
          </p:nvPr>
        </p:nvSpPr>
        <p:spPr/>
        <p:txBody>
          <a:bodyPr/>
          <a:lstStyle/>
          <a:p>
            <a:endParaRPr lang="zh-CN" altLang="en-US"/>
          </a:p>
        </p:txBody>
      </p:sp>
      <p:sp>
        <p:nvSpPr>
          <p:cNvPr id="204804" name="灯片编号占位符 3">
            <a:extLst>
              <a:ext uri="{FF2B5EF4-FFF2-40B4-BE49-F238E27FC236}">
                <a16:creationId xmlns:a16="http://schemas.microsoft.com/office/drawing/2014/main" xmlns="" id="{1DB24C1C-B06C-4C0C-8451-83A4E86FCF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4AA772-0ECB-4731-AD42-4A654292330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a:extLst>
              <a:ext uri="{FF2B5EF4-FFF2-40B4-BE49-F238E27FC236}">
                <a16:creationId xmlns:a16="http://schemas.microsoft.com/office/drawing/2014/main" xmlns="" id="{C2B9CE37-3FBA-43A1-ABDA-8F32018E4D32}"/>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06851" name="备注占位符 2">
            <a:extLst>
              <a:ext uri="{FF2B5EF4-FFF2-40B4-BE49-F238E27FC236}">
                <a16:creationId xmlns:a16="http://schemas.microsoft.com/office/drawing/2014/main" xmlns="" id="{790ECF83-9D06-443D-A373-914C85F3ABAC}"/>
              </a:ext>
            </a:extLst>
          </p:cNvPr>
          <p:cNvSpPr>
            <a:spLocks noGrp="1" noChangeArrowheads="1"/>
          </p:cNvSpPr>
          <p:nvPr>
            <p:ph type="body" idx="4294967295"/>
          </p:nvPr>
        </p:nvSpPr>
        <p:spPr/>
        <p:txBody>
          <a:bodyPr/>
          <a:lstStyle/>
          <a:p>
            <a:endParaRPr lang="zh-CN" altLang="en-US"/>
          </a:p>
        </p:txBody>
      </p:sp>
      <p:sp>
        <p:nvSpPr>
          <p:cNvPr id="206852" name="灯片编号占位符 3">
            <a:extLst>
              <a:ext uri="{FF2B5EF4-FFF2-40B4-BE49-F238E27FC236}">
                <a16:creationId xmlns:a16="http://schemas.microsoft.com/office/drawing/2014/main" xmlns="" id="{26CBB5D7-34FC-4520-ABA2-D1C4C21EB0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A40856-5C9E-4CA6-9EA4-91FF4AC2F2E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a16="http://schemas.microsoft.com/office/drawing/2014/main" xmlns="" id="{6285C1FF-671B-415B-BE62-F66C4F329EE2}"/>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a:extLst>
              <a:ext uri="{FF2B5EF4-FFF2-40B4-BE49-F238E27FC236}">
                <a16:creationId xmlns:a16="http://schemas.microsoft.com/office/drawing/2014/main" xmlns="" id="{AFDD5937-3503-4A9F-9B7C-3A6EC0C3A4F4}"/>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900" name="灯片编号占位符 3">
            <a:extLst>
              <a:ext uri="{FF2B5EF4-FFF2-40B4-BE49-F238E27FC236}">
                <a16:creationId xmlns:a16="http://schemas.microsoft.com/office/drawing/2014/main" xmlns="" id="{1DC6E69F-942C-42C1-87C8-3FA53BF5BE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599CE8-626F-4F27-B4EB-618F1E2ABA5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a:extLst>
              <a:ext uri="{FF2B5EF4-FFF2-40B4-BE49-F238E27FC236}">
                <a16:creationId xmlns:a16="http://schemas.microsoft.com/office/drawing/2014/main" xmlns="" id="{1D0555EC-E8A5-41A9-88CA-8BEFF277AD4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5043" name="备注占位符 2">
            <a:extLst>
              <a:ext uri="{FF2B5EF4-FFF2-40B4-BE49-F238E27FC236}">
                <a16:creationId xmlns:a16="http://schemas.microsoft.com/office/drawing/2014/main" xmlns="" id="{EEA3B780-C6F1-4414-95D1-4BBAC30746D7}"/>
              </a:ext>
            </a:extLst>
          </p:cNvPr>
          <p:cNvSpPr>
            <a:spLocks noGrp="1" noChangeArrowheads="1"/>
          </p:cNvSpPr>
          <p:nvPr>
            <p:ph type="body" idx="4294967295"/>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任何真理都是在一定范围内、一定条件下才能够成立，超出这个范围，失去特定条件，就会变成谬误。</a:t>
            </a:r>
          </a:p>
        </p:txBody>
      </p:sp>
      <p:sp>
        <p:nvSpPr>
          <p:cNvPr id="215044" name="灯片编号占位符 3">
            <a:extLst>
              <a:ext uri="{FF2B5EF4-FFF2-40B4-BE49-F238E27FC236}">
                <a16:creationId xmlns:a16="http://schemas.microsoft.com/office/drawing/2014/main" xmlns="" id="{7B0672B4-D59E-4285-8DEF-5BE168E062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545312-4C8A-4B0D-8B37-9CF416CF9F67}"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xmlns="" id="{6FBE3BD1-6966-417C-96C3-388423B2C284}"/>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xmlns="" id="{4D399364-FE74-4758-83BF-E79918DB648E}"/>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a:extLst>
              <a:ext uri="{FF2B5EF4-FFF2-40B4-BE49-F238E27FC236}">
                <a16:creationId xmlns:a16="http://schemas.microsoft.com/office/drawing/2014/main" xmlns="" id="{0E0C7481-BA89-4496-BF2F-47D57E4515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420D7E1-CE2E-4F24-A53B-4AC7A0FCBFE9}" type="slidenum">
              <a:rPr lang="zh-CN" altLang="en-US">
                <a:solidFill>
                  <a:srgbClr val="000000"/>
                </a:solidFill>
                <a:latin typeface="等线" panose="02010600030101010101" pitchFamily="2" charset="-122"/>
                <a:ea typeface="等线" panose="02010600030101010101" pitchFamily="2" charset="-122"/>
              </a:rPr>
              <a:pPr/>
              <a:t>28</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a:extLst>
              <a:ext uri="{FF2B5EF4-FFF2-40B4-BE49-F238E27FC236}">
                <a16:creationId xmlns:a16="http://schemas.microsoft.com/office/drawing/2014/main" xmlns="" id="{40531F16-2EDA-49A0-A4BD-BCD5F5FD296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17091" name="备注占位符 2">
            <a:extLst>
              <a:ext uri="{FF2B5EF4-FFF2-40B4-BE49-F238E27FC236}">
                <a16:creationId xmlns:a16="http://schemas.microsoft.com/office/drawing/2014/main" xmlns="" id="{B31C1B5E-DBB2-4A7C-976A-E2721AC01C0B}"/>
              </a:ext>
            </a:extLst>
          </p:cNvPr>
          <p:cNvSpPr>
            <a:spLocks noGrp="1" noChangeArrowheads="1"/>
          </p:cNvSpPr>
          <p:nvPr>
            <p:ph type="body" idx="4294967295"/>
          </p:nvPr>
        </p:nvSpPr>
        <p:spPr/>
        <p:txBody>
          <a:bodyPr/>
          <a:lstStyle/>
          <a:p>
            <a:endParaRPr lang="zh-CN" altLang="en-US"/>
          </a:p>
        </p:txBody>
      </p:sp>
      <p:sp>
        <p:nvSpPr>
          <p:cNvPr id="217092" name="灯片编号占位符 3">
            <a:extLst>
              <a:ext uri="{FF2B5EF4-FFF2-40B4-BE49-F238E27FC236}">
                <a16:creationId xmlns:a16="http://schemas.microsoft.com/office/drawing/2014/main" xmlns="" id="{2F9E6379-7043-4AD3-AC74-1CCEC2E288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C5572F-B664-4B77-B436-81A1BEA19B7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a:extLst>
              <a:ext uri="{FF2B5EF4-FFF2-40B4-BE49-F238E27FC236}">
                <a16:creationId xmlns:a16="http://schemas.microsoft.com/office/drawing/2014/main" xmlns="" id="{55E1A973-DDEA-4F7C-8339-760AD293B1A6}"/>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备注占位符 2">
            <a:extLst>
              <a:ext uri="{FF2B5EF4-FFF2-40B4-BE49-F238E27FC236}">
                <a16:creationId xmlns:a16="http://schemas.microsoft.com/office/drawing/2014/main" xmlns="" id="{7A790607-5B73-4843-ADEB-BA000F93B318}"/>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9140" name="灯片编号占位符 3">
            <a:extLst>
              <a:ext uri="{FF2B5EF4-FFF2-40B4-BE49-F238E27FC236}">
                <a16:creationId xmlns:a16="http://schemas.microsoft.com/office/drawing/2014/main" xmlns="" id="{03EDB13E-DEC9-49F7-A8B7-39C673B219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753E1E-2038-4946-9A8F-339BA12361A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xmlns="" id="{B31CE39B-89FB-4539-AE33-2B8A5B22022F}"/>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xmlns="" id="{37CCBA87-BA06-438A-B085-B1DD31782BB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a:extLst>
              <a:ext uri="{FF2B5EF4-FFF2-40B4-BE49-F238E27FC236}">
                <a16:creationId xmlns:a16="http://schemas.microsoft.com/office/drawing/2014/main" xmlns="" id="{15F79601-F81F-46B6-B18D-0CF52C3BB1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7A2EB6-33AA-49D3-8087-65993E334DBF}"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499C145C-3E21-4FB4-A60B-03BCA105C09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xmlns="" id="{BFE36941-1612-40D7-B827-C0254FA5C7C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a:extLst>
              <a:ext uri="{FF2B5EF4-FFF2-40B4-BE49-F238E27FC236}">
                <a16:creationId xmlns:a16="http://schemas.microsoft.com/office/drawing/2014/main" xmlns="" id="{FB23D4E0-3A19-4950-940A-756C53A71A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858383-64B3-4522-86BF-E3518253783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171422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xmlns="" id="{499C145C-3E21-4FB4-A60B-03BCA105C091}"/>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xmlns="" id="{BFE36941-1612-40D7-B827-C0254FA5C7CD}"/>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a:extLst>
              <a:ext uri="{FF2B5EF4-FFF2-40B4-BE49-F238E27FC236}">
                <a16:creationId xmlns:a16="http://schemas.microsoft.com/office/drawing/2014/main" xmlns="" id="{FB23D4E0-3A19-4950-940A-756C53A71A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858383-64B3-4522-86BF-E3518253783B}"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xmlns="" id="{5CB2057E-7D0E-4BCB-83F2-023359938B43}"/>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xmlns="" id="{5CFC39C9-D472-4030-80ED-205CFED03CE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a:extLst>
              <a:ext uri="{FF2B5EF4-FFF2-40B4-BE49-F238E27FC236}">
                <a16:creationId xmlns:a16="http://schemas.microsoft.com/office/drawing/2014/main" xmlns="" id="{12745455-3298-4077-B12B-0187670000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9CB300-439C-4456-8C5B-6F5099BCCE7C}"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xmlns="" id="{216499D4-AA22-4679-B34C-212E075DA329}"/>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9939" name="备注占位符 2">
            <a:extLst>
              <a:ext uri="{FF2B5EF4-FFF2-40B4-BE49-F238E27FC236}">
                <a16:creationId xmlns:a16="http://schemas.microsoft.com/office/drawing/2014/main" xmlns="" id="{54C1B0A4-4DCE-43CA-A550-CF09BC955C60}"/>
              </a:ext>
            </a:extLst>
          </p:cNvPr>
          <p:cNvSpPr>
            <a:spLocks noGrp="1" noChangeArrowheads="1"/>
          </p:cNvSpPr>
          <p:nvPr>
            <p:ph type="body" idx="4294967295"/>
          </p:nvPr>
        </p:nvSpPr>
        <p:spPr/>
        <p:txBody>
          <a:bodyPr/>
          <a:lstStyle/>
          <a:p>
            <a:pPr marL="0" marR="0" lvl="0" indent="0"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None/>
              <a:tabLst/>
              <a:defRPr/>
            </a:pP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以圣人或权威的意见为标准，如“以孔子的是非为是非”</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以自己的观念、意见为标准，如王阳明把所谓“良知”作为“自家标准”</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以多数人的意见和感觉为标准，如贝克莱的“集体的知觉”就是“实在性的证据”</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以概念是否清楚明白为标准，如笛卡儿、斯宾诺莎等</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以“有用”或“效果”为标准，如实用主义的“有用即真理”</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40" name="灯片编号占位符 3">
            <a:extLst>
              <a:ext uri="{FF2B5EF4-FFF2-40B4-BE49-F238E27FC236}">
                <a16:creationId xmlns:a16="http://schemas.microsoft.com/office/drawing/2014/main" xmlns="" id="{9FD67CF7-5A61-4B81-B34C-FB2636894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48713C-0FEF-4FB2-843C-3C9372F177C2}"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xmlns="" id="{3BC23997-F0C5-4712-A75B-696DDA79A19F}"/>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1987" name="备注占位符 2">
            <a:extLst>
              <a:ext uri="{FF2B5EF4-FFF2-40B4-BE49-F238E27FC236}">
                <a16:creationId xmlns:a16="http://schemas.microsoft.com/office/drawing/2014/main" xmlns="" id="{6F74DBD3-3004-420A-8195-7FF7F4C5A10E}"/>
              </a:ext>
            </a:extLst>
          </p:cNvPr>
          <p:cNvSpPr>
            <a:spLocks noGrp="1" noChangeArrowheads="1"/>
          </p:cNvSpPr>
          <p:nvPr>
            <p:ph type="body" idx="4294967295"/>
          </p:nvPr>
        </p:nvSpPr>
        <p:spPr/>
        <p:txBody>
          <a:bodyPr/>
          <a:lstStyle/>
          <a:p>
            <a:endParaRPr lang="zh-CN" altLang="en-US"/>
          </a:p>
        </p:txBody>
      </p:sp>
      <p:sp>
        <p:nvSpPr>
          <p:cNvPr id="41988" name="灯片编号占位符 3">
            <a:extLst>
              <a:ext uri="{FF2B5EF4-FFF2-40B4-BE49-F238E27FC236}">
                <a16:creationId xmlns:a16="http://schemas.microsoft.com/office/drawing/2014/main" xmlns="" id="{1B657D23-B5F5-4BAB-BD4E-1CAE5E2588C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148DC5-F958-408A-A5FB-7FB4D2775039}"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xmlns="" id="{A9053C8C-08F5-4A71-8F35-58F4D4BD9023}"/>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44035" name="备注占位符 2">
            <a:extLst>
              <a:ext uri="{FF2B5EF4-FFF2-40B4-BE49-F238E27FC236}">
                <a16:creationId xmlns:a16="http://schemas.microsoft.com/office/drawing/2014/main" xmlns="" id="{E9F26439-B963-474F-8B4C-5E1FD631C1CB}"/>
              </a:ext>
            </a:extLst>
          </p:cNvPr>
          <p:cNvSpPr>
            <a:spLocks noGrp="1" noChangeArrowheads="1"/>
          </p:cNvSpPr>
          <p:nvPr>
            <p:ph type="body" idx="4294967295"/>
          </p:nvPr>
        </p:nvSpPr>
        <p:spPr/>
        <p:txBody>
          <a:bodyPr/>
          <a:lstStyle/>
          <a:p>
            <a:endParaRPr lang="zh-CN" altLang="en-US"/>
          </a:p>
        </p:txBody>
      </p:sp>
      <p:sp>
        <p:nvSpPr>
          <p:cNvPr id="44036" name="灯片编号占位符 3">
            <a:extLst>
              <a:ext uri="{FF2B5EF4-FFF2-40B4-BE49-F238E27FC236}">
                <a16:creationId xmlns:a16="http://schemas.microsoft.com/office/drawing/2014/main" xmlns="" id="{7D11A638-3B64-4F27-99CC-70CAEEC2CE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EE91A3-9B29-4117-A62C-D1ABE42DCCD1}" type="slidenum">
              <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xmlns="" id="{83C56D04-C3BE-4DF2-8E90-7F177412061A}"/>
              </a:ext>
            </a:extLst>
          </p:cNvPr>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xmlns="" id="{5669049C-2CB5-469D-9AEE-7C263ED4BFC9}"/>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4" name="灯片编号占位符 3">
            <a:extLst>
              <a:ext uri="{FF2B5EF4-FFF2-40B4-BE49-F238E27FC236}">
                <a16:creationId xmlns:a16="http://schemas.microsoft.com/office/drawing/2014/main" xmlns="" id="{B25A3519-2E73-48C7-9E22-FD527C099A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AF7B5A-B91A-4551-A5B5-D5CC76197629}" type="slidenum">
              <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zh-CN" altLang="en-US" sz="12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32783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77785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714D8E-E59E-45FE-BD6A-5CFAE36C97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53C60E1-A572-4A9D-BF1C-0DC483A43E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E8D0589-1D15-46F1-A28B-EF9DEA7FA9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585394AA-F7E9-46E0-825D-B61F1E1D6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B31BD61E-722A-402A-9D27-F561DF12C0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EBD6516-FF5D-4092-A1B1-1BF915A603E7}"/>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8" name="页脚占位符 7">
            <a:extLst>
              <a:ext uri="{FF2B5EF4-FFF2-40B4-BE49-F238E27FC236}">
                <a16:creationId xmlns:a16="http://schemas.microsoft.com/office/drawing/2014/main" xmlns="" id="{F672AE10-3494-441E-AD35-0854E016E8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72D6A5C-8D1E-4D54-9385-C32709CD2C7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27806614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68A31D-CAF9-4613-A4AC-A2D2DBDDC2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54DC419-C159-4247-80BE-B5CB7B9459D4}"/>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4" name="页脚占位符 3">
            <a:extLst>
              <a:ext uri="{FF2B5EF4-FFF2-40B4-BE49-F238E27FC236}">
                <a16:creationId xmlns:a16="http://schemas.microsoft.com/office/drawing/2014/main" xmlns="" id="{A102BB50-B066-457C-BB62-2C798A29DA1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B59D635-927C-4E02-90D7-349F7028C59B}"/>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21767203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ACB3068-D0C0-4055-89E8-01F13919F704}"/>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3" name="页脚占位符 2">
            <a:extLst>
              <a:ext uri="{FF2B5EF4-FFF2-40B4-BE49-F238E27FC236}">
                <a16:creationId xmlns:a16="http://schemas.microsoft.com/office/drawing/2014/main" xmlns="" id="{3FF9CEA6-27A1-4742-8F4B-FF85125A7E0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642B3787-CB37-4354-A3C3-4D67A6842D7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5534153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E21E2E-32F4-402D-99C3-FCCC9A3F61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B8C0729-8E4B-4D58-8EF8-FDF403F375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ED701EE6-67D8-45DA-BD60-0D68C6BBC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C861CA2-1A01-4FC7-BA1D-38DBF8B84692}"/>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C6EE3D4-ADC2-4672-B9C0-987A1930A2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C0B06F8-EEB1-4408-9625-DA23B6950D90}"/>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4273216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2B5769-D125-4D79-8338-2093C26F46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671D003-2AEF-46B0-A802-4102883A3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A94A3CE-F9F8-4DF0-9F89-AD47FB9B3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0E78AE1-6070-49C4-9C1A-ADA92139EAC8}"/>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5EDFFF4-88EF-487F-975C-D8A0389388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AD86237-D305-4953-8AD8-AAE571F48CD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36573186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3148CF-4107-48C7-B836-AB71577A0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B63665BF-E992-49F9-8254-B3710A5EDC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6D7FE27-F91E-4B7A-8D70-B236CB7D2D7D}"/>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FB2C20F0-E6F9-446F-883F-CDD1F278F9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614F0E3-14E4-4FAF-8D91-1648E55FECE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38521068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B4865A42-FE60-4489-9AA3-10C9423AE2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7FEFDDA7-03B2-42B6-95CD-8CCDA71432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ED1E5B9-563D-413F-A0C1-B775A9AB0130}"/>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F9A6D742-3C07-44E3-ADE3-9E3409AF26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1D8B146-EA29-4FBB-B5AB-8D653D902E7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2292716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E4C2062C-2B83-48AF-8F2F-046D041D032C}"/>
              </a:ext>
            </a:extLst>
          </p:cNvPr>
          <p:cNvSpPr>
            <a:spLocks noGrp="1"/>
          </p:cNvSpPr>
          <p:nvPr>
            <p:ph type="dt" sz="half" idx="10"/>
          </p:nvPr>
        </p:nvSpPr>
        <p:spPr/>
        <p:txBody>
          <a:bodyPr/>
          <a:lstStyle>
            <a:lvl1pPr>
              <a:defRPr/>
            </a:lvl1pPr>
          </a:lstStyle>
          <a:p>
            <a:pPr>
              <a:defRPr/>
            </a:pPr>
            <a:fld id="{8F97C469-7050-4604-8777-BC8A22DF5656}"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25E3CDE4-2738-4CC3-86F4-F0C77ABA0F5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F1CD7784-2E30-4541-9A53-CDDC8ABEB636}"/>
              </a:ext>
            </a:extLst>
          </p:cNvPr>
          <p:cNvSpPr>
            <a:spLocks noGrp="1"/>
          </p:cNvSpPr>
          <p:nvPr>
            <p:ph type="sldNum" sz="quarter" idx="12"/>
          </p:nvPr>
        </p:nvSpPr>
        <p:spPr/>
        <p:txBody>
          <a:bodyPr/>
          <a:lstStyle>
            <a:lvl1pPr>
              <a:defRPr/>
            </a:lvl1pPr>
          </a:lstStyle>
          <a:p>
            <a:fld id="{B0BF6667-C4C4-4086-BCD1-8FD255A6583C}"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23773639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290280DE-95AC-4504-A46E-F243F4CC5E25}"/>
              </a:ext>
            </a:extLst>
          </p:cNvPr>
          <p:cNvSpPr>
            <a:spLocks noGrp="1"/>
          </p:cNvSpPr>
          <p:nvPr>
            <p:ph type="dt" sz="half" idx="10"/>
          </p:nvPr>
        </p:nvSpPr>
        <p:spPr/>
        <p:txBody>
          <a:bodyPr/>
          <a:lstStyle>
            <a:lvl1pPr>
              <a:defRPr/>
            </a:lvl1pPr>
          </a:lstStyle>
          <a:p>
            <a:pPr>
              <a:defRPr/>
            </a:pPr>
            <a:fld id="{37B9D0D9-42E4-42AD-966A-08628F6F6A09}"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751344BD-BA24-452F-BC8F-D4CEB67999F9}"/>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7B3E7891-AE50-4321-BC64-76B4FA124A65}"/>
              </a:ext>
            </a:extLst>
          </p:cNvPr>
          <p:cNvSpPr>
            <a:spLocks noGrp="1"/>
          </p:cNvSpPr>
          <p:nvPr>
            <p:ph type="sldNum" sz="quarter" idx="12"/>
          </p:nvPr>
        </p:nvSpPr>
        <p:spPr/>
        <p:txBody>
          <a:bodyPr/>
          <a:lstStyle>
            <a:lvl1pPr>
              <a:defRPr/>
            </a:lvl1pPr>
          </a:lstStyle>
          <a:p>
            <a:fld id="{0C2F0710-84C1-400C-B6A2-D45F0F1C97E7}"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22158390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DAC9032C-319F-4043-9DF7-57F6DB6C9917}"/>
              </a:ext>
            </a:extLst>
          </p:cNvPr>
          <p:cNvSpPr>
            <a:spLocks noGrp="1"/>
          </p:cNvSpPr>
          <p:nvPr>
            <p:ph type="dt" sz="half" idx="10"/>
          </p:nvPr>
        </p:nvSpPr>
        <p:spPr/>
        <p:txBody>
          <a:bodyPr/>
          <a:lstStyle>
            <a:lvl1pPr>
              <a:defRPr/>
            </a:lvl1pPr>
          </a:lstStyle>
          <a:p>
            <a:pPr>
              <a:defRPr/>
            </a:pPr>
            <a:fld id="{6B7DAF97-BEEB-43B7-9C0A-18DB82B96465}"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A1B53BFB-7332-4F90-AC9A-62F78AB24D37}"/>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878EB924-2946-4A0A-877E-22152D958817}"/>
              </a:ext>
            </a:extLst>
          </p:cNvPr>
          <p:cNvSpPr>
            <a:spLocks noGrp="1"/>
          </p:cNvSpPr>
          <p:nvPr>
            <p:ph type="sldNum" sz="quarter" idx="12"/>
          </p:nvPr>
        </p:nvSpPr>
        <p:spPr/>
        <p:txBody>
          <a:bodyPr/>
          <a:lstStyle>
            <a:lvl1pPr>
              <a:defRPr/>
            </a:lvl1pPr>
          </a:lstStyle>
          <a:p>
            <a:fld id="{43E3FC58-CE18-4E5F-A066-6883F0301511}"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112986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686775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7E31344E-E115-4D55-B4D1-E65EEE5A505E}"/>
              </a:ext>
            </a:extLst>
          </p:cNvPr>
          <p:cNvSpPr>
            <a:spLocks noGrp="1"/>
          </p:cNvSpPr>
          <p:nvPr>
            <p:ph type="dt" sz="half" idx="10"/>
          </p:nvPr>
        </p:nvSpPr>
        <p:spPr/>
        <p:txBody>
          <a:bodyPr/>
          <a:lstStyle>
            <a:lvl1pPr>
              <a:defRPr/>
            </a:lvl1pPr>
          </a:lstStyle>
          <a:p>
            <a:pPr>
              <a:defRPr/>
            </a:pPr>
            <a:fld id="{32ADEC45-0945-4C9C-8825-594F28F1AA5C}"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78F8FD4D-1100-422D-9835-0ACEBA243427}"/>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5482CF1A-1331-417C-964A-91B03C2CCEF9}"/>
              </a:ext>
            </a:extLst>
          </p:cNvPr>
          <p:cNvSpPr>
            <a:spLocks noGrp="1"/>
          </p:cNvSpPr>
          <p:nvPr>
            <p:ph type="sldNum" sz="quarter" idx="12"/>
          </p:nvPr>
        </p:nvSpPr>
        <p:spPr/>
        <p:txBody>
          <a:bodyPr/>
          <a:lstStyle>
            <a:lvl1pPr>
              <a:defRPr/>
            </a:lvl1pPr>
          </a:lstStyle>
          <a:p>
            <a:fld id="{C02070E5-5F4D-445A-9ABF-D68C60BE72D9}"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33849797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1468" y="1300766"/>
            <a:ext cx="11289065" cy="5229493"/>
          </a:xfrm>
          <a:prstGeom prst="rect">
            <a:avLst/>
          </a:prstGeo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3" name="KSO_FD">
            <a:extLst>
              <a:ext uri="{FF2B5EF4-FFF2-40B4-BE49-F238E27FC236}">
                <a16:creationId xmlns:a16="http://schemas.microsoft.com/office/drawing/2014/main" xmlns="" id="{131EAAC2-597B-4D65-8228-35AC62F91A46}"/>
              </a:ext>
            </a:extLst>
          </p:cNvPr>
          <p:cNvSpPr>
            <a:spLocks noGrp="1"/>
          </p:cNvSpPr>
          <p:nvPr>
            <p:ph type="dt" sz="half" idx="14"/>
          </p:nvPr>
        </p:nvSpPr>
        <p:spPr/>
        <p:txBody>
          <a:bodyPr/>
          <a:lstStyle>
            <a:lvl1pPr eaLnBrk="0" hangingPunct="0">
              <a:defRPr/>
            </a:lvl1pPr>
          </a:lstStyle>
          <a:p>
            <a:pPr>
              <a:defRPr/>
            </a:pPr>
            <a:endParaRPr lang="zh-CN" altLang="en-US"/>
          </a:p>
        </p:txBody>
      </p:sp>
      <p:sp>
        <p:nvSpPr>
          <p:cNvPr id="4" name="KSO_FT">
            <a:extLst>
              <a:ext uri="{FF2B5EF4-FFF2-40B4-BE49-F238E27FC236}">
                <a16:creationId xmlns:a16="http://schemas.microsoft.com/office/drawing/2014/main" xmlns="" id="{AD7ADD51-8896-4C31-9A5B-3DF38E00739F}"/>
              </a:ext>
            </a:extLst>
          </p:cNvPr>
          <p:cNvSpPr>
            <a:spLocks noGrp="1"/>
          </p:cNvSpPr>
          <p:nvPr>
            <p:ph type="ftr" sz="quarter" idx="15"/>
          </p:nvPr>
        </p:nvSpPr>
        <p:spPr/>
        <p:txBody>
          <a:bodyPr/>
          <a:lstStyle>
            <a:lvl1pPr eaLnBrk="0" hangingPunct="0">
              <a:defRPr/>
            </a:lvl1pPr>
          </a:lstStyle>
          <a:p>
            <a:pPr>
              <a:defRPr/>
            </a:pPr>
            <a:endParaRPr lang="zh-CN" altLang="en-US"/>
          </a:p>
        </p:txBody>
      </p:sp>
      <p:sp>
        <p:nvSpPr>
          <p:cNvPr id="5" name="KSO_FN">
            <a:extLst>
              <a:ext uri="{FF2B5EF4-FFF2-40B4-BE49-F238E27FC236}">
                <a16:creationId xmlns:a16="http://schemas.microsoft.com/office/drawing/2014/main" xmlns="" id="{89D4F728-0465-41A7-B2F7-1442B29D4103}"/>
              </a:ext>
            </a:extLst>
          </p:cNvPr>
          <p:cNvSpPr>
            <a:spLocks noGrp="1"/>
          </p:cNvSpPr>
          <p:nvPr>
            <p:ph type="sldNum" sz="quarter" idx="16"/>
          </p:nvPr>
        </p:nvSpPr>
        <p:spPr/>
        <p:txBody>
          <a:bodyPr/>
          <a:lstStyle>
            <a:lvl1pPr>
              <a:defRPr/>
            </a:lvl1pPr>
          </a:lstStyle>
          <a:p>
            <a:fld id="{EB1DBA34-FFE8-4752-827E-1ABE188DF19C}" type="slidenum">
              <a:rPr lang="zh-CN" altLang="en-US"/>
              <a:pPr/>
              <a:t>‹#›</a:t>
            </a:fld>
            <a:endParaRPr lang="zh-CN" altLang="en-US"/>
          </a:p>
        </p:txBody>
      </p:sp>
    </p:spTree>
    <p:extLst>
      <p:ext uri="{BB962C8B-B14F-4D97-AF65-F5344CB8AC3E}">
        <p14:creationId xmlns:p14="http://schemas.microsoft.com/office/powerpoint/2010/main" val="33866051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0BE8BD91-6C3E-4D59-A857-833A6EBDB3FC}"/>
              </a:ext>
            </a:extLst>
          </p:cNvPr>
          <p:cNvSpPr>
            <a:spLocks noGrp="1"/>
          </p:cNvSpPr>
          <p:nvPr>
            <p:ph type="dt" sz="half" idx="10"/>
          </p:nvPr>
        </p:nvSpPr>
        <p:spPr/>
        <p:txBody>
          <a:bodyPr/>
          <a:lstStyle>
            <a:lvl1pPr>
              <a:defRPr/>
            </a:lvl1pPr>
          </a:lstStyle>
          <a:p>
            <a:pPr>
              <a:defRPr/>
            </a:pPr>
            <a:fld id="{D96B4BA2-ACB3-4D54-8BAC-08073676B232}"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A7DDC76B-CF8E-4610-840C-95DA74AE214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6898F5F6-C598-49B6-B334-FB2CF42728EB}"/>
              </a:ext>
            </a:extLst>
          </p:cNvPr>
          <p:cNvSpPr>
            <a:spLocks noGrp="1"/>
          </p:cNvSpPr>
          <p:nvPr>
            <p:ph type="sldNum" sz="quarter" idx="12"/>
          </p:nvPr>
        </p:nvSpPr>
        <p:spPr/>
        <p:txBody>
          <a:bodyPr/>
          <a:lstStyle>
            <a:lvl1pPr>
              <a:defRPr/>
            </a:lvl1pPr>
          </a:lstStyle>
          <a:p>
            <a:fld id="{C28A6709-4075-43DD-9485-14300A5B47F6}"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30843311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52600" y="0"/>
            <a:ext cx="9872663" cy="838200"/>
          </a:xfrm>
          <a:prstGeom prst="rect">
            <a:avLst/>
          </a:prstGeom>
        </p:spPr>
        <p:txBody>
          <a:bodyPr/>
          <a:lstStyle/>
          <a:p>
            <a:r>
              <a:rPr lang="zh-CN" altLang="en-US" noProof="1"/>
              <a:t>单击此处编辑母版标题样式</a:t>
            </a:r>
          </a:p>
        </p:txBody>
      </p:sp>
      <p:sp>
        <p:nvSpPr>
          <p:cNvPr id="3" name="文本占位符 2"/>
          <p:cNvSpPr>
            <a:spLocks noGrp="1"/>
          </p:cNvSpPr>
          <p:nvPr>
            <p:ph type="body" sz="half" idx="1"/>
          </p:nvPr>
        </p:nvSpPr>
        <p:spPr>
          <a:xfrm>
            <a:off x="838200" y="1825625"/>
            <a:ext cx="51816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xmlns="" id="{9EFD9481-E0FA-4A99-8A36-FBD126A0EADD}"/>
              </a:ext>
            </a:extLst>
          </p:cNvPr>
          <p:cNvSpPr>
            <a:spLocks noGrp="1"/>
          </p:cNvSpPr>
          <p:nvPr>
            <p:ph type="dt" sz="half" idx="10"/>
          </p:nvPr>
        </p:nvSpPr>
        <p:spPr/>
        <p:txBody>
          <a:bodyPr/>
          <a:lstStyle>
            <a:lvl1pPr>
              <a:defRPr/>
            </a:lvl1pPr>
          </a:lstStyle>
          <a:p>
            <a:pPr>
              <a:defRPr/>
            </a:pPr>
            <a:endParaRPr lang="zh-CN" altLang="en-US"/>
          </a:p>
        </p:txBody>
      </p:sp>
      <p:sp>
        <p:nvSpPr>
          <p:cNvPr id="6" name="页脚占位符 5">
            <a:extLst>
              <a:ext uri="{FF2B5EF4-FFF2-40B4-BE49-F238E27FC236}">
                <a16:creationId xmlns:a16="http://schemas.microsoft.com/office/drawing/2014/main" xmlns="" id="{8ABA4A5A-81EF-4FD5-A6D8-78E6CDF4744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xmlns="" id="{2445CF03-DC51-4A5A-88EC-8082DD798103}"/>
              </a:ext>
            </a:extLst>
          </p:cNvPr>
          <p:cNvSpPr>
            <a:spLocks noGrp="1"/>
          </p:cNvSpPr>
          <p:nvPr>
            <p:ph type="sldNum" sz="quarter" idx="12"/>
          </p:nvPr>
        </p:nvSpPr>
        <p:spPr/>
        <p:txBody>
          <a:bodyPr anchor="t"/>
          <a:lstStyle>
            <a:lvl1pPr>
              <a:defRPr>
                <a:ea typeface="宋体" panose="02010600030101010101" pitchFamily="2" charset="-122"/>
              </a:defRPr>
            </a:lvl1pPr>
          </a:lstStyle>
          <a:p>
            <a:fld id="{F63A38FE-2F3B-4F40-A54E-1E48EBBFB2A9}" type="slidenum">
              <a:rPr lang="zh-CN" altLang="en-US"/>
              <a:pPr/>
              <a:t>‹#›</a:t>
            </a:fld>
            <a:endParaRPr lang="zh-CN" altLang="en-US"/>
          </a:p>
        </p:txBody>
      </p:sp>
    </p:spTree>
    <p:extLst>
      <p:ext uri="{BB962C8B-B14F-4D97-AF65-F5344CB8AC3E}">
        <p14:creationId xmlns:p14="http://schemas.microsoft.com/office/powerpoint/2010/main" val="18838878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6148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8099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4545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25712997-5FF1-45B8-BB5B-17305662A361}"/>
              </a:ext>
            </a:extLst>
          </p:cNvPr>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904072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BBEFBD9-8C05-4AFC-A284-FAF20F9582DF}"/>
              </a:ext>
            </a:extLst>
          </p:cNvPr>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239411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BEC60116-21E0-4C00-B293-0477FAFB3755}"/>
              </a:ext>
            </a:extLst>
          </p:cNvPr>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291400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67335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89C9F199-C23F-4472-95E5-C048031B8CBA}"/>
              </a:ext>
            </a:extLst>
          </p:cNvPr>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2076973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D08203-0262-4B9C-ADA3-3351DA5BFBFB}"/>
              </a:ext>
            </a:extLst>
          </p:cNvPr>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4678444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CC22036-0B9F-40A7-89D8-8F3CF12B6AE6}"/>
              </a:ext>
            </a:extLst>
          </p:cNvPr>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9237649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7B7AF7E8-B640-4FAF-AF81-341E6015985E}"/>
              </a:ext>
            </a:extLst>
          </p:cNvPr>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7967739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2FC3CB16-721D-402C-833B-18ED073B22D2}"/>
              </a:ext>
            </a:extLst>
          </p:cNvPr>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6439509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6045A5C-0B3F-44A1-8CBE-2A4DFF31616A}"/>
              </a:ext>
            </a:extLst>
          </p:cNvPr>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a:extLst>
              <a:ext uri="{FF2B5EF4-FFF2-40B4-BE49-F238E27FC236}">
                <a16:creationId xmlns:a16="http://schemas.microsoft.com/office/drawing/2014/main" xmlns="" id="{B097CEF6-D4A0-4DB3-8DF3-3AC37566DE87}"/>
              </a:ext>
            </a:extLst>
          </p:cNvPr>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a:extLst>
              <a:ext uri="{FF2B5EF4-FFF2-40B4-BE49-F238E27FC236}">
                <a16:creationId xmlns:a16="http://schemas.microsoft.com/office/drawing/2014/main" xmlns="" id="{76AE0FFD-1506-407B-83BC-8DE7D76FA9E1}"/>
              </a:ext>
            </a:extLst>
          </p:cNvPr>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a:extLst>
              <a:ext uri="{FF2B5EF4-FFF2-40B4-BE49-F238E27FC236}">
                <a16:creationId xmlns:a16="http://schemas.microsoft.com/office/drawing/2014/main" xmlns="" id="{35C52171-45C8-4B5B-80A0-67663C5AA2BD}"/>
              </a:ext>
            </a:extLst>
          </p:cNvPr>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8492311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1781869-0E09-4A90-9AB4-91755EDD2D3A}"/>
              </a:ext>
            </a:extLst>
          </p:cNvPr>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5832396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507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BA9DDA4F-7649-4E06-8BEE-5444FD287A4C}"/>
              </a:ext>
            </a:extLst>
          </p:cNvPr>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5104232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F803BB6E-D277-41BA-BBBC-7E6286E4F941}"/>
              </a:ext>
            </a:extLst>
          </p:cNvPr>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0654486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9960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05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0025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xmlns="" id="{5752155B-885F-4FD8-AFC0-438E1CE71F7E}"/>
              </a:ext>
            </a:extLst>
          </p:cNvPr>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895197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28896C57-C360-4B8D-A3D7-49CA7A3799F7}"/>
              </a:ext>
            </a:extLst>
          </p:cNvPr>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5410612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98748168-6474-4F00-AD97-B8D5A1E73F60}"/>
              </a:ext>
            </a:extLst>
          </p:cNvPr>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a:extLst>
              <a:ext uri="{FF2B5EF4-FFF2-40B4-BE49-F238E27FC236}">
                <a16:creationId xmlns:a16="http://schemas.microsoft.com/office/drawing/2014/main" xmlns="" id="{4A166C41-1D39-4913-91DE-74606683D0AF}"/>
              </a:ext>
            </a:extLst>
          </p:cNvPr>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24034851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510C0D47-A430-465C-A787-4D0A655409E1}"/>
              </a:ext>
            </a:extLst>
          </p:cNvPr>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5886322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E7D5B51E-F9FC-483C-8B34-7668FCE5B017}"/>
              </a:ext>
            </a:extLst>
          </p:cNvPr>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a:extLst>
              <a:ext uri="{FF2B5EF4-FFF2-40B4-BE49-F238E27FC236}">
                <a16:creationId xmlns:a16="http://schemas.microsoft.com/office/drawing/2014/main" xmlns="" id="{B94600E3-7C21-4CB7-9CCF-2589336BE0AA}"/>
              </a:ext>
            </a:extLst>
          </p:cNvPr>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37085582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205EFD2-74CA-47FF-B8D8-3BA8C675B429}"/>
              </a:ext>
            </a:extLst>
          </p:cNvPr>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a:extLst>
              <a:ext uri="{FF2B5EF4-FFF2-40B4-BE49-F238E27FC236}">
                <a16:creationId xmlns:a16="http://schemas.microsoft.com/office/drawing/2014/main" xmlns="" id="{14EDF502-700C-46A3-B755-710B03BF07F3}"/>
              </a:ext>
            </a:extLst>
          </p:cNvPr>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a:extLst>
              <a:ext uri="{FF2B5EF4-FFF2-40B4-BE49-F238E27FC236}">
                <a16:creationId xmlns:a16="http://schemas.microsoft.com/office/drawing/2014/main" xmlns="" id="{FB78C950-4C59-4B92-A210-F5438A45798B}"/>
              </a:ext>
            </a:extLst>
          </p:cNvPr>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0535985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4255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626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a:extLst>
              <a:ext uri="{FF2B5EF4-FFF2-40B4-BE49-F238E27FC236}">
                <a16:creationId xmlns:a16="http://schemas.microsoft.com/office/drawing/2014/main" xmlns="" id="{D79CB334-0723-B04B-9DC4-0B83F1DDB5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extLst>
      <p:ext uri="{BB962C8B-B14F-4D97-AF65-F5344CB8AC3E}">
        <p14:creationId xmlns:p14="http://schemas.microsoft.com/office/powerpoint/2010/main" val="12290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597C7BA5-3F12-430E-9317-971952855BDD}"/>
              </a:ext>
            </a:extLst>
          </p:cNvPr>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9847881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6E72AB-09D5-4B1F-AF10-43A92D138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588FB07-E763-4365-A853-D888F0F0A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433F2A90-C8E6-474D-8A63-F815A66BDC87}"/>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91446B10-3908-4280-98F4-C6ABEF46A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0CA1761-F062-4BB8-8E8D-173BCD12468C}"/>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9653806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850BFB-556A-4E3E-B5F1-7CFB709CA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4ED2E3B-C936-4A87-A027-993A45AE68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B9CDD09-A095-411E-A299-4949928DB011}"/>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764C105E-8F5C-4E5E-98D3-53214189E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D48D20C-2BB6-49EF-8D34-4AAD56EE5E7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6433006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A41E77-2B67-44AD-9770-22D5571512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9A9A830-FB2F-4078-826D-E9E752EFD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BA99598B-E7FA-4F25-8975-96E1543E1D46}"/>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585977EA-7B13-4458-9FF0-01906228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5B418A-4736-429E-AB5D-D456E767162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7409686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F52A4B-26E5-49B8-A8CE-DE2B06F4C1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E6AE9CE-00EA-427D-B990-2A99AA4CB5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A39F0A77-F77F-4643-960E-B5E6A3C09D6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B1016470-87C8-4647-9547-CCA0AD9C4E96}"/>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493DBE10-22F3-408F-B216-72919A7ED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465B470-19F2-4E68-AD8B-D6EEB10A8A07}"/>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7913156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385742-0710-4CF6-A495-8F921D950F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558B6E2-BC94-4925-94D8-110E3A42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5F5EFEE-FDD4-4BA1-8198-0E7203D6E3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F16F5BF-9238-45D4-AD2E-07BA4FC46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8B0D4BC-6A0C-4E67-A201-1FF68DAF7F2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C20E1C4F-95ED-4D41-85D7-4F684FFF0765}"/>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8" name="页脚占位符 7">
            <a:extLst>
              <a:ext uri="{FF2B5EF4-FFF2-40B4-BE49-F238E27FC236}">
                <a16:creationId xmlns:a16="http://schemas.microsoft.com/office/drawing/2014/main" xmlns="" id="{7B9611F1-C929-4508-91BE-08D258E86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C51BBD9-BBBA-42F1-B2B6-2F603DB6FF20}"/>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3559772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8B67B0-438F-4817-A7A9-CD5C4F067D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3C90F2C-BC14-4B70-92DB-3C63FBA202BE}"/>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4" name="页脚占位符 3">
            <a:extLst>
              <a:ext uri="{FF2B5EF4-FFF2-40B4-BE49-F238E27FC236}">
                <a16:creationId xmlns:a16="http://schemas.microsoft.com/office/drawing/2014/main" xmlns="" id="{2CB67D12-780A-4E8D-BBB6-0CA164BCD7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35A020D-E87D-4774-94D9-58DAD0FD4ABA}"/>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7503084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C0A5CC-2869-4C61-8766-F76019F8697A}"/>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3" name="页脚占位符 2">
            <a:extLst>
              <a:ext uri="{FF2B5EF4-FFF2-40B4-BE49-F238E27FC236}">
                <a16:creationId xmlns:a16="http://schemas.microsoft.com/office/drawing/2014/main" xmlns="" id="{ED3B115E-21CB-418D-A3A0-EAC1A19992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2A82569-DC53-48B7-8BB3-91E2DB583802}"/>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14649846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E977C-D30E-4657-B7A6-52E707D9B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82304D6-A97F-4A38-B35A-8B963E54B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261D9D2-6E29-41FC-B7F2-45EE92443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37CD1CBD-64B3-41D0-8AA8-F33695A91F4C}"/>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FD947036-2BB3-4316-B249-8F536D7B05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B8C34A0-3022-4558-91F3-43A15351D48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4778696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D97F70-11C8-438F-BF04-C056F6DE1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8A27305-6507-47E4-8186-55DAE6F28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B1108A1-9522-4F11-A9FC-54ACC5ABE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67E61BD-58FE-467B-A2FB-87CFBF51F5DC}"/>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476AAFC-6293-4865-BF3D-7F1B535CE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F83C13-DBF1-4A8C-89B3-663C7E58BC1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27903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extLst>
      <p:ext uri="{BB962C8B-B14F-4D97-AF65-F5344CB8AC3E}">
        <p14:creationId xmlns:p14="http://schemas.microsoft.com/office/powerpoint/2010/main" val="40915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E81A4B-D1DC-4D26-89C3-BA61F5286D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634281E-EA15-4EC8-9E93-132D52E8D56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B2EA158-C5B8-4104-94CF-918B1012A52A}"/>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3D49463E-E94D-44C8-B90D-D0158D9D3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EBD597E-C2D5-4001-B6AA-CA360637367E}"/>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0609218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B608C0A-87DF-46E5-96CB-7141954E0E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2469663-1E19-4362-ACA5-62E356AFFD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EC31481-F08A-4FEA-8E89-C8EAB3ACF356}"/>
              </a:ext>
            </a:extLst>
          </p:cNvPr>
          <p:cNvSpPr>
            <a:spLocks noGrp="1"/>
          </p:cNvSpPr>
          <p:nvPr>
            <p:ph type="dt" sz="half" idx="10"/>
          </p:nvPr>
        </p:nvSpPr>
        <p:spPr/>
        <p:txBody>
          <a:bodyPr/>
          <a:lstStyle/>
          <a:p>
            <a:fld id="{2FC215F3-7132-432C-A6D4-B2FA13419931}"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066574EF-021B-4E69-A628-FEC632E8D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8803183-B830-407F-B80A-F164A429243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505644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56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2180381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1041198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143354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008676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4177154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247827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884760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3961066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3711073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861522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448155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2349114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207693"/>
      </p:ext>
    </p:extLst>
  </p:cSld>
  <p:clrMapOvr>
    <a:masterClrMapping/>
  </p:clrMapOvr>
  <p:transition advTm="2000">
    <p:wedg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16DE41-0C61-4601-B9C5-D54B5D4B43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39D34D6-C17A-4E55-BFAF-256493EF5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9120AC2E-D50C-41FE-A229-61A4BE4E0656}"/>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2D96FFA2-A2E6-4FB6-9155-E4E5CBA50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31C164D-97F5-40EF-9AC5-716D63EF3535}"/>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12068261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021384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AB33F9-0787-4248-8909-BA0CDA4ADD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34BE4BF-BAF9-4D86-BF8A-BA78538FF58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8731072-B299-49E2-9C2F-44CA45EBFCCC}"/>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1EDB0ADB-0361-41A8-8B56-94E11DF614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FED168B-BA53-4AA1-955F-CC6A364E3E6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16514575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23C81B-F3C8-44B9-B6A7-F0E60F2BBD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0B04A655-E6F6-4460-BE0A-FA35CE9E2E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8D20F2EF-0A85-4948-9707-1100EE1B92C3}"/>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FD57F40C-6B9D-4FA6-9F77-94E6A2915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E28FEDD-3AB9-41A5-90E5-2BA91CAFE77A}"/>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32876330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FE8E131-EBDD-4559-AFF3-6E1CE4FEF1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04BE616-9964-46A4-94DA-9E962D53C25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BE30B707-1E02-49B1-BB86-BEB1A3FB89B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C50F506F-CE22-4FC9-977A-2F526B33180C}"/>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46E326BE-95BE-49E9-9711-81E466C3F3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A0090A0-C1A1-409D-A5C0-9BCC82D7B8DB}"/>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10731282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07F96B-4EBD-4E08-8404-2A5DF96780A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7DB8A0C-02EA-496B-9700-0E2C27A9F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821FDF3F-06DD-4CEA-949B-970A5093DC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5607EC06-FAB0-4D71-AE58-4890E2C80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B9046CD3-DD68-4F59-9CBC-1340A1F96E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C5CE9C61-AC5F-4870-91A4-BC87C37C4772}"/>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8" name="页脚占位符 7">
            <a:extLst>
              <a:ext uri="{FF2B5EF4-FFF2-40B4-BE49-F238E27FC236}">
                <a16:creationId xmlns:a16="http://schemas.microsoft.com/office/drawing/2014/main" xmlns="" id="{5CF6DE03-371E-4009-A68E-ECF9B0628A5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DCF507B-B15A-4771-B486-16C9E939F976}"/>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40871716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2AA18A-B80D-4236-A8F4-A07CFC625E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27BE10C-245E-4A2D-AAC0-D9F560B66DDE}"/>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4" name="页脚占位符 3">
            <a:extLst>
              <a:ext uri="{FF2B5EF4-FFF2-40B4-BE49-F238E27FC236}">
                <a16:creationId xmlns:a16="http://schemas.microsoft.com/office/drawing/2014/main" xmlns="" id="{4C303889-CC1E-4AD1-919A-8547AE1B5AD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FA762C54-285F-45E2-8CC0-AC9B76613206}"/>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34528779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BF6C7B0-8D8B-4C25-BFC5-6E327E95EDFA}"/>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3" name="页脚占位符 2">
            <a:extLst>
              <a:ext uri="{FF2B5EF4-FFF2-40B4-BE49-F238E27FC236}">
                <a16:creationId xmlns:a16="http://schemas.microsoft.com/office/drawing/2014/main" xmlns="" id="{296A5A66-D24A-4567-BC68-53020922E1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40AED99A-2455-4EBA-AEFA-E301D34BF77F}"/>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6235750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4CD476-E3B4-49CF-9188-23AA442FFF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A444AA2-56EC-4935-ACFA-6A028C96E2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748F3F23-7795-4494-A36E-AE726A7FE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2448053D-4E91-4B73-8139-1AEAF4FB5824}"/>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5352554-0F48-4942-8866-4DB5B7C64F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6641FF3-7B22-4D23-B617-4B168731B17A}"/>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37197657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AA2A6E-E1EA-4FD1-9956-1A4A0203C9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0B6E2CE0-B66C-4E8F-B412-30E3EDEF7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6CC15C7-2171-4889-ABA3-98AA586B8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124AFC9-5558-43E9-AD3D-E6C084A7ADEF}"/>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DA68AA64-0732-4BDD-9AC3-D7E0939E87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1B5BE4E-7241-496F-85CC-2F2B8A96350E}"/>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28597434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2F5CA7C-1615-4A29-9CB4-1B914CF2DA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9F5C2DC9-6EBF-4F50-9BEB-1306D701CA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6B4C1FC-AC70-41E6-8ACB-1D5AD5B87F3A}"/>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A984C0D9-DF1E-436E-AA50-75251A5ED2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8C8908A-4491-4E58-A911-C5316A04B46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24680534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1C59189-0357-4668-90BA-240C7AE33C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0221968E-C581-457A-B3A8-26CA9DC50F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AA52AEF-2DB7-461E-86A4-B3EC90727E9D}"/>
              </a:ext>
            </a:extLst>
          </p:cNvPr>
          <p:cNvSpPr>
            <a:spLocks noGrp="1"/>
          </p:cNvSpPr>
          <p:nvPr>
            <p:ph type="dt" sz="half" idx="10"/>
          </p:nvPr>
        </p:nvSpPr>
        <p:spPr/>
        <p:txBody>
          <a:bodyPr/>
          <a:lstStyle/>
          <a:p>
            <a:fld id="{0A06A219-7145-4C31-BD6B-1C1B1FB30B9E}"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9EEE7C07-D243-4E95-8C0A-2066CED31C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3BF5E8F-8BEB-4C40-A7FC-F58B9D85BBD0}"/>
              </a:ext>
            </a:extLst>
          </p:cNvPr>
          <p:cNvSpPr>
            <a:spLocks noGrp="1"/>
          </p:cNvSpPr>
          <p:nvPr>
            <p:ph type="sldNum" sz="quarter" idx="12"/>
          </p:nvPr>
        </p:nvSpPr>
        <p:spPr/>
        <p:txBody>
          <a:bodyPr/>
          <a:lstStyle/>
          <a:p>
            <a:fld id="{F2702836-6D06-4CA9-BA28-953902C99EE8}" type="slidenum">
              <a:rPr lang="zh-CN" altLang="en-US" smtClean="0"/>
              <a:t>‹#›</a:t>
            </a:fld>
            <a:endParaRPr lang="zh-CN" altLang="en-US"/>
          </a:p>
        </p:txBody>
      </p:sp>
    </p:spTree>
    <p:extLst>
      <p:ext uri="{BB962C8B-B14F-4D97-AF65-F5344CB8AC3E}">
        <p14:creationId xmlns:p14="http://schemas.microsoft.com/office/powerpoint/2010/main" val="8978739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97187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12532372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39042456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3619513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10126025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41776426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3939793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3045656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451699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6908255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26901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00960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2490432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04533F8-0D36-4EC1-AD73-6095C79B6FB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055126C6-8FFB-49E3-B7B0-8025594BA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B3AE0D4D-45DA-41DF-BE94-B3913A4202E5}"/>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E10AE1A3-064D-4B49-A27C-6AB2DD57F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831D31C-E4A6-4F7F-AB55-3A381C642C26}"/>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34872674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FBE696-8F77-4EDC-8C7A-2CC2EA88F7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AB80224-1061-4C80-9A78-DAA5485B5A9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F18D36FD-5286-4568-AD29-3BBF2B9EC83B}"/>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6A009110-12E4-45D4-BCB2-FA9169ADBD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33356FB-1E61-4580-A2CE-22252B77861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835394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C7B1E8-2997-40D4-A6B6-1CA393197E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58EFC02-F075-4816-94D6-D5E4821B4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D4EE1715-23CD-4BDB-931A-C29B3C8832FC}"/>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A85FAC17-2F3E-4897-8BD0-80926141C4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B3FEB43-F08B-4952-B3D6-716DDCA4C2C0}"/>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26836451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D0F357-F8AC-487D-8462-CAA043EEDE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A84BC95A-1A46-4144-9331-8CAC68916FC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F3D18E36-7731-4C10-9C9C-9D08F7E4E1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0405D4DC-B8EA-449D-8104-D89171C24769}"/>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0DED7F67-5CE9-4BBB-8BE3-5AC1925FC8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590FCD2-352A-4CDF-81FD-AA7A02C6F33C}"/>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6675835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714D8E-E59E-45FE-BD6A-5CFAE36C97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53C60E1-A572-4A9D-BF1C-0DC483A43E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E8D0589-1D15-46F1-A28B-EF9DEA7FA9A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585394AA-F7E9-46E0-825D-B61F1E1D6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B31BD61E-722A-402A-9D27-F561DF12C0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7EBD6516-FF5D-4092-A1B1-1BF915A603E7}"/>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8" name="页脚占位符 7">
            <a:extLst>
              <a:ext uri="{FF2B5EF4-FFF2-40B4-BE49-F238E27FC236}">
                <a16:creationId xmlns:a16="http://schemas.microsoft.com/office/drawing/2014/main" xmlns="" id="{F672AE10-3494-441E-AD35-0854E016E8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72D6A5C-8D1E-4D54-9385-C32709CD2C7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359637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68A31D-CAF9-4613-A4AC-A2D2DBDDC2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54DC419-C159-4247-80BE-B5CB7B9459D4}"/>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4" name="页脚占位符 3">
            <a:extLst>
              <a:ext uri="{FF2B5EF4-FFF2-40B4-BE49-F238E27FC236}">
                <a16:creationId xmlns:a16="http://schemas.microsoft.com/office/drawing/2014/main" xmlns="" id="{A102BB50-B066-457C-BB62-2C798A29DA1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B59D635-927C-4E02-90D7-349F7028C59B}"/>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517602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ACB3068-D0C0-4055-89E8-01F13919F704}"/>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3" name="页脚占位符 2">
            <a:extLst>
              <a:ext uri="{FF2B5EF4-FFF2-40B4-BE49-F238E27FC236}">
                <a16:creationId xmlns:a16="http://schemas.microsoft.com/office/drawing/2014/main" xmlns="" id="{3FF9CEA6-27A1-4742-8F4B-FF85125A7E0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642B3787-CB37-4354-A3C3-4D67A6842D7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9130783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E21E2E-32F4-402D-99C3-FCCC9A3F61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B8C0729-8E4B-4D58-8EF8-FDF403F375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ED701EE6-67D8-45DA-BD60-0D68C6BBC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C861CA2-1A01-4FC7-BA1D-38DBF8B84692}"/>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C6EE3D4-ADC2-4672-B9C0-987A1930A2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C0B06F8-EEB1-4408-9625-DA23B6950D90}"/>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153756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2B5769-D125-4D79-8338-2093C26F46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671D003-2AEF-46B0-A802-4102883A3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A94A3CE-F9F8-4DF0-9F89-AD47FB9B3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50E78AE1-6070-49C4-9C1A-ADA92139EAC8}"/>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95EDFFF4-88EF-487F-975C-D8A0389388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AD86237-D305-4953-8AD8-AAE571F48CD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80382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21542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3148CF-4107-48C7-B836-AB71577A0F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B63665BF-E992-49F9-8254-B3710A5EDC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6D7FE27-F91E-4B7A-8D70-B236CB7D2D7D}"/>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FB2C20F0-E6F9-446F-883F-CDD1F278F9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614F0E3-14E4-4FAF-8D91-1648E55FECEE}"/>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4873723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B4865A42-FE60-4489-9AA3-10C9423AE2C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7FEFDDA7-03B2-42B6-95CD-8CCDA71432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ED1E5B9-563D-413F-A0C1-B775A9AB0130}"/>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F9A6D742-3C07-44E3-ADE3-9E3409AF26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1D8B146-EA29-4FBB-B5AB-8D653D902E7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26468049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58B6FAA-0958-7642-8BCA-EC1153B984BC}"/>
              </a:ext>
            </a:extLst>
          </p:cNvPr>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xmlns="" id="{0167AFF8-D606-C841-A928-B61598A0AC35}"/>
              </a:ext>
            </a:extLst>
          </p:cNvPr>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xmlns="" id="{D6F12331-C5C7-CD46-84DA-075B9C1E95E7}"/>
              </a:ext>
            </a:extLst>
          </p:cNvPr>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xmlns="" id="{2B8398C5-5B4A-AD4C-84F6-B8208F21EC90}"/>
              </a:ext>
            </a:extLst>
          </p:cNvPr>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pPr algn="ctr"/>
              <a:t>‹#›</a:t>
            </a:fld>
            <a:endParaRPr kumimoji="1" lang="zh-CN" altLang="en-US">
              <a:solidFill>
                <a:schemeClr val="accent1">
                  <a:lumMod val="50000"/>
                </a:schemeClr>
              </a:solidFill>
              <a:latin typeface="+mj-ea"/>
              <a:ea typeface="+mj-ea"/>
            </a:endParaRPr>
          </a:p>
        </p:txBody>
      </p:sp>
    </p:spTree>
    <p:extLst>
      <p:ext uri="{BB962C8B-B14F-4D97-AF65-F5344CB8AC3E}">
        <p14:creationId xmlns:p14="http://schemas.microsoft.com/office/powerpoint/2010/main" val="38391114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145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4731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28362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xmlns="" id="{21D70AC3-DAB8-4961-9824-56CCB4A08E96}"/>
              </a:ext>
            </a:extLst>
          </p:cNvPr>
          <p:cNvSpPr/>
          <p:nvPr userDrawn="1"/>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3" name="椭圆 2">
            <a:extLst>
              <a:ext uri="{FF2B5EF4-FFF2-40B4-BE49-F238E27FC236}">
                <a16:creationId xmlns:a16="http://schemas.microsoft.com/office/drawing/2014/main" xmlns="" id="{415A68F3-F9D3-4FF1-81B0-ABB40DB430A1}"/>
              </a:ext>
            </a:extLst>
          </p:cNvPr>
          <p:cNvSpPr/>
          <p:nvPr userDrawn="1"/>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4" name="矩形 3">
            <a:extLst>
              <a:ext uri="{FF2B5EF4-FFF2-40B4-BE49-F238E27FC236}">
                <a16:creationId xmlns:a16="http://schemas.microsoft.com/office/drawing/2014/main" xmlns="" id="{5F25B3FB-F26A-4027-8B71-B129FE42D444}"/>
              </a:ext>
            </a:extLst>
          </p:cNvPr>
          <p:cNvSpPr/>
          <p:nvPr userDrawn="1"/>
        </p:nvSpPr>
        <p:spPr>
          <a:xfrm>
            <a:off x="314801" y="331022"/>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5" name="圆角矩形 4">
            <a:extLst>
              <a:ext uri="{FF2B5EF4-FFF2-40B4-BE49-F238E27FC236}">
                <a16:creationId xmlns:a16="http://schemas.microsoft.com/office/drawing/2014/main" xmlns="" id="{5E3ACF63-A6BD-454D-9962-D7046935C860}"/>
              </a:ext>
            </a:extLst>
          </p:cNvPr>
          <p:cNvSpPr/>
          <p:nvPr userDrawn="1"/>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6" name="圆角矩形 5">
            <a:extLst>
              <a:ext uri="{FF2B5EF4-FFF2-40B4-BE49-F238E27FC236}">
                <a16:creationId xmlns:a16="http://schemas.microsoft.com/office/drawing/2014/main" xmlns="" id="{1524C041-360F-457A-AA00-D3FF646F442A}"/>
              </a:ext>
            </a:extLst>
          </p:cNvPr>
          <p:cNvSpPr/>
          <p:nvPr userDrawn="1"/>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7" name="圆角矩形 6">
            <a:extLst>
              <a:ext uri="{FF2B5EF4-FFF2-40B4-BE49-F238E27FC236}">
                <a16:creationId xmlns:a16="http://schemas.microsoft.com/office/drawing/2014/main" xmlns="" id="{FC677A99-3874-419E-8AB4-7AFA5F0C8CC6}"/>
              </a:ext>
            </a:extLst>
          </p:cNvPr>
          <p:cNvSpPr/>
          <p:nvPr userDrawn="1"/>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8" name="圆角矩形 7">
            <a:extLst>
              <a:ext uri="{FF2B5EF4-FFF2-40B4-BE49-F238E27FC236}">
                <a16:creationId xmlns:a16="http://schemas.microsoft.com/office/drawing/2014/main" xmlns="" id="{27FA1E93-CCE1-4C3F-BF4E-FC1F2C652C0C}"/>
              </a:ext>
            </a:extLst>
          </p:cNvPr>
          <p:cNvSpPr/>
          <p:nvPr userDrawn="1"/>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
        <p:nvSpPr>
          <p:cNvPr id="9" name="圆角矩形 8">
            <a:extLst>
              <a:ext uri="{FF2B5EF4-FFF2-40B4-BE49-F238E27FC236}">
                <a16:creationId xmlns:a16="http://schemas.microsoft.com/office/drawing/2014/main" xmlns="" id="{D71F5F46-EC9A-405F-BE00-D5A43139CEF4}"/>
              </a:ext>
            </a:extLst>
          </p:cNvPr>
          <p:cNvSpPr/>
          <p:nvPr userDrawn="1"/>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Microsoft YaHei"/>
              <a:ea typeface="Microsoft YaHei"/>
              <a:cs typeface="+mn-cs"/>
            </a:endParaRPr>
          </a:p>
        </p:txBody>
      </p:sp>
    </p:spTree>
    <p:extLst>
      <p:ext uri="{BB962C8B-B14F-4D97-AF65-F5344CB8AC3E}">
        <p14:creationId xmlns:p14="http://schemas.microsoft.com/office/powerpoint/2010/main" val="13963446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xmlns="" id="{AD729D16-27F2-43FD-B68A-8CA359D11389}"/>
              </a:ext>
            </a:extLst>
          </p:cNvPr>
          <p:cNvSpPr>
            <a:spLocks noGrp="1"/>
          </p:cNvSpPr>
          <p:nvPr>
            <p:ph type="dt" sz="half" idx="10"/>
          </p:nvPr>
        </p:nvSpPr>
        <p:spPr/>
        <p:txBody>
          <a:bodyPr/>
          <a:lstStyle>
            <a:lvl1pPr>
              <a:defRPr/>
            </a:lvl1pPr>
          </a:lstStyle>
          <a:p>
            <a:pPr>
              <a:defRPr/>
            </a:pPr>
            <a:fld id="{A63400E3-E1E0-431F-9C8D-DE8548FB4750}"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F743C0DF-555E-441F-948A-4B8FA0C87FE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29EF152-30B8-481B-BA19-3711479EC088}"/>
              </a:ext>
            </a:extLst>
          </p:cNvPr>
          <p:cNvSpPr>
            <a:spLocks noGrp="1"/>
          </p:cNvSpPr>
          <p:nvPr>
            <p:ph type="sldNum" sz="quarter" idx="12"/>
          </p:nvPr>
        </p:nvSpPr>
        <p:spPr/>
        <p:txBody>
          <a:bodyPr/>
          <a:lstStyle>
            <a:lvl1pPr>
              <a:defRPr/>
            </a:lvl1pPr>
          </a:lstStyle>
          <a:p>
            <a:fld id="{960AEFCD-ED7F-498E-B3E3-56952E34AF7B}" type="slidenum">
              <a:rPr lang="zh-CN" altLang="en-US"/>
              <a:pPr/>
              <a:t>‹#›</a:t>
            </a:fld>
            <a:endParaRPr lang="zh-CN" altLang="en-US"/>
          </a:p>
        </p:txBody>
      </p:sp>
    </p:spTree>
    <p:extLst>
      <p:ext uri="{BB962C8B-B14F-4D97-AF65-F5344CB8AC3E}">
        <p14:creationId xmlns:p14="http://schemas.microsoft.com/office/powerpoint/2010/main" val="5416149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90FFCE6D-D2F3-4435-A4BB-A9141E67C74C}"/>
              </a:ext>
            </a:extLst>
          </p:cNvPr>
          <p:cNvSpPr>
            <a:spLocks noGrp="1"/>
          </p:cNvSpPr>
          <p:nvPr>
            <p:ph type="dt" sz="half" idx="10"/>
          </p:nvPr>
        </p:nvSpPr>
        <p:spPr/>
        <p:txBody>
          <a:bodyPr/>
          <a:lstStyle>
            <a:lvl1pPr>
              <a:defRPr/>
            </a:lvl1pPr>
          </a:lstStyle>
          <a:p>
            <a:pPr>
              <a:defRPr/>
            </a:pPr>
            <a:fld id="{B9152910-DA1D-48B9-A311-78F9ED29D5D8}"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23038C7E-A67A-4EF0-ADE0-41D8749A8C1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17A28DF-C534-497F-86AB-A75760ADE2D8}"/>
              </a:ext>
            </a:extLst>
          </p:cNvPr>
          <p:cNvSpPr>
            <a:spLocks noGrp="1"/>
          </p:cNvSpPr>
          <p:nvPr>
            <p:ph type="sldNum" sz="quarter" idx="12"/>
          </p:nvPr>
        </p:nvSpPr>
        <p:spPr/>
        <p:txBody>
          <a:bodyPr/>
          <a:lstStyle>
            <a:lvl1pPr>
              <a:defRPr/>
            </a:lvl1pPr>
          </a:lstStyle>
          <a:p>
            <a:fld id="{9914F31C-9EE1-4C30-B7E4-51970684863F}" type="slidenum">
              <a:rPr lang="zh-CN" altLang="en-US"/>
              <a:pPr/>
              <a:t>‹#›</a:t>
            </a:fld>
            <a:endParaRPr lang="zh-CN" altLang="en-US"/>
          </a:p>
        </p:txBody>
      </p:sp>
    </p:spTree>
    <p:extLst>
      <p:ext uri="{BB962C8B-B14F-4D97-AF65-F5344CB8AC3E}">
        <p14:creationId xmlns:p14="http://schemas.microsoft.com/office/powerpoint/2010/main" val="14830101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xmlns="" id="{464E2DD1-048E-4001-BBF7-8A38F9E033D1}"/>
              </a:ext>
            </a:extLst>
          </p:cNvPr>
          <p:cNvSpPr>
            <a:spLocks noGrp="1"/>
          </p:cNvSpPr>
          <p:nvPr>
            <p:ph type="dt" sz="half" idx="10"/>
          </p:nvPr>
        </p:nvSpPr>
        <p:spPr/>
        <p:txBody>
          <a:bodyPr/>
          <a:lstStyle>
            <a:lvl1pPr>
              <a:defRPr/>
            </a:lvl1pPr>
          </a:lstStyle>
          <a:p>
            <a:pPr>
              <a:defRPr/>
            </a:pPr>
            <a:fld id="{1B50D7F4-CD57-4242-939B-EA027D840D31}"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6667FCF7-BAEF-40B3-8681-8023D742E64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98DA5E70-06D3-4CC3-96B3-B6E4E0826094}"/>
              </a:ext>
            </a:extLst>
          </p:cNvPr>
          <p:cNvSpPr>
            <a:spLocks noGrp="1"/>
          </p:cNvSpPr>
          <p:nvPr>
            <p:ph type="sldNum" sz="quarter" idx="12"/>
          </p:nvPr>
        </p:nvSpPr>
        <p:spPr/>
        <p:txBody>
          <a:bodyPr/>
          <a:lstStyle>
            <a:lvl1pPr>
              <a:defRPr/>
            </a:lvl1pPr>
          </a:lstStyle>
          <a:p>
            <a:fld id="{F8A8CA1C-4A27-4A37-BFED-0D26740A9B41}" type="slidenum">
              <a:rPr lang="zh-CN" altLang="en-US"/>
              <a:pPr/>
              <a:t>‹#›</a:t>
            </a:fld>
            <a:endParaRPr lang="zh-CN" altLang="en-US"/>
          </a:p>
        </p:txBody>
      </p:sp>
    </p:spTree>
    <p:extLst>
      <p:ext uri="{BB962C8B-B14F-4D97-AF65-F5344CB8AC3E}">
        <p14:creationId xmlns:p14="http://schemas.microsoft.com/office/powerpoint/2010/main" val="90211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6941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3">
            <a:extLst>
              <a:ext uri="{FF2B5EF4-FFF2-40B4-BE49-F238E27FC236}">
                <a16:creationId xmlns:a16="http://schemas.microsoft.com/office/drawing/2014/main" xmlns="" id="{6C44A39B-090E-4FDF-BB96-BCDDCC1C8CDA}"/>
              </a:ext>
            </a:extLst>
          </p:cNvPr>
          <p:cNvSpPr>
            <a:spLocks noGrp="1"/>
          </p:cNvSpPr>
          <p:nvPr>
            <p:ph type="dt" sz="half" idx="10"/>
          </p:nvPr>
        </p:nvSpPr>
        <p:spPr/>
        <p:txBody>
          <a:bodyPr/>
          <a:lstStyle>
            <a:lvl1pPr>
              <a:defRPr/>
            </a:lvl1pPr>
          </a:lstStyle>
          <a:p>
            <a:pPr>
              <a:defRPr/>
            </a:pPr>
            <a:fld id="{AFD0AFBC-3993-4920-8FA5-2FF81AB8733B}" type="datetime1">
              <a:rPr lang="zh-CN" altLang="en-US"/>
              <a:pPr>
                <a:defRPr/>
              </a:pPr>
              <a:t>2022/2/21</a:t>
            </a:fld>
            <a:endParaRPr lang="zh-CN" altLang="en-US"/>
          </a:p>
        </p:txBody>
      </p:sp>
      <p:sp>
        <p:nvSpPr>
          <p:cNvPr id="6" name="页脚占位符 4">
            <a:extLst>
              <a:ext uri="{FF2B5EF4-FFF2-40B4-BE49-F238E27FC236}">
                <a16:creationId xmlns:a16="http://schemas.microsoft.com/office/drawing/2014/main" xmlns="" id="{1E9047B8-1635-4C84-A920-F5E54CB4A3E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63EFF742-68B7-47A3-89CB-18F733785716}"/>
              </a:ext>
            </a:extLst>
          </p:cNvPr>
          <p:cNvSpPr>
            <a:spLocks noGrp="1"/>
          </p:cNvSpPr>
          <p:nvPr>
            <p:ph type="sldNum" sz="quarter" idx="12"/>
          </p:nvPr>
        </p:nvSpPr>
        <p:spPr/>
        <p:txBody>
          <a:bodyPr/>
          <a:lstStyle>
            <a:lvl1pPr>
              <a:defRPr/>
            </a:lvl1pPr>
          </a:lstStyle>
          <a:p>
            <a:fld id="{C24322F7-3CFB-4575-9BF3-CAE6DEB0B4E2}" type="slidenum">
              <a:rPr lang="zh-CN" altLang="en-US"/>
              <a:pPr/>
              <a:t>‹#›</a:t>
            </a:fld>
            <a:endParaRPr lang="zh-CN" altLang="en-US"/>
          </a:p>
        </p:txBody>
      </p:sp>
    </p:spTree>
    <p:extLst>
      <p:ext uri="{BB962C8B-B14F-4D97-AF65-F5344CB8AC3E}">
        <p14:creationId xmlns:p14="http://schemas.microsoft.com/office/powerpoint/2010/main" val="753802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3">
            <a:extLst>
              <a:ext uri="{FF2B5EF4-FFF2-40B4-BE49-F238E27FC236}">
                <a16:creationId xmlns:a16="http://schemas.microsoft.com/office/drawing/2014/main" xmlns="" id="{4E3A5FE2-4208-4E1B-ADD7-4EA41CDFF94F}"/>
              </a:ext>
            </a:extLst>
          </p:cNvPr>
          <p:cNvSpPr>
            <a:spLocks noGrp="1"/>
          </p:cNvSpPr>
          <p:nvPr>
            <p:ph type="dt" sz="half" idx="10"/>
          </p:nvPr>
        </p:nvSpPr>
        <p:spPr/>
        <p:txBody>
          <a:bodyPr/>
          <a:lstStyle>
            <a:lvl1pPr>
              <a:defRPr/>
            </a:lvl1pPr>
          </a:lstStyle>
          <a:p>
            <a:pPr>
              <a:defRPr/>
            </a:pPr>
            <a:fld id="{5A6A7487-D266-4EA7-9360-44C49D501282}" type="datetime1">
              <a:rPr lang="zh-CN" altLang="en-US"/>
              <a:pPr>
                <a:defRPr/>
              </a:pPr>
              <a:t>2022/2/21</a:t>
            </a:fld>
            <a:endParaRPr lang="zh-CN" altLang="en-US"/>
          </a:p>
        </p:txBody>
      </p:sp>
      <p:sp>
        <p:nvSpPr>
          <p:cNvPr id="8" name="页脚占位符 4">
            <a:extLst>
              <a:ext uri="{FF2B5EF4-FFF2-40B4-BE49-F238E27FC236}">
                <a16:creationId xmlns:a16="http://schemas.microsoft.com/office/drawing/2014/main" xmlns="" id="{3FD9967A-75AC-42E7-970A-A6CC320E1003}"/>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E4CB5273-6062-4AD1-BF56-450E39DC58E4}"/>
              </a:ext>
            </a:extLst>
          </p:cNvPr>
          <p:cNvSpPr>
            <a:spLocks noGrp="1"/>
          </p:cNvSpPr>
          <p:nvPr>
            <p:ph type="sldNum" sz="quarter" idx="12"/>
          </p:nvPr>
        </p:nvSpPr>
        <p:spPr/>
        <p:txBody>
          <a:bodyPr/>
          <a:lstStyle>
            <a:lvl1pPr>
              <a:defRPr/>
            </a:lvl1pPr>
          </a:lstStyle>
          <a:p>
            <a:fld id="{564E4C4F-C51F-4BF8-B3E5-C4E9FA6B8526}" type="slidenum">
              <a:rPr lang="zh-CN" altLang="en-US"/>
              <a:pPr/>
              <a:t>‹#›</a:t>
            </a:fld>
            <a:endParaRPr lang="zh-CN" altLang="en-US"/>
          </a:p>
        </p:txBody>
      </p:sp>
    </p:spTree>
    <p:extLst>
      <p:ext uri="{BB962C8B-B14F-4D97-AF65-F5344CB8AC3E}">
        <p14:creationId xmlns:p14="http://schemas.microsoft.com/office/powerpoint/2010/main" val="41680399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xmlns="" id="{C659D6B7-475A-4E00-BAC0-3958649B252A}"/>
              </a:ext>
            </a:extLst>
          </p:cNvPr>
          <p:cNvSpPr>
            <a:spLocks noGrp="1"/>
          </p:cNvSpPr>
          <p:nvPr>
            <p:ph type="dt" sz="half" idx="10"/>
          </p:nvPr>
        </p:nvSpPr>
        <p:spPr/>
        <p:txBody>
          <a:bodyPr/>
          <a:lstStyle>
            <a:lvl1pPr>
              <a:defRPr/>
            </a:lvl1pPr>
          </a:lstStyle>
          <a:p>
            <a:pPr>
              <a:defRPr/>
            </a:pPr>
            <a:fld id="{BE126156-549C-477D-B991-826A1ECC0F57}" type="datetime1">
              <a:rPr lang="zh-CN" altLang="en-US"/>
              <a:pPr>
                <a:defRPr/>
              </a:pPr>
              <a:t>2022/2/21</a:t>
            </a:fld>
            <a:endParaRPr lang="zh-CN" altLang="en-US"/>
          </a:p>
        </p:txBody>
      </p:sp>
      <p:sp>
        <p:nvSpPr>
          <p:cNvPr id="4" name="页脚占位符 4">
            <a:extLst>
              <a:ext uri="{FF2B5EF4-FFF2-40B4-BE49-F238E27FC236}">
                <a16:creationId xmlns:a16="http://schemas.microsoft.com/office/drawing/2014/main" xmlns="" id="{180A9BC9-A341-4DB3-A3F0-79241843880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89615A0C-D2F6-4D04-AD60-5409764CE1F5}"/>
              </a:ext>
            </a:extLst>
          </p:cNvPr>
          <p:cNvSpPr>
            <a:spLocks noGrp="1"/>
          </p:cNvSpPr>
          <p:nvPr>
            <p:ph type="sldNum" sz="quarter" idx="12"/>
          </p:nvPr>
        </p:nvSpPr>
        <p:spPr/>
        <p:txBody>
          <a:bodyPr/>
          <a:lstStyle>
            <a:lvl1pPr>
              <a:defRPr/>
            </a:lvl1pPr>
          </a:lstStyle>
          <a:p>
            <a:fld id="{2F1196B1-297E-4916-9BE9-EE9F12BCF7D9}" type="slidenum">
              <a:rPr lang="zh-CN" altLang="en-US"/>
              <a:pPr/>
              <a:t>‹#›</a:t>
            </a:fld>
            <a:endParaRPr lang="zh-CN" altLang="en-US"/>
          </a:p>
        </p:txBody>
      </p:sp>
    </p:spTree>
    <p:extLst>
      <p:ext uri="{BB962C8B-B14F-4D97-AF65-F5344CB8AC3E}">
        <p14:creationId xmlns:p14="http://schemas.microsoft.com/office/powerpoint/2010/main" val="4114584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AD284142-6FA9-4BED-BB3C-2F647D4DE724}"/>
              </a:ext>
            </a:extLst>
          </p:cNvPr>
          <p:cNvSpPr>
            <a:spLocks noGrp="1"/>
          </p:cNvSpPr>
          <p:nvPr>
            <p:ph type="dt" sz="half" idx="10"/>
          </p:nvPr>
        </p:nvSpPr>
        <p:spPr/>
        <p:txBody>
          <a:bodyPr/>
          <a:lstStyle>
            <a:lvl1pPr>
              <a:defRPr/>
            </a:lvl1pPr>
          </a:lstStyle>
          <a:p>
            <a:pPr>
              <a:defRPr/>
            </a:pPr>
            <a:fld id="{D5A2C46A-A1EE-4BD9-BB27-F14BA9DC1ADC}"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ABB758D6-AE50-40E5-8D44-5D93B889E58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8765FA08-9232-43A1-8137-E6904690A127}"/>
              </a:ext>
            </a:extLst>
          </p:cNvPr>
          <p:cNvSpPr>
            <a:spLocks noGrp="1"/>
          </p:cNvSpPr>
          <p:nvPr>
            <p:ph type="sldNum" sz="quarter" idx="12"/>
          </p:nvPr>
        </p:nvSpPr>
        <p:spPr/>
        <p:txBody>
          <a:bodyPr/>
          <a:lstStyle>
            <a:lvl1pPr>
              <a:defRPr/>
            </a:lvl1pPr>
          </a:lstStyle>
          <a:p>
            <a:fld id="{EDDF1968-B8DE-494B-8A96-44CBF38056B3}" type="slidenum">
              <a:rPr lang="zh-CN" altLang="en-US"/>
              <a:pPr/>
              <a:t>‹#›</a:t>
            </a:fld>
            <a:endParaRPr lang="zh-CN" altLang="en-US"/>
          </a:p>
        </p:txBody>
      </p:sp>
    </p:spTree>
    <p:extLst>
      <p:ext uri="{BB962C8B-B14F-4D97-AF65-F5344CB8AC3E}">
        <p14:creationId xmlns:p14="http://schemas.microsoft.com/office/powerpoint/2010/main" val="39220859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B115EA2F-E6EC-45C1-AA9A-AF53D43E3251}"/>
              </a:ext>
            </a:extLst>
          </p:cNvPr>
          <p:cNvSpPr>
            <a:spLocks noGrp="1"/>
          </p:cNvSpPr>
          <p:nvPr>
            <p:ph type="dt" sz="half" idx="10"/>
          </p:nvPr>
        </p:nvSpPr>
        <p:spPr/>
        <p:txBody>
          <a:bodyPr/>
          <a:lstStyle>
            <a:lvl1pPr>
              <a:defRPr/>
            </a:lvl1pPr>
          </a:lstStyle>
          <a:p>
            <a:pPr>
              <a:defRPr/>
            </a:pPr>
            <a:fld id="{9D4753C1-24DA-4512-963C-DB1DC5ACAFA5}" type="datetime1">
              <a:rPr lang="zh-CN" altLang="en-US"/>
              <a:pPr>
                <a:defRPr/>
              </a:pPr>
              <a:t>2022/2/21</a:t>
            </a:fld>
            <a:endParaRPr lang="zh-CN" altLang="en-US"/>
          </a:p>
        </p:txBody>
      </p:sp>
      <p:sp>
        <p:nvSpPr>
          <p:cNvPr id="6" name="页脚占位符 4">
            <a:extLst>
              <a:ext uri="{FF2B5EF4-FFF2-40B4-BE49-F238E27FC236}">
                <a16:creationId xmlns:a16="http://schemas.microsoft.com/office/drawing/2014/main" xmlns="" id="{00021C3C-E85D-4E4B-BC53-3539D26C2AA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31BB18CC-BC37-48F0-A7C6-B95FE4EF68AA}"/>
              </a:ext>
            </a:extLst>
          </p:cNvPr>
          <p:cNvSpPr>
            <a:spLocks noGrp="1"/>
          </p:cNvSpPr>
          <p:nvPr>
            <p:ph type="sldNum" sz="quarter" idx="12"/>
          </p:nvPr>
        </p:nvSpPr>
        <p:spPr/>
        <p:txBody>
          <a:bodyPr/>
          <a:lstStyle>
            <a:lvl1pPr>
              <a:defRPr/>
            </a:lvl1pPr>
          </a:lstStyle>
          <a:p>
            <a:fld id="{D6A686F7-1AF5-49D4-9B2B-AC161F3F94DD}" type="slidenum">
              <a:rPr lang="zh-CN" altLang="en-US"/>
              <a:pPr/>
              <a:t>‹#›</a:t>
            </a:fld>
            <a:endParaRPr lang="zh-CN" altLang="en-US"/>
          </a:p>
        </p:txBody>
      </p:sp>
    </p:spTree>
    <p:extLst>
      <p:ext uri="{BB962C8B-B14F-4D97-AF65-F5344CB8AC3E}">
        <p14:creationId xmlns:p14="http://schemas.microsoft.com/office/powerpoint/2010/main" val="7889052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0B94EFA1-A5F3-4211-BD92-011F2CFA1DB9}"/>
              </a:ext>
            </a:extLst>
          </p:cNvPr>
          <p:cNvSpPr>
            <a:spLocks noGrp="1"/>
          </p:cNvSpPr>
          <p:nvPr>
            <p:ph type="dt" sz="half" idx="10"/>
          </p:nvPr>
        </p:nvSpPr>
        <p:spPr/>
        <p:txBody>
          <a:bodyPr/>
          <a:lstStyle>
            <a:lvl1pPr>
              <a:defRPr/>
            </a:lvl1pPr>
          </a:lstStyle>
          <a:p>
            <a:pPr>
              <a:defRPr/>
            </a:pPr>
            <a:fld id="{A1CB7460-BAFA-4598-A69A-93EE6CB7C8F9}" type="datetime1">
              <a:rPr lang="zh-CN" altLang="en-US"/>
              <a:pPr>
                <a:defRPr/>
              </a:pPr>
              <a:t>2022/2/21</a:t>
            </a:fld>
            <a:endParaRPr lang="zh-CN" altLang="en-US"/>
          </a:p>
        </p:txBody>
      </p:sp>
      <p:sp>
        <p:nvSpPr>
          <p:cNvPr id="6" name="页脚占位符 4">
            <a:extLst>
              <a:ext uri="{FF2B5EF4-FFF2-40B4-BE49-F238E27FC236}">
                <a16:creationId xmlns:a16="http://schemas.microsoft.com/office/drawing/2014/main" xmlns="" id="{A9282070-5DEE-477A-B571-CBD20911CC1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70F1FB5D-D122-4869-B5FF-019DA657BBF0}"/>
              </a:ext>
            </a:extLst>
          </p:cNvPr>
          <p:cNvSpPr>
            <a:spLocks noGrp="1"/>
          </p:cNvSpPr>
          <p:nvPr>
            <p:ph type="sldNum" sz="quarter" idx="12"/>
          </p:nvPr>
        </p:nvSpPr>
        <p:spPr/>
        <p:txBody>
          <a:bodyPr/>
          <a:lstStyle>
            <a:lvl1pPr>
              <a:defRPr/>
            </a:lvl1pPr>
          </a:lstStyle>
          <a:p>
            <a:fld id="{B22437A0-5C8E-45BC-91E1-47D13217FE8A}" type="slidenum">
              <a:rPr lang="zh-CN" altLang="en-US"/>
              <a:pPr/>
              <a:t>‹#›</a:t>
            </a:fld>
            <a:endParaRPr lang="zh-CN" altLang="en-US"/>
          </a:p>
        </p:txBody>
      </p:sp>
    </p:spTree>
    <p:extLst>
      <p:ext uri="{BB962C8B-B14F-4D97-AF65-F5344CB8AC3E}">
        <p14:creationId xmlns:p14="http://schemas.microsoft.com/office/powerpoint/2010/main" val="13851457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D58D63BA-F126-4074-87BD-1FE0270CF17B}"/>
              </a:ext>
            </a:extLst>
          </p:cNvPr>
          <p:cNvSpPr>
            <a:spLocks noGrp="1"/>
          </p:cNvSpPr>
          <p:nvPr>
            <p:ph type="dt" sz="half" idx="10"/>
          </p:nvPr>
        </p:nvSpPr>
        <p:spPr/>
        <p:txBody>
          <a:bodyPr/>
          <a:lstStyle>
            <a:lvl1pPr>
              <a:defRPr/>
            </a:lvl1pPr>
          </a:lstStyle>
          <a:p>
            <a:pPr>
              <a:defRPr/>
            </a:pPr>
            <a:fld id="{8AE77001-F076-45B7-8B51-F06611EBC0D6}"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208B2ACB-1426-4DE5-922A-459CCC7F486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D6F9B722-0A41-4754-80D5-CFEFAA7415FD}"/>
              </a:ext>
            </a:extLst>
          </p:cNvPr>
          <p:cNvSpPr>
            <a:spLocks noGrp="1"/>
          </p:cNvSpPr>
          <p:nvPr>
            <p:ph type="sldNum" sz="quarter" idx="12"/>
          </p:nvPr>
        </p:nvSpPr>
        <p:spPr/>
        <p:txBody>
          <a:bodyPr/>
          <a:lstStyle>
            <a:lvl1pPr>
              <a:defRPr/>
            </a:lvl1pPr>
          </a:lstStyle>
          <a:p>
            <a:fld id="{80091F1D-C1D4-47C0-8E50-C7D98D695716}" type="slidenum">
              <a:rPr lang="zh-CN" altLang="en-US"/>
              <a:pPr/>
              <a:t>‹#›</a:t>
            </a:fld>
            <a:endParaRPr lang="zh-CN" altLang="en-US"/>
          </a:p>
        </p:txBody>
      </p:sp>
    </p:spTree>
    <p:extLst>
      <p:ext uri="{BB962C8B-B14F-4D97-AF65-F5344CB8AC3E}">
        <p14:creationId xmlns:p14="http://schemas.microsoft.com/office/powerpoint/2010/main" val="15014176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3">
            <a:extLst>
              <a:ext uri="{FF2B5EF4-FFF2-40B4-BE49-F238E27FC236}">
                <a16:creationId xmlns:a16="http://schemas.microsoft.com/office/drawing/2014/main" xmlns="" id="{CC6DC2B2-6E5E-48ED-869F-FAB6AF97D363}"/>
              </a:ext>
            </a:extLst>
          </p:cNvPr>
          <p:cNvSpPr>
            <a:spLocks noGrp="1"/>
          </p:cNvSpPr>
          <p:nvPr>
            <p:ph type="dt" sz="half" idx="10"/>
          </p:nvPr>
        </p:nvSpPr>
        <p:spPr/>
        <p:txBody>
          <a:bodyPr/>
          <a:lstStyle>
            <a:lvl1pPr>
              <a:defRPr/>
            </a:lvl1pPr>
          </a:lstStyle>
          <a:p>
            <a:pPr>
              <a:defRPr/>
            </a:pPr>
            <a:fld id="{04773315-0BAF-4439-87DC-5443244410A1}"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D5A2DB4-5586-48C1-A2AE-CDA30AE99D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8AF889B0-4402-43B5-A79A-F7ACB2037698}"/>
              </a:ext>
            </a:extLst>
          </p:cNvPr>
          <p:cNvSpPr>
            <a:spLocks noGrp="1"/>
          </p:cNvSpPr>
          <p:nvPr>
            <p:ph type="sldNum" sz="quarter" idx="12"/>
          </p:nvPr>
        </p:nvSpPr>
        <p:spPr/>
        <p:txBody>
          <a:bodyPr/>
          <a:lstStyle>
            <a:lvl1pPr>
              <a:defRPr/>
            </a:lvl1pPr>
          </a:lstStyle>
          <a:p>
            <a:fld id="{2E629766-D95B-4773-A02B-72DE58C29C73}" type="slidenum">
              <a:rPr lang="zh-CN" altLang="en-US"/>
              <a:pPr/>
              <a:t>‹#›</a:t>
            </a:fld>
            <a:endParaRPr lang="zh-CN" altLang="en-US"/>
          </a:p>
        </p:txBody>
      </p:sp>
    </p:spTree>
    <p:extLst>
      <p:ext uri="{BB962C8B-B14F-4D97-AF65-F5344CB8AC3E}">
        <p14:creationId xmlns:p14="http://schemas.microsoft.com/office/powerpoint/2010/main" val="29982421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0FE7F25E-3460-49E5-9195-32B274FA638A}"/>
              </a:ext>
            </a:extLst>
          </p:cNvPr>
          <p:cNvSpPr>
            <a:spLocks noGrp="1"/>
          </p:cNvSpPr>
          <p:nvPr>
            <p:ph type="dt" sz="half" idx="10"/>
          </p:nvPr>
        </p:nvSpPr>
        <p:spPr/>
        <p:txBody>
          <a:bodyPr/>
          <a:lstStyle>
            <a:lvl1pPr>
              <a:defRPr/>
            </a:lvl1pPr>
          </a:lstStyle>
          <a:p>
            <a:pPr>
              <a:defRPr/>
            </a:pPr>
            <a:fld id="{3F9D889F-8554-4C62-B73B-393DBED1BBA0}" type="datetime1">
              <a:rPr lang="zh-CN" altLang="en-US"/>
              <a:pPr>
                <a:defRPr/>
              </a:pPr>
              <a:t>2022/2/21</a:t>
            </a:fld>
            <a:endParaRPr lang="zh-CN" altLang="en-US"/>
          </a:p>
        </p:txBody>
      </p:sp>
      <p:sp>
        <p:nvSpPr>
          <p:cNvPr id="3" name="页脚占位符 4">
            <a:extLst>
              <a:ext uri="{FF2B5EF4-FFF2-40B4-BE49-F238E27FC236}">
                <a16:creationId xmlns:a16="http://schemas.microsoft.com/office/drawing/2014/main" xmlns="" id="{BDD763CB-7DFB-4D29-8F62-B8B025F27BF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366F63E1-4E42-43B6-BF79-7CA18051E61D}"/>
              </a:ext>
            </a:extLst>
          </p:cNvPr>
          <p:cNvSpPr>
            <a:spLocks noGrp="1"/>
          </p:cNvSpPr>
          <p:nvPr>
            <p:ph type="sldNum" sz="quarter" idx="12"/>
          </p:nvPr>
        </p:nvSpPr>
        <p:spPr/>
        <p:txBody>
          <a:bodyPr/>
          <a:lstStyle>
            <a:lvl1pPr>
              <a:defRPr/>
            </a:lvl1pPr>
          </a:lstStyle>
          <a:p>
            <a:fld id="{D2A9A5C9-8A4D-4BF8-A48A-23FF49219D5E}" type="slidenum">
              <a:rPr lang="zh-CN" altLang="en-US"/>
              <a:pPr/>
              <a:t>‹#›</a:t>
            </a:fld>
            <a:endParaRPr lang="zh-CN" altLang="en-US"/>
          </a:p>
        </p:txBody>
      </p:sp>
    </p:spTree>
    <p:extLst>
      <p:ext uri="{BB962C8B-B14F-4D97-AF65-F5344CB8AC3E}">
        <p14:creationId xmlns:p14="http://schemas.microsoft.com/office/powerpoint/2010/main" val="35367069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44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94121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288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918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159505"/>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32334912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20339562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11312577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27660092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2022/2/21</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28513398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2022/2/21</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17329086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2022/2/21</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304063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89745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18057775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2022/2/21</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26063143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5912091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2022/2/21</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835827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1894025934"/>
      </p:ext>
    </p:extLst>
  </p:cSld>
  <p:clrMapOvr>
    <a:masterClrMapping/>
  </p:clrMapOvr>
  <p:transition spd="slow" advClick="0" advTm="3000">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4276030389"/>
      </p:ext>
    </p:extLst>
  </p:cSld>
  <p:clrMapOvr>
    <a:masterClrMapping/>
  </p:clrMapOvr>
  <p:transition spd="slow" advClick="0" advTm="3000">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04533F8-0D36-4EC1-AD73-6095C79B6FB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055126C6-8FFB-49E3-B7B0-8025594BA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B3AE0D4D-45DA-41DF-BE94-B3913A4202E5}"/>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E10AE1A3-064D-4B49-A27C-6AB2DD57F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831D31C-E4A6-4F7F-AB55-3A381C642C26}"/>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4178365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FBE696-8F77-4EDC-8C7A-2CC2EA88F7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BAB80224-1061-4C80-9A78-DAA5485B5A9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F18D36FD-5286-4568-AD29-3BBF2B9EC83B}"/>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6A009110-12E4-45D4-BCB2-FA9169ADBD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333356FB-1E61-4580-A2CE-22252B77861F}"/>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12318398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C7B1E8-2997-40D4-A6B6-1CA393197E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58EFC02-F075-4816-94D6-D5E4821B4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D4EE1715-23CD-4BDB-931A-C29B3C8832FC}"/>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A85FAC17-2F3E-4897-8BD0-80926141C4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B3FEB43-F08B-4952-B3D6-716DDCA4C2C0}"/>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28299329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D0F357-F8AC-487D-8462-CAA043EEDE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A84BC95A-1A46-4144-9331-8CAC68916FC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F3D18E36-7731-4C10-9C9C-9D08F7E4E1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0405D4DC-B8EA-449D-8104-D89171C24769}"/>
              </a:ext>
            </a:extLst>
          </p:cNvPr>
          <p:cNvSpPr>
            <a:spLocks noGrp="1"/>
          </p:cNvSpPr>
          <p:nvPr>
            <p:ph type="dt" sz="half" idx="10"/>
          </p:nvPr>
        </p:nvSpPr>
        <p:spPr/>
        <p:txBody>
          <a:bodyPr/>
          <a:lstStyle/>
          <a:p>
            <a:fld id="{5207858B-0EE6-40FA-A416-1346D2DAF7EF}" type="datetimeFigureOut">
              <a:rPr lang="zh-CN" altLang="en-US" smtClean="0"/>
              <a:t>2022/2/21</a:t>
            </a:fld>
            <a:endParaRPr lang="zh-CN" altLang="en-US"/>
          </a:p>
        </p:txBody>
      </p:sp>
      <p:sp>
        <p:nvSpPr>
          <p:cNvPr id="6" name="页脚占位符 5">
            <a:extLst>
              <a:ext uri="{FF2B5EF4-FFF2-40B4-BE49-F238E27FC236}">
                <a16:creationId xmlns:a16="http://schemas.microsoft.com/office/drawing/2014/main" xmlns="" id="{0DED7F67-5CE9-4BBB-8BE3-5AC1925FC8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590FCD2-352A-4CDF-81FD-AA7A02C6F33C}"/>
              </a:ext>
            </a:extLst>
          </p:cNvPr>
          <p:cNvSpPr>
            <a:spLocks noGrp="1"/>
          </p:cNvSpPr>
          <p:nvPr>
            <p:ph type="sldNum" sz="quarter" idx="12"/>
          </p:nvPr>
        </p:nvSpPr>
        <p:spPr/>
        <p:txBody>
          <a:body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414059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11.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5" Type="http://schemas.openxmlformats.org/officeDocument/2006/relationships/theme" Target="../theme/theme13.xml"/><Relationship Id="rId4" Type="http://schemas.openxmlformats.org/officeDocument/2006/relationships/slideLayout" Target="../slideLayouts/slideLayout11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image" Target="../media/image7.jpg"/><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image" Target="../media/image6.jpg"/><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1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15.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4.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4.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theme" Target="../theme/theme8.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pPr/>
              <a:t>2022/2/21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1713440408"/>
      </p:ext>
    </p:extLst>
  </p:cSld>
  <p:clrMap bg1="lt1" tx1="dk1" bg2="lt2" tx2="dk2" accent1="accent1" accent2="accent2" accent3="accent3" accent4="accent4" accent5="accent5" accent6="accent6" hlink="hlink" folHlink="folHlink"/>
  <p:sldLayoutIdLst>
    <p:sldLayoutId id="2147484928" r:id="rId1"/>
    <p:sldLayoutId id="2147484929" r:id="rId2"/>
    <p:sldLayoutId id="2147484930" r:id="rId3"/>
    <p:sldLayoutId id="2147484931" r:id="rId4"/>
    <p:sldLayoutId id="2147484932" r:id="rId5"/>
    <p:sldLayoutId id="2147484933" r:id="rId6"/>
    <p:sldLayoutId id="2147484934" r:id="rId7"/>
    <p:sldLayoutId id="2147484935" r:id="rId8"/>
    <p:sldLayoutId id="2147484936" r:id="rId9"/>
    <p:sldLayoutId id="2147484937" r:id="rId10"/>
    <p:sldLayoutId id="2147484938"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2022/2/21</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966924276"/>
      </p:ext>
    </p:extLst>
  </p:cSld>
  <p:clrMap bg1="lt1" tx1="dk1" bg2="lt2" tx2="dk2" accent1="accent1" accent2="accent2" accent3="accent3" accent4="accent4" accent5="accent5" accent6="accent6" hlink="hlink" folHlink="folHlink"/>
  <p:sldLayoutIdLst>
    <p:sldLayoutId id="2147485051" r:id="rId1"/>
    <p:sldLayoutId id="2147485052" r:id="rId2"/>
    <p:sldLayoutId id="2147485053" r:id="rId3"/>
    <p:sldLayoutId id="2147485054" r:id="rId4"/>
    <p:sldLayoutId id="2147485055" r:id="rId5"/>
    <p:sldLayoutId id="2147485056" r:id="rId6"/>
    <p:sldLayoutId id="2147485057" r:id="rId7"/>
    <p:sldLayoutId id="2147485058" r:id="rId8"/>
    <p:sldLayoutId id="2147485059" r:id="rId9"/>
    <p:sldLayoutId id="2147485060" r:id="rId10"/>
    <p:sldLayoutId id="2147485061" r:id="rId11"/>
    <p:sldLayoutId id="2147485062" r:id="rId12"/>
    <p:sldLayoutId id="2147485063"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68218C1-6633-4507-9DD7-E4BDC3D57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252859E-A7FE-4F41-89D8-5C5B3D9B8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1BF4594-7572-4FFE-BCC4-C8D9E489C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052EF207-3493-4A7D-A8DD-43164547F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9B83A08C-9C24-4AA3-899E-A97FFC3ED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312194126"/>
      </p:ext>
    </p:extLst>
  </p:cSld>
  <p:clrMap bg1="lt1" tx1="dk1" bg2="lt2" tx2="dk2" accent1="accent1" accent2="accent2" accent3="accent3" accent4="accent4" accent5="accent5" accent6="accent6" hlink="hlink" folHlink="folHlink"/>
  <p:sldLayoutIdLst>
    <p:sldLayoutId id="2147485065" r:id="rId1"/>
    <p:sldLayoutId id="2147485066" r:id="rId2"/>
    <p:sldLayoutId id="2147485067" r:id="rId3"/>
    <p:sldLayoutId id="2147485068" r:id="rId4"/>
    <p:sldLayoutId id="2147485069" r:id="rId5"/>
    <p:sldLayoutId id="2147485070" r:id="rId6"/>
    <p:sldLayoutId id="2147485071" r:id="rId7"/>
    <p:sldLayoutId id="2147485072" r:id="rId8"/>
    <p:sldLayoutId id="2147485073" r:id="rId9"/>
    <p:sldLayoutId id="2147485074" r:id="rId10"/>
    <p:sldLayoutId id="21474850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29675F14-E11D-4DFB-8D1A-C7F603BAE1EE}"/>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B7553ADA-EDF2-4272-982E-0929B2BB25E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10132C8-436D-40AB-BCE0-0E893EF57202}"/>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微软雅黑" panose="020B0503020204020204" pitchFamily="34" charset="-122"/>
              </a:defRPr>
            </a:lvl1pPr>
          </a:lstStyle>
          <a:p>
            <a:pPr>
              <a:defRPr/>
            </a:pPr>
            <a:fld id="{7AD2A891-C247-42FB-A21D-243E39988C62}"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F3177C7B-C3A8-4E37-A0A2-4FFE0503FE06}"/>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微软雅黑" panose="020B0503020204020204" pitchFamily="34" charset="-122"/>
              </a:defRPr>
            </a:lvl1pPr>
          </a:lstStyle>
          <a:p>
            <a:pPr>
              <a:defRPr/>
            </a:pPr>
            <a:endParaRPr lang="zh-CN" altLang="en-US"/>
          </a:p>
        </p:txBody>
      </p:sp>
      <p:sp>
        <p:nvSpPr>
          <p:cNvPr id="6" name="灯片编号占位符 5">
            <a:extLst>
              <a:ext uri="{FF2B5EF4-FFF2-40B4-BE49-F238E27FC236}">
                <a16:creationId xmlns:a16="http://schemas.microsoft.com/office/drawing/2014/main" xmlns="" id="{68B42637-CEEB-4AE0-AB11-F7CB38EC6073}"/>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微软雅黑" panose="020B0503020204020204" pitchFamily="34" charset="-122"/>
              </a:defRPr>
            </a:lvl1pPr>
          </a:lstStyle>
          <a:p>
            <a:fld id="{1E975599-4711-4E72-A780-2B749D3ABA55}" type="slidenum">
              <a:rPr lang="zh-CN" altLang="en-US"/>
              <a:pPr/>
              <a:t>‹#›</a:t>
            </a:fld>
            <a:endParaRPr lang="zh-CN" altLang="en-US">
              <a:latin typeface="Arial" panose="020B0604020202020204" pitchFamily="34" charset="0"/>
            </a:endParaRPr>
          </a:p>
        </p:txBody>
      </p:sp>
    </p:spTree>
    <p:extLst>
      <p:ext uri="{BB962C8B-B14F-4D97-AF65-F5344CB8AC3E}">
        <p14:creationId xmlns:p14="http://schemas.microsoft.com/office/powerpoint/2010/main" val="2868101348"/>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998286"/>
      </p:ext>
    </p:extLst>
  </p:cSld>
  <p:clrMap bg1="lt1" tx1="dk1" bg2="lt2" tx2="dk2" accent1="accent1" accent2="accent2" accent3="accent3" accent4="accent4" accent5="accent5" accent6="accent6" hlink="hlink" folHlink="folHlink"/>
  <p:sldLayoutIdLst>
    <p:sldLayoutId id="2147485085" r:id="rId1"/>
    <p:sldLayoutId id="2147485086" r:id="rId2"/>
    <p:sldLayoutId id="2147485087" r:id="rId3"/>
    <p:sldLayoutId id="214748508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a16="http://schemas.microsoft.com/office/drawing/2014/main" xmlns="" id="{72285C00-CA6B-47B9-BC76-7918C3C0063A}"/>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descr="图片包含 游戏机&#10;&#10;描述已自动生成">
            <a:extLst>
              <a:ext uri="{FF2B5EF4-FFF2-40B4-BE49-F238E27FC236}">
                <a16:creationId xmlns:a16="http://schemas.microsoft.com/office/drawing/2014/main" xmlns="" id="{3DA51638-AC01-4A5A-8CC4-C3CAED087FF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7573135"/>
      </p:ext>
    </p:extLst>
  </p:cSld>
  <p:clrMap bg1="lt1" tx1="dk1" bg2="lt2" tx2="dk2" accent1="accent1" accent2="accent2" accent3="accent3" accent4="accent4" accent5="accent5" accent6="accent6" hlink="hlink" folHlink="folHlink"/>
  <p:sldLayoutIdLst>
    <p:sldLayoutId id="2147485090" r:id="rId1"/>
    <p:sldLayoutId id="2147485091" r:id="rId2"/>
    <p:sldLayoutId id="2147485092" r:id="rId3"/>
    <p:sldLayoutId id="2147485093" r:id="rId4"/>
    <p:sldLayoutId id="2147485094" r:id="rId5"/>
    <p:sldLayoutId id="2147485095" r:id="rId6"/>
    <p:sldLayoutId id="2147485096" r:id="rId7"/>
    <p:sldLayoutId id="2147485097" r:id="rId8"/>
    <p:sldLayoutId id="2147485098" r:id="rId9"/>
    <p:sldLayoutId id="2147485099" r:id="rId10"/>
    <p:sldLayoutId id="2147485100" r:id="rId11"/>
    <p:sldLayoutId id="2147485101" r:id="rId12"/>
    <p:sldLayoutId id="2147485102" r:id="rId13"/>
    <p:sldLayoutId id="2147485103" r:id="rId14"/>
    <p:sldLayoutId id="2147485104" r:id="rId15"/>
    <p:sldLayoutId id="2147485105" r:id="rId16"/>
    <p:sldLayoutId id="2147485106" r:id="rId17"/>
    <p:sldLayoutId id="2147485107" r:id="rId18"/>
    <p:sldLayoutId id="2147485108" r:id="rId19"/>
    <p:sldLayoutId id="2147485109" r:id="rId20"/>
    <p:sldLayoutId id="2147485110" r:id="rId21"/>
    <p:sldLayoutId id="2147485111" r:id="rId22"/>
    <p:sldLayoutId id="2147485112"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8FA3DA6-3017-41C8-8086-C51CADE3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FCE64602-709B-42C9-8BEB-2270F7488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9701FC5A-B9C2-4A5A-A5E9-2945A4AFB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pPr/>
              <a:t>2022/2/21</a:t>
            </a:fld>
            <a:endParaRPr lang="zh-CN" altLang="en-US" dirty="0"/>
          </a:p>
        </p:txBody>
      </p:sp>
      <p:sp>
        <p:nvSpPr>
          <p:cNvPr id="5" name="页脚占位符 4">
            <a:extLst>
              <a:ext uri="{FF2B5EF4-FFF2-40B4-BE49-F238E27FC236}">
                <a16:creationId xmlns:a16="http://schemas.microsoft.com/office/drawing/2014/main" xmlns="" id="{ED3A2224-646B-46C2-8D05-91E7DF54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D2F50A55-F1DF-42D8-8D24-8593C9BA5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pPr/>
              <a:t>‹#›</a:t>
            </a:fld>
            <a:endParaRPr lang="zh-CN" altLang="en-US" dirty="0"/>
          </a:p>
        </p:txBody>
      </p:sp>
    </p:spTree>
    <p:extLst>
      <p:ext uri="{BB962C8B-B14F-4D97-AF65-F5344CB8AC3E}">
        <p14:creationId xmlns:p14="http://schemas.microsoft.com/office/powerpoint/2010/main" val="471286296"/>
      </p:ext>
    </p:extLst>
  </p:cSld>
  <p:clrMap bg1="lt1" tx1="dk1" bg2="lt2" tx2="dk2" accent1="accent1" accent2="accent2" accent3="accent3" accent4="accent4" accent5="accent5" accent6="accent6" hlink="hlink" folHlink="folHlink"/>
  <p:sldLayoutIdLst>
    <p:sldLayoutId id="2147485114"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p:blipFill>
        <p:spPr>
          <a:xfrm>
            <a:off x="-600" y="0"/>
            <a:ext cx="12193200" cy="6858000"/>
          </a:xfrm>
          <a:prstGeom prst="rect">
            <a:avLst/>
          </a:prstGeom>
        </p:spPr>
      </p:pic>
    </p:spTree>
    <p:extLst>
      <p:ext uri="{BB962C8B-B14F-4D97-AF65-F5344CB8AC3E}">
        <p14:creationId xmlns:p14="http://schemas.microsoft.com/office/powerpoint/2010/main" val="4173566599"/>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65613185"/>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2364589476"/>
      </p:ext>
    </p:extLst>
  </p:cSld>
  <p:clrMap bg1="lt1" tx1="dk1" bg2="lt2" tx2="dk2" accent1="accent1" accent2="accent2" accent3="accent3" accent4="accent4" accent5="accent5" accent6="accent6" hlink="hlink" folHlink="folHlink"/>
  <p:sldLayoutIdLst>
    <p:sldLayoutId id="2147484958"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42BE0AF-02C6-4E94-9DE0-02C2735532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A37D1AF-99FD-4B0B-937A-3C25D5872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DE65E5D9-C844-482F-9FF1-D21094B60F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A06A219-7145-4C31-BD6B-1C1B1FB30B9E}" type="datetimeFigureOut">
              <a:rPr lang="zh-CN" altLang="en-US" smtClean="0"/>
              <a:pPr/>
              <a:t>2022/2/21</a:t>
            </a:fld>
            <a:endParaRPr lang="zh-CN" altLang="en-US" dirty="0"/>
          </a:p>
        </p:txBody>
      </p:sp>
      <p:sp>
        <p:nvSpPr>
          <p:cNvPr id="5" name="页脚占位符 4">
            <a:extLst>
              <a:ext uri="{FF2B5EF4-FFF2-40B4-BE49-F238E27FC236}">
                <a16:creationId xmlns:a16="http://schemas.microsoft.com/office/drawing/2014/main" xmlns="" id="{66BC370C-0EAF-4606-9DF6-24F08C29A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4D31E02F-00FF-4262-BD0E-2DEFEAFD9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F2702836-6D06-4CA9-BA28-953902C99EE8}" type="slidenum">
              <a:rPr lang="zh-CN" altLang="en-US" smtClean="0"/>
              <a:pPr/>
              <a:t>‹#›</a:t>
            </a:fld>
            <a:endParaRPr lang="zh-CN" altLang="en-US" dirty="0"/>
          </a:p>
        </p:txBody>
      </p:sp>
    </p:spTree>
    <p:extLst>
      <p:ext uri="{BB962C8B-B14F-4D97-AF65-F5344CB8AC3E}">
        <p14:creationId xmlns:p14="http://schemas.microsoft.com/office/powerpoint/2010/main" val="685201996"/>
      </p:ext>
    </p:extLst>
  </p:cSld>
  <p:clrMap bg1="lt1" tx1="dk1" bg2="lt2" tx2="dk2" accent1="accent1" accent2="accent2" accent3="accent3" accent4="accent4" accent5="accent5" accent6="accent6" hlink="hlink" folHlink="folHlink"/>
  <p:sldLayoutIdLst>
    <p:sldLayoutId id="2147484960" r:id="rId1"/>
    <p:sldLayoutId id="2147484961" r:id="rId2"/>
    <p:sldLayoutId id="2147484962" r:id="rId3"/>
    <p:sldLayoutId id="2147484963" r:id="rId4"/>
    <p:sldLayoutId id="2147484964" r:id="rId5"/>
    <p:sldLayoutId id="2147484965" r:id="rId6"/>
    <p:sldLayoutId id="2147484966" r:id="rId7"/>
    <p:sldLayoutId id="2147484967" r:id="rId8"/>
    <p:sldLayoutId id="2147484968" r:id="rId9"/>
    <p:sldLayoutId id="2147484969" r:id="rId10"/>
    <p:sldLayoutId id="2147484970"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62134234"/>
      </p:ext>
    </p:extLst>
  </p:cSld>
  <p:clrMap bg1="lt1" tx1="dk1" bg2="lt2" tx2="dk2" accent1="accent1" accent2="accent2" accent3="accent3" accent4="accent4" accent5="accent5" accent6="accent6" hlink="hlink" folHlink="folHlink"/>
  <p:sldLayoutIdLst>
    <p:sldLayoutId id="2147484972" r:id="rId1"/>
    <p:sldLayoutId id="2147484973" r:id="rId2"/>
    <p:sldLayoutId id="2147484974" r:id="rId3"/>
    <p:sldLayoutId id="2147484975" r:id="rId4"/>
    <p:sldLayoutId id="2147484976" r:id="rId5"/>
    <p:sldLayoutId id="2147484977" r:id="rId6"/>
    <p:sldLayoutId id="2147484978" r:id="rId7"/>
    <p:sldLayoutId id="2147484979" r:id="rId8"/>
    <p:sldLayoutId id="2147484980" r:id="rId9"/>
    <p:sldLayoutId id="2147484981" r:id="rId10"/>
    <p:sldLayoutId id="214748498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68218C1-6633-4507-9DD7-E4BDC3D57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252859E-A7FE-4F41-89D8-5C5B3D9B8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1BF4594-7572-4FFE-BCC4-C8D9E489C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7858B-0EE6-40FA-A416-1346D2DAF7EF}" type="datetimeFigureOut">
              <a:rPr lang="zh-CN" altLang="en-US" smtClean="0"/>
              <a:t>2022/2/21</a:t>
            </a:fld>
            <a:endParaRPr lang="zh-CN" altLang="en-US"/>
          </a:p>
        </p:txBody>
      </p:sp>
      <p:sp>
        <p:nvSpPr>
          <p:cNvPr id="5" name="页脚占位符 4">
            <a:extLst>
              <a:ext uri="{FF2B5EF4-FFF2-40B4-BE49-F238E27FC236}">
                <a16:creationId xmlns:a16="http://schemas.microsoft.com/office/drawing/2014/main" xmlns="" id="{052EF207-3493-4A7D-A8DD-43164547F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9B83A08C-9C24-4AA3-899E-A97FFC3ED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FB619-6FE3-4A7E-AB72-22034A7BF621}" type="slidenum">
              <a:rPr lang="zh-CN" altLang="en-US" smtClean="0"/>
              <a:t>‹#›</a:t>
            </a:fld>
            <a:endParaRPr lang="zh-CN" altLang="en-US"/>
          </a:p>
        </p:txBody>
      </p:sp>
    </p:spTree>
    <p:extLst>
      <p:ext uri="{BB962C8B-B14F-4D97-AF65-F5344CB8AC3E}">
        <p14:creationId xmlns:p14="http://schemas.microsoft.com/office/powerpoint/2010/main" val="4008538291"/>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42314"/>
      </p:ext>
    </p:extLst>
  </p:cSld>
  <p:clrMap bg1="lt1" tx1="dk1" bg2="lt2" tx2="dk2" accent1="accent1" accent2="accent2" accent3="accent3" accent4="accent4" accent5="accent5" accent6="accent6" hlink="hlink" folHlink="folHlink"/>
  <p:sldLayoutIdLst>
    <p:sldLayoutId id="2147485028" r:id="rId1"/>
    <p:sldLayoutId id="2147485029" r:id="rId2"/>
    <p:sldLayoutId id="2147485030" r:id="rId3"/>
    <p:sldLayoutId id="2147485031" r:id="rId4"/>
    <p:sldLayoutId id="2147485032"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B3DA9B6C-9A59-441F-8564-89B5C5804D72}"/>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F4AE7EA6-3988-4F35-90B4-01A43396884B}"/>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E020FA5D-4B47-4183-9298-BB728914D445}"/>
              </a:ext>
            </a:extLst>
          </p:cNvPr>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67643C60-D6DE-4AD5-AB24-E6D17366108F}" type="datetime1">
              <a:rPr lang="zh-CN" altLang="en-US"/>
              <a:pPr>
                <a:defRPr/>
              </a:pPr>
              <a:t>2022/2/21</a:t>
            </a:fld>
            <a:endParaRPr lang="zh-CN" altLang="en-US"/>
          </a:p>
        </p:txBody>
      </p:sp>
      <p:sp>
        <p:nvSpPr>
          <p:cNvPr id="5" name="页脚占位符 4">
            <a:extLst>
              <a:ext uri="{FF2B5EF4-FFF2-40B4-BE49-F238E27FC236}">
                <a16:creationId xmlns:a16="http://schemas.microsoft.com/office/drawing/2014/main" xmlns="" id="{F35D0915-3531-4A3F-A3A3-A41C26750E63}"/>
              </a:ext>
            </a:extLst>
          </p:cNvPr>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6" name="灯片编号占位符 5">
            <a:extLst>
              <a:ext uri="{FF2B5EF4-FFF2-40B4-BE49-F238E27FC236}">
                <a16:creationId xmlns:a16="http://schemas.microsoft.com/office/drawing/2014/main" xmlns="" id="{7F5958C7-8D8A-4600-BECE-9E793037696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EF70872-9B94-41A9-A5CA-47F7AC6E4881}" type="slidenum">
              <a:rPr lang="zh-CN" altLang="en-US"/>
              <a:pPr/>
              <a:t>‹#›</a:t>
            </a:fld>
            <a:endParaRPr lang="zh-CN" altLang="en-US"/>
          </a:p>
        </p:txBody>
      </p:sp>
    </p:spTree>
    <p:extLst>
      <p:ext uri="{BB962C8B-B14F-4D97-AF65-F5344CB8AC3E}">
        <p14:creationId xmlns:p14="http://schemas.microsoft.com/office/powerpoint/2010/main" val="3802073180"/>
      </p:ext>
    </p:extLst>
  </p:cSld>
  <p:clrMap bg1="lt1" tx1="dk1" bg2="lt2" tx2="dk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Microsoft YaHei"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113.png"/><Relationship Id="rId4"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23.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1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97.xml"/><Relationship Id="rId5" Type="http://schemas.openxmlformats.org/officeDocument/2006/relationships/image" Target="../media/image128.jpeg"/><Relationship Id="rId4" Type="http://schemas.openxmlformats.org/officeDocument/2006/relationships/image" Target="../media/image46.png"/></Relationships>
</file>

<file path=ppt/slides/_rels/slide11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6.png"/><Relationship Id="rId1" Type="http://schemas.openxmlformats.org/officeDocument/2006/relationships/slideLayout" Target="../slideLayouts/slideLayout97.xml"/><Relationship Id="rId5" Type="http://schemas.openxmlformats.org/officeDocument/2006/relationships/image" Target="../media/image46.png"/><Relationship Id="rId4" Type="http://schemas.openxmlformats.org/officeDocument/2006/relationships/image" Target="../media/image127.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6" Type="http://schemas.openxmlformats.org/officeDocument/2006/relationships/notesSlide" Target="../notesSlides/notesSlide89.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slideLayout" Target="../slideLayouts/slideLayout23.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92.xml"/><Relationship Id="rId5" Type="http://schemas.openxmlformats.org/officeDocument/2006/relationships/slideLayout" Target="../slideLayouts/slideLayout23.xml"/><Relationship Id="rId4" Type="http://schemas.openxmlformats.org/officeDocument/2006/relationships/tags" Target="../tags/tag10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xml"/><Relationship Id="rId7" Type="http://schemas.openxmlformats.org/officeDocument/2006/relationships/slideLayout" Target="../slideLayouts/slideLayout46.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notesSlide" Target="../notesSlides/notesSlide9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2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7.xml"/><Relationship Id="rId1" Type="http://schemas.openxmlformats.org/officeDocument/2006/relationships/slideLayout" Target="../slideLayouts/slideLayout23.xml"/><Relationship Id="rId5" Type="http://schemas.openxmlformats.org/officeDocument/2006/relationships/image" Target="../media/image136.png"/><Relationship Id="rId4" Type="http://schemas.openxmlformats.org/officeDocument/2006/relationships/image" Target="../media/image135.jpeg"/></Relationships>
</file>

<file path=ppt/slides/_rels/slide12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hyperlink" Target="&#35270;&#39057;&#36164;&#28304;/&#23454;&#36341;&#26159;&#26816;&#39564;&#30495;&#29702;&#30340;&#21807;&#19968;&#26631;&#20934;.mp4"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notesSlide" Target="../notesSlides/notesSlide103.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23.xml"/><Relationship Id="rId5" Type="http://schemas.openxmlformats.org/officeDocument/2006/relationships/tags" Target="../tags/tag106.xml"/><Relationship Id="rId4" Type="http://schemas.openxmlformats.org/officeDocument/2006/relationships/tags" Target="../tags/tag10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42.jpeg"/><Relationship Id="rId5" Type="http://schemas.openxmlformats.org/officeDocument/2006/relationships/notesSlide" Target="../notesSlides/notesSlide104.xml"/><Relationship Id="rId4"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3.xml"/><Relationship Id="rId1" Type="http://schemas.openxmlformats.org/officeDocument/2006/relationships/tags" Target="../tags/tag110.xml"/><Relationship Id="rId6" Type="http://schemas.openxmlformats.org/officeDocument/2006/relationships/image" Target="../media/image143.png"/><Relationship Id="rId5" Type="http://schemas.openxmlformats.org/officeDocument/2006/relationships/image" Target="../media/image16.png"/><Relationship Id="rId4" Type="http://schemas.openxmlformats.org/officeDocument/2006/relationships/slide" Target="slide9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9.xml"/><Relationship Id="rId1" Type="http://schemas.openxmlformats.org/officeDocument/2006/relationships/slideLayout" Target="../slideLayouts/slideLayout23.xml"/><Relationship Id="rId5" Type="http://schemas.openxmlformats.org/officeDocument/2006/relationships/image" Target="../media/image146.png"/><Relationship Id="rId4" Type="http://schemas.openxmlformats.org/officeDocument/2006/relationships/image" Target="../media/image145.png"/></Relationships>
</file>

<file path=ppt/slides/_rels/slide13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10.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2.xml"/><Relationship Id="rId1" Type="http://schemas.openxmlformats.org/officeDocument/2006/relationships/slideLayout" Target="../slideLayouts/slideLayout2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7.jpg"/><Relationship Id="rId5" Type="http://schemas.openxmlformats.org/officeDocument/2006/relationships/slideLayout" Target="../slideLayouts/slideLayout46.xml"/><Relationship Id="rId4" Type="http://schemas.openxmlformats.org/officeDocument/2006/relationships/tags" Target="../tags/tag25.xml"/></Relationships>
</file>

<file path=ppt/slides/_rels/slide140.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tags" Target="../tags/tag113.xml"/><Relationship Id="rId7" Type="http://schemas.openxmlformats.org/officeDocument/2006/relationships/image" Target="../media/image151.jpe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50.jpeg"/><Relationship Id="rId5" Type="http://schemas.openxmlformats.org/officeDocument/2006/relationships/notesSlide" Target="../notesSlides/notesSlide114.xml"/><Relationship Id="rId10" Type="http://schemas.openxmlformats.org/officeDocument/2006/relationships/image" Target="../media/image154.png"/><Relationship Id="rId4" Type="http://schemas.openxmlformats.org/officeDocument/2006/relationships/slideLayout" Target="../slideLayouts/slideLayout23.xml"/><Relationship Id="rId9" Type="http://schemas.openxmlformats.org/officeDocument/2006/relationships/image" Target="../media/image153.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3.xml"/><Relationship Id="rId1" Type="http://schemas.openxmlformats.org/officeDocument/2006/relationships/tags" Target="../tags/tag114.xml"/><Relationship Id="rId4" Type="http://schemas.openxmlformats.org/officeDocument/2006/relationships/image" Target="../media/image155.jpeg"/></Relationships>
</file>

<file path=ppt/slides/_rels/slide142.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notesSlide" Target="../notesSlides/notesSlide11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3.xml"/><Relationship Id="rId5" Type="http://schemas.openxmlformats.org/officeDocument/2006/relationships/tags" Target="../tags/tag119.xml"/><Relationship Id="rId4" Type="http://schemas.openxmlformats.org/officeDocument/2006/relationships/tags" Target="../tags/tag1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2" Type="http://schemas.openxmlformats.org/officeDocument/2006/relationships/tags" Target="../tags/tag121.xml"/><Relationship Id="rId16" Type="http://schemas.openxmlformats.org/officeDocument/2006/relationships/notesSlide" Target="../notesSlides/notesSlide118.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slideLayout" Target="../slideLayouts/slideLayout23.xml"/><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tags" Target="../tags/tag136.xml"/><Relationship Id="rId7" Type="http://schemas.openxmlformats.org/officeDocument/2006/relationships/image" Target="../media/image156.jpe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21.xml"/><Relationship Id="rId5" Type="http://schemas.openxmlformats.org/officeDocument/2006/relationships/slideLayout" Target="../slideLayouts/slideLayout23.xml"/><Relationship Id="rId4" Type="http://schemas.openxmlformats.org/officeDocument/2006/relationships/tags" Target="../tags/tag13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3.xml"/><Relationship Id="rId1" Type="http://schemas.openxmlformats.org/officeDocument/2006/relationships/tags" Target="../tags/tag138.xml"/><Relationship Id="rId4" Type="http://schemas.openxmlformats.org/officeDocument/2006/relationships/image" Target="../media/image15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4.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61.jpeg"/><Relationship Id="rId4" Type="http://schemas.openxmlformats.org/officeDocument/2006/relationships/notesSlide" Target="../notesSlides/notesSlide125.xml"/></Relationships>
</file>

<file path=ppt/slides/_rels/slide15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27.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3.xml"/><Relationship Id="rId1" Type="http://schemas.openxmlformats.org/officeDocument/2006/relationships/tags" Target="../tags/tag141.xml"/><Relationship Id="rId4" Type="http://schemas.openxmlformats.org/officeDocument/2006/relationships/image" Target="../media/image164.jpe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8" Type="http://schemas.openxmlformats.org/officeDocument/2006/relationships/hyperlink" Target="&#35270;&#39057;&#36164;&#28304;/&#35835;&#25026;&#20320;&#30340;&#26679;&#23376;.mp4" TargetMode="External"/><Relationship Id="rId3" Type="http://schemas.openxmlformats.org/officeDocument/2006/relationships/image" Target="../media/image166.png"/><Relationship Id="rId7" Type="http://schemas.openxmlformats.org/officeDocument/2006/relationships/image" Target="../media/image169.png"/><Relationship Id="rId2" Type="http://schemas.openxmlformats.org/officeDocument/2006/relationships/notesSlide" Target="../notesSlides/notesSlide132.xml"/><Relationship Id="rId1" Type="http://schemas.openxmlformats.org/officeDocument/2006/relationships/slideLayout" Target="../slideLayouts/slideLayout115.xml"/><Relationship Id="rId6" Type="http://schemas.openxmlformats.org/officeDocument/2006/relationships/image" Target="../media/image168.png"/><Relationship Id="rId5" Type="http://schemas.microsoft.com/office/2007/relationships/hdphoto" Target="../media/hdphoto1.wdp"/><Relationship Id="rId4" Type="http://schemas.openxmlformats.org/officeDocument/2006/relationships/image" Target="../media/image167.png"/><Relationship Id="rId9" Type="http://schemas.openxmlformats.org/officeDocument/2006/relationships/image" Target="../media/image139.png"/></Relationships>
</file>

<file path=ppt/slides/_rels/slide15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3.xml"/><Relationship Id="rId1" Type="http://schemas.openxmlformats.org/officeDocument/2006/relationships/slideLayout" Target="../slideLayouts/slideLayout35.xml"/><Relationship Id="rId6" Type="http://schemas.openxmlformats.org/officeDocument/2006/relationships/slide" Target="slide161.xml"/><Relationship Id="rId5" Type="http://schemas.openxmlformats.org/officeDocument/2006/relationships/slide" Target="slide176.xml"/><Relationship Id="rId4" Type="http://schemas.openxmlformats.org/officeDocument/2006/relationships/slide" Target="slide186.xml"/></Relationships>
</file>

<file path=ppt/slides/_rels/slide161.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image" Target="../media/image170.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notesSlide" Target="../notesSlides/notesSlide134.xml"/></Relationships>
</file>

<file path=ppt/slides/_rels/slide16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35.xml"/><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37.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39.xml"/><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0.xml"/><Relationship Id="rId1" Type="http://schemas.openxmlformats.org/officeDocument/2006/relationships/slideLayout" Target="../slideLayouts/slideLayout23.xml"/><Relationship Id="rId4" Type="http://schemas.openxmlformats.org/officeDocument/2006/relationships/image" Target="../media/image17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6.xml"/></Relationships>
</file>

<file path=ppt/slides/_rels/slide170.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notesSlide" Target="../notesSlides/notesSlide14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Layout" Target="../slideLayouts/slideLayout23.xml"/><Relationship Id="rId5" Type="http://schemas.openxmlformats.org/officeDocument/2006/relationships/tags" Target="../tags/tag148.xml"/><Relationship Id="rId4" Type="http://schemas.openxmlformats.org/officeDocument/2006/relationships/tags" Target="../tags/tag147.xml"/></Relationships>
</file>

<file path=ppt/slides/_rels/slide171.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76.png"/><Relationship Id="rId5" Type="http://schemas.openxmlformats.org/officeDocument/2006/relationships/slideLayout" Target="../slideLayouts/slideLayout89.xml"/><Relationship Id="rId4" Type="http://schemas.openxmlformats.org/officeDocument/2006/relationships/tags" Target="../tags/tag15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43.xml"/><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4.xml"/><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145.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46.xml"/><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notesSlide" Target="../notesSlides/notesSlide147.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9.xml"/><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2.xml"/><Relationship Id="rId1" Type="http://schemas.openxmlformats.org/officeDocument/2006/relationships/slideLayout" Target="../slideLayouts/slideLayout23.xml"/><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3.xml"/><Relationship Id="rId1" Type="http://schemas.openxmlformats.org/officeDocument/2006/relationships/slideLayout" Target="../slideLayouts/slideLayout23.xml"/><Relationship Id="rId5" Type="http://schemas.openxmlformats.org/officeDocument/2006/relationships/image" Target="../media/image187.jpeg"/><Relationship Id="rId4" Type="http://schemas.openxmlformats.org/officeDocument/2006/relationships/image" Target="../media/image186.png"/></Relationships>
</file>

<file path=ppt/slides/_rels/slide183.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54.xml"/><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55.xml"/><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3" Type="http://schemas.openxmlformats.org/officeDocument/2006/relationships/tags" Target="../tags/tag155.xml"/><Relationship Id="rId7" Type="http://schemas.openxmlformats.org/officeDocument/2006/relationships/image" Target="../media/image16.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 Target="slide160.xml"/><Relationship Id="rId5" Type="http://schemas.openxmlformats.org/officeDocument/2006/relationships/notesSlide" Target="../notesSlides/notesSlide157.xml"/><Relationship Id="rId4"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3.xml"/><Relationship Id="rId1" Type="http://schemas.openxmlformats.org/officeDocument/2006/relationships/tags" Target="../tags/tag156.xml"/><Relationship Id="rId4" Type="http://schemas.openxmlformats.org/officeDocument/2006/relationships/image" Target="../media/image190.jpg"/></Relationships>
</file>

<file path=ppt/slides/_rels/slide188.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159.xm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notesSlide" Target="../notesSlides/notesSlide16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19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61.xml"/><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62.xml"/><Relationship Id="rId1" Type="http://schemas.openxmlformats.org/officeDocument/2006/relationships/slideLayout" Target="../slideLayouts/slideLayout23.xml"/><Relationship Id="rId4" Type="http://schemas.openxmlformats.org/officeDocument/2006/relationships/image" Target="../media/image194.png"/></Relationships>
</file>

<file path=ppt/slides/_rels/slide192.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63.xml"/><Relationship Id="rId1" Type="http://schemas.openxmlformats.org/officeDocument/2006/relationships/slideLayout" Target="../slideLayouts/slideLayout23.xml"/></Relationships>
</file>

<file path=ppt/slides/_rels/slide19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4.xml"/><Relationship Id="rId1" Type="http://schemas.openxmlformats.org/officeDocument/2006/relationships/slideLayout" Target="../slideLayouts/slideLayout23.xml"/></Relationships>
</file>

<file path=ppt/slides/_rels/slide194.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notesSlide" Target="../notesSlides/notesSlide165.xml"/><Relationship Id="rId4" Type="http://schemas.openxmlformats.org/officeDocument/2006/relationships/slideLayout" Target="../slideLayouts/slideLayout2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66.xml"/><Relationship Id="rId1" Type="http://schemas.openxmlformats.org/officeDocument/2006/relationships/slideLayout" Target="../slideLayouts/slideLayout23.xml"/><Relationship Id="rId4" Type="http://schemas.openxmlformats.org/officeDocument/2006/relationships/image" Target="../media/image198.png"/></Relationships>
</file>

<file path=ppt/slides/_rels/slide19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7.xml"/><Relationship Id="rId1" Type="http://schemas.openxmlformats.org/officeDocument/2006/relationships/slideLayout" Target="../slideLayouts/slideLayout119.xml"/></Relationships>
</file>

<file path=ppt/slides/_rels/slide19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41.xml"/></Relationships>
</file>

<file path=ppt/slides/_rels/slide19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slide" Target="slide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3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34.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tags" Target="../tags/tag35.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23454;&#36341;&#27963;&#21160;/1%20%20&#24742;&#32435;&#31687;/01%20%20&#31532;&#19968;&#31456;%20%20&#8220;&#30693;&#20854;&#24515;&#65292;&#25937;&#20854;&#22833;&#8221;&#8212;&#8212;&#36208;&#36827;&#24515;&#29702;/&#39033;&#30446;&#19968;&#65306;&#27714;&#21516;&#23384;&#24322;.doc" TargetMode="External"/><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5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5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8.xml"/><Relationship Id="rId5" Type="http://schemas.openxmlformats.org/officeDocument/2006/relationships/slideLayout" Target="../slideLayouts/slideLayout23.xml"/><Relationship Id="rId4"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8.xml"/><Relationship Id="rId1" Type="http://schemas.openxmlformats.org/officeDocument/2006/relationships/tags" Target="../tags/tag2.xml"/><Relationship Id="rId6" Type="http://schemas.openxmlformats.org/officeDocument/2006/relationships/slide" Target="slide159.xml"/><Relationship Id="rId5" Type="http://schemas.openxmlformats.org/officeDocument/2006/relationships/slide" Target="slide95.xm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51.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9.xml"/><Relationship Id="rId5" Type="http://schemas.openxmlformats.org/officeDocument/2006/relationships/slideLayout" Target="../slideLayouts/slideLayout23.xml"/><Relationship Id="rId4"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46.xml"/><Relationship Id="rId5" Type="http://schemas.openxmlformats.org/officeDocument/2006/relationships/image" Target="../media/image58.pn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14.jpeg"/><Relationship Id="rId4" Type="http://schemas.openxmlformats.org/officeDocument/2006/relationships/tags" Target="../tags/tag6.xml"/><Relationship Id="rId9"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6.png"/><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slide" Target="slide7.xml"/><Relationship Id="rId5" Type="http://schemas.openxmlformats.org/officeDocument/2006/relationships/image" Target="../media/image70.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notesSlide" Target="../notesSlides/notesSlide38.xml"/><Relationship Id="rId4"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tags" Target="../tags/tag5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77.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76.png"/><Relationship Id="rId5" Type="http://schemas.openxmlformats.org/officeDocument/2006/relationships/image" Target="../media/image77.jpeg"/><Relationship Id="rId4"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slide" Target="slide90.xml"/><Relationship Id="rId5" Type="http://schemas.openxmlformats.org/officeDocument/2006/relationships/slide" Target="slide26.xml"/><Relationship Id="rId4" Type="http://schemas.openxmlformats.org/officeDocument/2006/relationships/slide" Target="slide55.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3.xml"/><Relationship Id="rId1" Type="http://schemas.openxmlformats.org/officeDocument/2006/relationships/tags" Target="../tags/tag61.xml"/></Relationships>
</file>

<file path=ppt/slides/_rels/slide73.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slideLayout" Target="../slideLayouts/slideLayout23.xml"/><Relationship Id="rId7" Type="http://schemas.openxmlformats.org/officeDocument/2006/relationships/image" Target="../media/image80.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79.jpeg"/><Relationship Id="rId5" Type="http://schemas.openxmlformats.org/officeDocument/2006/relationships/image" Target="../media/image76.png"/><Relationship Id="rId4"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83.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76.png"/><Relationship Id="rId4"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87.png"/><Relationship Id="rId2" Type="http://schemas.openxmlformats.org/officeDocument/2006/relationships/slideLayout" Target="../slideLayouts/slideLayout23.xml"/><Relationship Id="rId1" Type="http://schemas.openxmlformats.org/officeDocument/2006/relationships/tags" Target="../tags/tag6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8.png"/><Relationship Id="rId1" Type="http://schemas.openxmlformats.org/officeDocument/2006/relationships/slideLayout" Target="../slideLayouts/slideLayout46.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91.jpeg"/><Relationship Id="rId4" Type="http://schemas.openxmlformats.org/officeDocument/2006/relationships/notesSlide" Target="../notesSlides/notesSlide60.xml"/></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93.jpe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89.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notesSlide" Target="../notesSlides/notesSlide64.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23.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8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100.jpeg"/></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46.xml"/><Relationship Id="rId4" Type="http://schemas.openxmlformats.org/officeDocument/2006/relationships/image" Target="../media/image21.jpg"/></Relationships>
</file>

<file path=ppt/slides/_rels/slide9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slide" Target="slide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5.png"/><Relationship Id="rId5" Type="http://schemas.openxmlformats.org/officeDocument/2006/relationships/notesSlide" Target="../notesSlides/notesSlide71.xml"/><Relationship Id="rId4"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35.xml"/><Relationship Id="rId6" Type="http://schemas.openxmlformats.org/officeDocument/2006/relationships/slide" Target="slide99.xml"/><Relationship Id="rId5" Type="http://schemas.openxmlformats.org/officeDocument/2006/relationships/slide" Target="slide122.xml"/><Relationship Id="rId4" Type="http://schemas.openxmlformats.org/officeDocument/2006/relationships/slide" Target="slide131.xml"/></Relationships>
</file>

<file path=ppt/slides/_rels/slide9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3.xml"/><Relationship Id="rId1" Type="http://schemas.openxmlformats.org/officeDocument/2006/relationships/slideLayout" Target="../slideLayouts/slideLayout110.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110.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slide" Target="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758EDEF9-12F4-46BF-82EB-ADEABF7F07DF}"/>
              </a:ext>
            </a:extLst>
          </p:cNvPr>
          <p:cNvPicPr>
            <a:picLocks noChangeAspect="1"/>
          </p:cNvPicPr>
          <p:nvPr/>
        </p:nvPicPr>
        <p:blipFill rotWithShape="1">
          <a:blip r:embed="rId2">
            <a:duotone>
              <a:schemeClr val="bg2">
                <a:shade val="45000"/>
                <a:satMod val="135000"/>
              </a:schemeClr>
              <a:prstClr val="white"/>
            </a:duotone>
          </a:blip>
          <a:srcRect b="1182"/>
          <a:stretch/>
        </p:blipFill>
        <p:spPr>
          <a:xfrm>
            <a:off x="0" y="-1"/>
            <a:ext cx="12192000" cy="6858001"/>
          </a:xfrm>
          <a:prstGeom prst="rect">
            <a:avLst/>
          </a:prstGeom>
        </p:spPr>
      </p:pic>
      <p:sp>
        <p:nvSpPr>
          <p:cNvPr id="8" name="矩形 7">
            <a:extLst>
              <a:ext uri="{FF2B5EF4-FFF2-40B4-BE49-F238E27FC236}">
                <a16:creationId xmlns:a16="http://schemas.microsoft.com/office/drawing/2014/main" xmlns="" id="{C88CA237-E488-4221-B088-270C73A3D387}"/>
              </a:ext>
            </a:extLst>
          </p:cNvPr>
          <p:cNvSpPr/>
          <p:nvPr/>
        </p:nvSpPr>
        <p:spPr>
          <a:xfrm>
            <a:off x="0" y="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15694" y="4476750"/>
            <a:ext cx="3927656"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3">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xmlns="" id="{10F3B5D1-9520-4903-8E13-395A64414A4B}"/>
              </a:ext>
            </a:extLst>
          </p:cNvPr>
          <p:cNvSpPr/>
          <p:nvPr/>
        </p:nvSpPr>
        <p:spPr>
          <a:xfrm>
            <a:off x="6434341" y="83406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3">
            <a:extLst>
              <a:ext uri="{FF2B5EF4-FFF2-40B4-BE49-F238E27FC236}">
                <a16:creationId xmlns:a16="http://schemas.microsoft.com/office/drawing/2014/main" xmlns="" id="{223A646D-829C-4C05-9341-CFB33357DBBA}"/>
              </a:ext>
            </a:extLst>
          </p:cNvPr>
          <p:cNvGrpSpPr/>
          <p:nvPr/>
        </p:nvGrpSpPr>
        <p:grpSpPr>
          <a:xfrm>
            <a:off x="745963" y="966785"/>
            <a:ext cx="4545906" cy="3233360"/>
            <a:chOff x="1066800" y="2366791"/>
            <a:chExt cx="4545906" cy="3233360"/>
          </a:xfrm>
        </p:grpSpPr>
        <p:sp>
          <p:nvSpPr>
            <p:cNvPr id="25" name="文本框 24">
              <a:extLst>
                <a:ext uri="{FF2B5EF4-FFF2-40B4-BE49-F238E27FC236}">
                  <a16:creationId xmlns:a16="http://schemas.microsoft.com/office/drawing/2014/main" xmlns="" id="{137B81BD-FC0D-4B18-8A73-B3E7449375D5}"/>
                </a:ext>
              </a:extLst>
            </p:cNvPr>
            <p:cNvSpPr txBox="1"/>
            <p:nvPr/>
          </p:nvSpPr>
          <p:spPr>
            <a:xfrm>
              <a:off x="1531836" y="2366791"/>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第二章</a:t>
              </a:r>
            </a:p>
          </p:txBody>
        </p:sp>
        <p:sp>
          <p:nvSpPr>
            <p:cNvPr id="26" name="文本框 25">
              <a:extLst>
                <a:ext uri="{FF2B5EF4-FFF2-40B4-BE49-F238E27FC236}">
                  <a16:creationId xmlns:a16="http://schemas.microsoft.com/office/drawing/2014/main" xmlns="" id="{3C6F76D9-8FFF-4DDA-890A-324BB1D8D965}"/>
                </a:ext>
              </a:extLst>
            </p:cNvPr>
            <p:cNvSpPr txBox="1"/>
            <p:nvPr/>
          </p:nvSpPr>
          <p:spPr>
            <a:xfrm>
              <a:off x="1066800" y="3596141"/>
              <a:ext cx="4545906" cy="2004010"/>
            </a:xfrm>
            <a:prstGeom prst="rect">
              <a:avLst/>
            </a:prstGeom>
            <a:noFill/>
          </p:spPr>
          <p:txBody>
            <a:bodyPr wrap="square" rtlCol="0">
              <a:spAutoFit/>
            </a:bodyPr>
            <a:lstStyle/>
            <a:p>
              <a:pPr lvl="0" algn="ctr" eaLnBrk="1" fontAlgn="auto" hangingPunct="1">
                <a:lnSpc>
                  <a:spcPct val="150000"/>
                </a:lnSpc>
                <a:spcBef>
                  <a:spcPts val="0"/>
                </a:spcBef>
                <a:spcAft>
                  <a:spcPts val="0"/>
                </a:spcAft>
                <a:defRPr/>
              </a:pPr>
              <a:r>
                <a:rPr lang="zh-CN" altLang="en-US" sz="4400" spc="300" dirty="0">
                  <a:solidFill>
                    <a:srgbClr val="C87E4C"/>
                  </a:solidFill>
                  <a:latin typeface="微软雅黑" panose="020B0503020204020204" pitchFamily="34" charset="-122"/>
                </a:rPr>
                <a:t>实践与认识及其发展规律</a:t>
              </a:r>
            </a:p>
          </p:txBody>
        </p:sp>
      </p:gr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rPr>
                <a:t>马克思主义基本原理</a:t>
              </a:r>
              <a:endParaRPr kumimoji="0" lang="en-US" altLang="zh-CN"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Tree>
    <p:extLst>
      <p:ext uri="{BB962C8B-B14F-4D97-AF65-F5344CB8AC3E}">
        <p14:creationId xmlns:p14="http://schemas.microsoft.com/office/powerpoint/2010/main" val="195399326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6" name="矩形: 圆角 5">
            <a:extLst>
              <a:ext uri="{FF2B5EF4-FFF2-40B4-BE49-F238E27FC236}">
                <a16:creationId xmlns:a16="http://schemas.microsoft.com/office/drawing/2014/main" xmlns="" id="{B20B5A08-38D8-4C03-A9F6-C5D690943A6D}"/>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2" name="组合 1">
            <a:extLst>
              <a:ext uri="{FF2B5EF4-FFF2-40B4-BE49-F238E27FC236}">
                <a16:creationId xmlns:a16="http://schemas.microsoft.com/office/drawing/2014/main" xmlns="" id="{3E86F367-9FA1-4255-AB2D-D82B2F91B1FF}"/>
              </a:ext>
            </a:extLst>
          </p:cNvPr>
          <p:cNvGrpSpPr/>
          <p:nvPr/>
        </p:nvGrpSpPr>
        <p:grpSpPr>
          <a:xfrm>
            <a:off x="3841291" y="1981166"/>
            <a:ext cx="4247356" cy="1670050"/>
            <a:chOff x="1946813" y="549275"/>
            <a:chExt cx="4247356" cy="1670050"/>
          </a:xfrm>
        </p:grpSpPr>
        <p:sp>
          <p:nvSpPr>
            <p:cNvPr id="7" name="MH_Other_1">
              <a:extLst>
                <a:ext uri="{FF2B5EF4-FFF2-40B4-BE49-F238E27FC236}">
                  <a16:creationId xmlns:a16="http://schemas.microsoft.com/office/drawing/2014/main" xmlns="" id="{53D742B1-DF4D-4EA4-9ACB-C629F5C4CE13}"/>
                </a:ext>
              </a:extLst>
            </p:cNvPr>
            <p:cNvSpPr/>
            <p:nvPr>
              <p:custDataLst>
                <p:tags r:id="rId1"/>
              </p:custDataLst>
            </p:nvPr>
          </p:nvSpPr>
          <p:spPr bwMode="auto">
            <a:xfrm>
              <a:off x="4795582" y="872088"/>
              <a:ext cx="1398587" cy="182122"/>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2700" cap="flat" cmpd="sng" algn="ctr">
              <a:solidFill>
                <a:schemeClr val="bg1">
                  <a:lumMod val="50000"/>
                </a:schemeClr>
              </a:solidFill>
              <a:prstDash val="solid"/>
              <a:miter lim="800000"/>
            </a:ln>
            <a:effectLst/>
          </p:spPr>
          <p:txBody>
            <a:bodyPr anchor="ctr"/>
            <a:lstStyle/>
            <a:p>
              <a:pPr algn="ctr" eaLnBrk="1" fontAlgn="auto" hangingPunct="1">
                <a:spcBef>
                  <a:spcPts val="0"/>
                </a:spcBef>
                <a:spcAft>
                  <a:spcPts val="0"/>
                </a:spcAft>
                <a:defRPr/>
              </a:pPr>
              <a:endParaRPr lang="zh-CN" altLang="en-US" kern="0">
                <a:solidFill>
                  <a:sysClr val="window" lastClr="FFFFFF"/>
                </a:solidFill>
                <a:latin typeface="微软雅黑"/>
                <a:ea typeface="微软雅黑"/>
              </a:endParaRPr>
            </a:p>
          </p:txBody>
        </p:sp>
        <p:sp>
          <p:nvSpPr>
            <p:cNvPr id="8" name="MH_Other_2">
              <a:extLst>
                <a:ext uri="{FF2B5EF4-FFF2-40B4-BE49-F238E27FC236}">
                  <a16:creationId xmlns:a16="http://schemas.microsoft.com/office/drawing/2014/main" xmlns="" id="{F59EF0EC-CCF7-4429-9B5B-E21A3EFD2030}"/>
                </a:ext>
              </a:extLst>
            </p:cNvPr>
            <p:cNvSpPr/>
            <p:nvPr>
              <p:custDataLst>
                <p:tags r:id="rId2"/>
              </p:custDataLst>
            </p:nvPr>
          </p:nvSpPr>
          <p:spPr bwMode="auto">
            <a:xfrm rot="10800000">
              <a:off x="1946813" y="1768526"/>
              <a:ext cx="1398588" cy="182122"/>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2700" cap="flat" cmpd="sng" algn="ctr">
              <a:solidFill>
                <a:schemeClr val="bg1">
                  <a:lumMod val="50000"/>
                </a:schemeClr>
              </a:solidFill>
              <a:prstDash val="solid"/>
              <a:miter lim="800000"/>
            </a:ln>
            <a:effectLst/>
          </p:spPr>
          <p:txBody>
            <a:bodyPr anchor="ctr"/>
            <a:lstStyle/>
            <a:p>
              <a:pPr algn="ctr" eaLnBrk="1" fontAlgn="auto" hangingPunct="1">
                <a:spcBef>
                  <a:spcPts val="0"/>
                </a:spcBef>
                <a:spcAft>
                  <a:spcPts val="0"/>
                </a:spcAft>
                <a:defRPr/>
              </a:pPr>
              <a:endParaRPr lang="zh-CN" altLang="en-US" kern="0">
                <a:solidFill>
                  <a:sysClr val="window" lastClr="FFFFFF"/>
                </a:solidFill>
                <a:latin typeface="微软雅黑"/>
                <a:ea typeface="微软雅黑"/>
              </a:endParaRPr>
            </a:p>
          </p:txBody>
        </p:sp>
        <p:sp>
          <p:nvSpPr>
            <p:cNvPr id="9" name="MH_Other_4">
              <a:extLst>
                <a:ext uri="{FF2B5EF4-FFF2-40B4-BE49-F238E27FC236}">
                  <a16:creationId xmlns:a16="http://schemas.microsoft.com/office/drawing/2014/main" xmlns="" id="{8BB89F9D-68F3-485F-8DF1-54A9C5C47C74}"/>
                </a:ext>
              </a:extLst>
            </p:cNvPr>
            <p:cNvSpPr/>
            <p:nvPr>
              <p:custDataLst>
                <p:tags r:id="rId3"/>
              </p:custDataLst>
            </p:nvPr>
          </p:nvSpPr>
          <p:spPr bwMode="auto">
            <a:xfrm>
              <a:off x="3132138" y="549275"/>
              <a:ext cx="1663444" cy="1670050"/>
            </a:xfrm>
            <a:custGeom>
              <a:avLst/>
              <a:gdLst>
                <a:gd name="connsiteX0" fmla="*/ 1269440 w 2545728"/>
                <a:gd name="connsiteY0" fmla="*/ 0 h 2555827"/>
                <a:gd name="connsiteX1" fmla="*/ 1398396 w 2545728"/>
                <a:gd name="connsiteY1" fmla="*/ 6511 h 2555827"/>
                <a:gd name="connsiteX2" fmla="*/ 2545728 w 2545728"/>
                <a:gd name="connsiteY2" fmla="*/ 1277913 h 2555827"/>
                <a:gd name="connsiteX3" fmla="*/ 1398396 w 2545728"/>
                <a:gd name="connsiteY3" fmla="*/ 2549315 h 2555827"/>
                <a:gd name="connsiteX4" fmla="*/ 1269440 w 2545728"/>
                <a:gd name="connsiteY4" fmla="*/ 2555827 h 2555827"/>
                <a:gd name="connsiteX5" fmla="*/ 1142416 w 2545728"/>
                <a:gd name="connsiteY5" fmla="*/ 2549413 h 2555827"/>
                <a:gd name="connsiteX6" fmla="*/ 1132157 w 2545728"/>
                <a:gd name="connsiteY6" fmla="*/ 2548044 h 2555827"/>
                <a:gd name="connsiteX7" fmla="*/ 1017127 w 2545728"/>
                <a:gd name="connsiteY7" fmla="*/ 2530489 h 2555827"/>
                <a:gd name="connsiteX8" fmla="*/ 1005921 w 2545728"/>
                <a:gd name="connsiteY8" fmla="*/ 2527977 h 2555827"/>
                <a:gd name="connsiteX9" fmla="*/ 893396 w 2545728"/>
                <a:gd name="connsiteY9" fmla="*/ 2499044 h 2555827"/>
                <a:gd name="connsiteX10" fmla="*/ 888250 w 2545728"/>
                <a:gd name="connsiteY10" fmla="*/ 2497409 h 2555827"/>
                <a:gd name="connsiteX11" fmla="*/ 773697 w 2545728"/>
                <a:gd name="connsiteY11" fmla="*/ 2455481 h 2555827"/>
                <a:gd name="connsiteX12" fmla="*/ 458225 w 2545728"/>
                <a:gd name="connsiteY12" fmla="*/ 2264080 h 2555827"/>
                <a:gd name="connsiteX13" fmla="*/ 408745 w 2545728"/>
                <a:gd name="connsiteY13" fmla="*/ 2219110 h 2555827"/>
                <a:gd name="connsiteX14" fmla="*/ 344960 w 2545728"/>
                <a:gd name="connsiteY14" fmla="*/ 2156829 h 2555827"/>
                <a:gd name="connsiteX15" fmla="*/ 284985 w 2545728"/>
                <a:gd name="connsiteY15" fmla="*/ 2090840 h 2555827"/>
                <a:gd name="connsiteX16" fmla="*/ 19116 w 2545728"/>
                <a:gd name="connsiteY16" fmla="*/ 1535475 h 2555827"/>
                <a:gd name="connsiteX17" fmla="*/ 0 w 2545728"/>
                <a:gd name="connsiteY17" fmla="*/ 1410221 h 2555827"/>
                <a:gd name="connsiteX18" fmla="*/ 228347 w 2545728"/>
                <a:gd name="connsiteY18" fmla="*/ 1410221 h 2555827"/>
                <a:gd name="connsiteX19" fmla="*/ 240408 w 2545728"/>
                <a:gd name="connsiteY19" fmla="*/ 1489248 h 2555827"/>
                <a:gd name="connsiteX20" fmla="*/ 291840 w 2545728"/>
                <a:gd name="connsiteY20" fmla="*/ 1662418 h 2555827"/>
                <a:gd name="connsiteX21" fmla="*/ 348446 w 2545728"/>
                <a:gd name="connsiteY21" fmla="*/ 1776414 h 2555827"/>
                <a:gd name="connsiteX22" fmla="*/ 349090 w 2545728"/>
                <a:gd name="connsiteY22" fmla="*/ 1777750 h 2555827"/>
                <a:gd name="connsiteX23" fmla="*/ 349199 w 2545728"/>
                <a:gd name="connsiteY23" fmla="*/ 1777929 h 2555827"/>
                <a:gd name="connsiteX24" fmla="*/ 370916 w 2545728"/>
                <a:gd name="connsiteY24" fmla="*/ 1821664 h 2555827"/>
                <a:gd name="connsiteX25" fmla="*/ 400016 w 2545728"/>
                <a:gd name="connsiteY25" fmla="*/ 1861575 h 2555827"/>
                <a:gd name="connsiteX26" fmla="*/ 401616 w 2545728"/>
                <a:gd name="connsiteY26" fmla="*/ 1864209 h 2555827"/>
                <a:gd name="connsiteX27" fmla="*/ 414450 w 2545728"/>
                <a:gd name="connsiteY27" fmla="*/ 1881371 h 2555827"/>
                <a:gd name="connsiteX28" fmla="*/ 474813 w 2545728"/>
                <a:gd name="connsiteY28" fmla="*/ 1964161 h 2555827"/>
                <a:gd name="connsiteX29" fmla="*/ 516043 w 2545728"/>
                <a:gd name="connsiteY29" fmla="*/ 2004419 h 2555827"/>
                <a:gd name="connsiteX30" fmla="*/ 529662 w 2545728"/>
                <a:gd name="connsiteY30" fmla="*/ 2019403 h 2555827"/>
                <a:gd name="connsiteX31" fmla="*/ 554636 w 2545728"/>
                <a:gd name="connsiteY31" fmla="*/ 2042101 h 2555827"/>
                <a:gd name="connsiteX32" fmla="*/ 600705 w 2545728"/>
                <a:gd name="connsiteY32" fmla="*/ 2087083 h 2555827"/>
                <a:gd name="connsiteX33" fmla="*/ 647418 w 2545728"/>
                <a:gd name="connsiteY33" fmla="*/ 2119454 h 2555827"/>
                <a:gd name="connsiteX34" fmla="*/ 684856 w 2545728"/>
                <a:gd name="connsiteY34" fmla="*/ 2147449 h 2555827"/>
                <a:gd name="connsiteX35" fmla="*/ 708873 w 2545728"/>
                <a:gd name="connsiteY35" fmla="*/ 2162040 h 2555827"/>
                <a:gd name="connsiteX36" fmla="*/ 745768 w 2545728"/>
                <a:gd name="connsiteY36" fmla="*/ 2187607 h 2555827"/>
                <a:gd name="connsiteX37" fmla="*/ 768126 w 2545728"/>
                <a:gd name="connsiteY37" fmla="*/ 2198038 h 2555827"/>
                <a:gd name="connsiteX38" fmla="*/ 771315 w 2545728"/>
                <a:gd name="connsiteY38" fmla="*/ 2199975 h 2555827"/>
                <a:gd name="connsiteX39" fmla="*/ 862980 w 2545728"/>
                <a:gd name="connsiteY39" fmla="*/ 2244132 h 2555827"/>
                <a:gd name="connsiteX40" fmla="*/ 881310 w 2545728"/>
                <a:gd name="connsiteY40" fmla="*/ 2250841 h 2555827"/>
                <a:gd name="connsiteX41" fmla="*/ 907176 w 2545728"/>
                <a:gd name="connsiteY41" fmla="*/ 2262908 h 2555827"/>
                <a:gd name="connsiteX42" fmla="*/ 993126 w 2545728"/>
                <a:gd name="connsiteY42" fmla="*/ 2290216 h 2555827"/>
                <a:gd name="connsiteX43" fmla="*/ 1057709 w 2545728"/>
                <a:gd name="connsiteY43" fmla="*/ 2304692 h 2555827"/>
                <a:gd name="connsiteX44" fmla="*/ 1059817 w 2545728"/>
                <a:gd name="connsiteY44" fmla="*/ 2305234 h 2555827"/>
                <a:gd name="connsiteX45" fmla="*/ 1060789 w 2545728"/>
                <a:gd name="connsiteY45" fmla="*/ 2305383 h 2555827"/>
                <a:gd name="connsiteX46" fmla="*/ 1082104 w 2545728"/>
                <a:gd name="connsiteY46" fmla="*/ 2310160 h 2555827"/>
                <a:gd name="connsiteX47" fmla="*/ 1161396 w 2545728"/>
                <a:gd name="connsiteY47" fmla="*/ 2320737 h 2555827"/>
                <a:gd name="connsiteX48" fmla="*/ 1163936 w 2545728"/>
                <a:gd name="connsiteY48" fmla="*/ 2321124 h 2555827"/>
                <a:gd name="connsiteX49" fmla="*/ 1164525 w 2545728"/>
                <a:gd name="connsiteY49" fmla="*/ 2321154 h 2555827"/>
                <a:gd name="connsiteX50" fmla="*/ 1173756 w 2545728"/>
                <a:gd name="connsiteY50" fmla="*/ 2322385 h 2555827"/>
                <a:gd name="connsiteX51" fmla="*/ 1267728 w 2545728"/>
                <a:gd name="connsiteY51" fmla="*/ 2326538 h 2555827"/>
                <a:gd name="connsiteX52" fmla="*/ 1269440 w 2545728"/>
                <a:gd name="connsiteY52" fmla="*/ 2326452 h 2555827"/>
                <a:gd name="connsiteX53" fmla="*/ 1271152 w 2545728"/>
                <a:gd name="connsiteY53" fmla="*/ 2326538 h 2555827"/>
                <a:gd name="connsiteX54" fmla="*/ 2319777 w 2545728"/>
                <a:gd name="connsiteY54" fmla="*/ 1277913 h 2555827"/>
                <a:gd name="connsiteX55" fmla="*/ 1271152 w 2545728"/>
                <a:gd name="connsiteY55" fmla="*/ 229288 h 2555827"/>
                <a:gd name="connsiteX56" fmla="*/ 1269440 w 2545728"/>
                <a:gd name="connsiteY56" fmla="*/ 229375 h 2555827"/>
                <a:gd name="connsiteX57" fmla="*/ 1267728 w 2545728"/>
                <a:gd name="connsiteY57" fmla="*/ 229288 h 2555827"/>
                <a:gd name="connsiteX58" fmla="*/ 1267728 w 2545728"/>
                <a:gd name="connsiteY58" fmla="*/ 86 h 2555827"/>
                <a:gd name="connsiteX59" fmla="*/ 1269440 w 2545728"/>
                <a:gd name="connsiteY59" fmla="*/ 0 h 25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45728" h="2555827">
                  <a:moveTo>
                    <a:pt x="1269440" y="0"/>
                  </a:moveTo>
                  <a:lnTo>
                    <a:pt x="1398396" y="6511"/>
                  </a:lnTo>
                  <a:cubicBezTo>
                    <a:pt x="2042836" y="71958"/>
                    <a:pt x="2545728" y="616207"/>
                    <a:pt x="2545728" y="1277913"/>
                  </a:cubicBezTo>
                  <a:cubicBezTo>
                    <a:pt x="2545728" y="1939619"/>
                    <a:pt x="2042836" y="2483869"/>
                    <a:pt x="1398396" y="2549315"/>
                  </a:cubicBezTo>
                  <a:lnTo>
                    <a:pt x="1269440" y="2555827"/>
                  </a:lnTo>
                  <a:lnTo>
                    <a:pt x="1142416" y="2549413"/>
                  </a:lnTo>
                  <a:lnTo>
                    <a:pt x="1132157" y="2548044"/>
                  </a:lnTo>
                  <a:lnTo>
                    <a:pt x="1017127" y="2530489"/>
                  </a:lnTo>
                  <a:lnTo>
                    <a:pt x="1005921" y="2527977"/>
                  </a:lnTo>
                  <a:lnTo>
                    <a:pt x="893396" y="2499044"/>
                  </a:lnTo>
                  <a:lnTo>
                    <a:pt x="888250" y="2497409"/>
                  </a:lnTo>
                  <a:lnTo>
                    <a:pt x="773697" y="2455481"/>
                  </a:lnTo>
                  <a:cubicBezTo>
                    <a:pt x="659023" y="2406979"/>
                    <a:pt x="552903" y="2342215"/>
                    <a:pt x="458225" y="2264080"/>
                  </a:cubicBezTo>
                  <a:lnTo>
                    <a:pt x="408745" y="2219110"/>
                  </a:lnTo>
                  <a:lnTo>
                    <a:pt x="344960" y="2156829"/>
                  </a:lnTo>
                  <a:lnTo>
                    <a:pt x="284985" y="2090840"/>
                  </a:lnTo>
                  <a:cubicBezTo>
                    <a:pt x="154761" y="1933044"/>
                    <a:pt x="61677" y="1743462"/>
                    <a:pt x="19116" y="1535475"/>
                  </a:cubicBezTo>
                  <a:lnTo>
                    <a:pt x="0" y="1410221"/>
                  </a:lnTo>
                  <a:lnTo>
                    <a:pt x="228347" y="1410221"/>
                  </a:lnTo>
                  <a:lnTo>
                    <a:pt x="240408" y="1489248"/>
                  </a:lnTo>
                  <a:cubicBezTo>
                    <a:pt x="252631" y="1548978"/>
                    <a:pt x="269931" y="1606859"/>
                    <a:pt x="291840" y="1662418"/>
                  </a:cubicBezTo>
                  <a:lnTo>
                    <a:pt x="348446" y="1776414"/>
                  </a:lnTo>
                  <a:lnTo>
                    <a:pt x="349090" y="1777750"/>
                  </a:lnTo>
                  <a:lnTo>
                    <a:pt x="349199" y="1777929"/>
                  </a:lnTo>
                  <a:lnTo>
                    <a:pt x="370916" y="1821664"/>
                  </a:lnTo>
                  <a:lnTo>
                    <a:pt x="400016" y="1861575"/>
                  </a:lnTo>
                  <a:lnTo>
                    <a:pt x="401616" y="1864209"/>
                  </a:lnTo>
                  <a:lnTo>
                    <a:pt x="414450" y="1881371"/>
                  </a:lnTo>
                  <a:lnTo>
                    <a:pt x="474813" y="1964161"/>
                  </a:lnTo>
                  <a:lnTo>
                    <a:pt x="516043" y="2004419"/>
                  </a:lnTo>
                  <a:lnTo>
                    <a:pt x="529662" y="2019403"/>
                  </a:lnTo>
                  <a:lnTo>
                    <a:pt x="554636" y="2042101"/>
                  </a:lnTo>
                  <a:lnTo>
                    <a:pt x="600705" y="2087083"/>
                  </a:lnTo>
                  <a:lnTo>
                    <a:pt x="647418" y="2119454"/>
                  </a:lnTo>
                  <a:lnTo>
                    <a:pt x="684856" y="2147449"/>
                  </a:lnTo>
                  <a:lnTo>
                    <a:pt x="708873" y="2162040"/>
                  </a:lnTo>
                  <a:lnTo>
                    <a:pt x="745768" y="2187607"/>
                  </a:lnTo>
                  <a:lnTo>
                    <a:pt x="768126" y="2198038"/>
                  </a:lnTo>
                  <a:lnTo>
                    <a:pt x="771315" y="2199975"/>
                  </a:lnTo>
                  <a:cubicBezTo>
                    <a:pt x="801032" y="2216118"/>
                    <a:pt x="831616" y="2230866"/>
                    <a:pt x="862980" y="2244132"/>
                  </a:cubicBezTo>
                  <a:lnTo>
                    <a:pt x="881310" y="2250841"/>
                  </a:lnTo>
                  <a:lnTo>
                    <a:pt x="907176" y="2262908"/>
                  </a:lnTo>
                  <a:cubicBezTo>
                    <a:pt x="935282" y="2273199"/>
                    <a:pt x="963952" y="2282322"/>
                    <a:pt x="993126" y="2290216"/>
                  </a:cubicBezTo>
                  <a:lnTo>
                    <a:pt x="1057709" y="2304692"/>
                  </a:lnTo>
                  <a:lnTo>
                    <a:pt x="1059817" y="2305234"/>
                  </a:lnTo>
                  <a:lnTo>
                    <a:pt x="1060789" y="2305383"/>
                  </a:lnTo>
                  <a:lnTo>
                    <a:pt x="1082104" y="2310160"/>
                  </a:lnTo>
                  <a:lnTo>
                    <a:pt x="1161396" y="2320737"/>
                  </a:lnTo>
                  <a:lnTo>
                    <a:pt x="1163936" y="2321124"/>
                  </a:lnTo>
                  <a:lnTo>
                    <a:pt x="1164525" y="2321154"/>
                  </a:lnTo>
                  <a:lnTo>
                    <a:pt x="1173756" y="2322385"/>
                  </a:lnTo>
                  <a:cubicBezTo>
                    <a:pt x="1204713" y="2325134"/>
                    <a:pt x="1236057" y="2326538"/>
                    <a:pt x="1267728" y="2326538"/>
                  </a:cubicBezTo>
                  <a:lnTo>
                    <a:pt x="1269440" y="2326452"/>
                  </a:lnTo>
                  <a:lnTo>
                    <a:pt x="1271152" y="2326538"/>
                  </a:lnTo>
                  <a:cubicBezTo>
                    <a:pt x="1850292" y="2326538"/>
                    <a:pt x="2319777" y="1857053"/>
                    <a:pt x="2319777" y="1277913"/>
                  </a:cubicBezTo>
                  <a:cubicBezTo>
                    <a:pt x="2319777" y="698773"/>
                    <a:pt x="1850292" y="229288"/>
                    <a:pt x="1271152" y="229288"/>
                  </a:cubicBezTo>
                  <a:lnTo>
                    <a:pt x="1269440" y="229375"/>
                  </a:lnTo>
                  <a:lnTo>
                    <a:pt x="1267728" y="229288"/>
                  </a:lnTo>
                  <a:lnTo>
                    <a:pt x="1267728" y="86"/>
                  </a:lnTo>
                  <a:lnTo>
                    <a:pt x="1269440" y="0"/>
                  </a:lnTo>
                  <a:close/>
                </a:path>
              </a:pathLst>
            </a:custGeom>
            <a:solidFill>
              <a:srgbClr val="AE6836"/>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a:solidFill>
                  <a:srgbClr val="FFFFFF"/>
                </a:solidFill>
                <a:latin typeface="Calibri"/>
                <a:ea typeface="幼圆"/>
              </a:endParaRPr>
            </a:p>
          </p:txBody>
        </p:sp>
      </p:grpSp>
      <p:sp>
        <p:nvSpPr>
          <p:cNvPr id="10" name="矩形 9">
            <a:extLst>
              <a:ext uri="{FF2B5EF4-FFF2-40B4-BE49-F238E27FC236}">
                <a16:creationId xmlns:a16="http://schemas.microsoft.com/office/drawing/2014/main" xmlns="" id="{8121BCDF-D7B1-4744-93CA-B5752A74088F}"/>
              </a:ext>
            </a:extLst>
          </p:cNvPr>
          <p:cNvSpPr/>
          <p:nvPr/>
        </p:nvSpPr>
        <p:spPr>
          <a:xfrm>
            <a:off x="5291473" y="2585358"/>
            <a:ext cx="1107996" cy="461665"/>
          </a:xfrm>
          <a:prstGeom prst="rect">
            <a:avLst/>
          </a:prstGeom>
        </p:spPr>
        <p:txBody>
          <a:bodyPr wrap="none">
            <a:spAutoFit/>
          </a:bodyPr>
          <a:lstStyle/>
          <a:p>
            <a:r>
              <a:rPr lang="zh-CN" altLang="en-US" sz="2400" b="1" dirty="0">
                <a:solidFill>
                  <a:srgbClr val="AE6836"/>
                </a:solidFill>
              </a:rPr>
              <a:t>马克思</a:t>
            </a:r>
            <a:endParaRPr lang="zh-CN" altLang="en-US" b="1" dirty="0">
              <a:solidFill>
                <a:srgbClr val="AE6836"/>
              </a:solidFill>
            </a:endParaRPr>
          </a:p>
        </p:txBody>
      </p:sp>
      <p:sp>
        <p:nvSpPr>
          <p:cNvPr id="12" name="矩形 11">
            <a:extLst>
              <a:ext uri="{FF2B5EF4-FFF2-40B4-BE49-F238E27FC236}">
                <a16:creationId xmlns:a16="http://schemas.microsoft.com/office/drawing/2014/main" xmlns="" id="{507D4644-6221-4863-BD76-C2049538ECF8}"/>
              </a:ext>
            </a:extLst>
          </p:cNvPr>
          <p:cNvSpPr/>
          <p:nvPr/>
        </p:nvSpPr>
        <p:spPr>
          <a:xfrm>
            <a:off x="1484639" y="3324283"/>
            <a:ext cx="3309603" cy="1134413"/>
          </a:xfrm>
          <a:prstGeom prst="rect">
            <a:avLst/>
          </a:prstGeom>
        </p:spPr>
        <p:txBody>
          <a:bodyPr wrap="square">
            <a:spAutoFit/>
          </a:bodyPr>
          <a:lstStyle/>
          <a:p>
            <a:pPr lvl="0" algn="just">
              <a:lnSpc>
                <a:spcPct val="150000"/>
              </a:lnSpc>
              <a:defRPr/>
            </a:pPr>
            <a:r>
              <a:rPr lang="zh-CN" altLang="en-US" sz="2400" dirty="0">
                <a:solidFill>
                  <a:prstClr val="black"/>
                </a:solidFill>
              </a:rPr>
              <a:t>科学阐明了人类实践的本质和作用</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3" name="矩形 12">
            <a:extLst>
              <a:ext uri="{FF2B5EF4-FFF2-40B4-BE49-F238E27FC236}">
                <a16:creationId xmlns:a16="http://schemas.microsoft.com/office/drawing/2014/main" xmlns="" id="{6AB77AAD-FA2D-49AA-B350-24C041C9BD71}"/>
              </a:ext>
            </a:extLst>
          </p:cNvPr>
          <p:cNvSpPr/>
          <p:nvPr/>
        </p:nvSpPr>
        <p:spPr>
          <a:xfrm>
            <a:off x="8005387" y="1712437"/>
            <a:ext cx="3309603" cy="580415"/>
          </a:xfrm>
          <a:prstGeom prst="rect">
            <a:avLst/>
          </a:prstGeom>
        </p:spPr>
        <p:txBody>
          <a:bodyPr wrap="square">
            <a:spAutoFit/>
          </a:bodyPr>
          <a:lstStyle/>
          <a:p>
            <a:pPr lvl="0" algn="just">
              <a:lnSpc>
                <a:spcPct val="150000"/>
              </a:lnSpc>
              <a:defRPr/>
            </a:pPr>
            <a:r>
              <a:rPr lang="zh-CN" altLang="en-US" sz="2400" dirty="0">
                <a:solidFill>
                  <a:prstClr val="black"/>
                </a:solidFill>
              </a:rPr>
              <a:t>创立了科学的实践观</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5" name="矩形 14">
            <a:extLst>
              <a:ext uri="{FF2B5EF4-FFF2-40B4-BE49-F238E27FC236}">
                <a16:creationId xmlns:a16="http://schemas.microsoft.com/office/drawing/2014/main" xmlns="" id="{B9768E12-ECF2-45E7-BE89-A89C4D4610C4}"/>
              </a:ext>
            </a:extLst>
          </p:cNvPr>
          <p:cNvSpPr/>
          <p:nvPr/>
        </p:nvSpPr>
        <p:spPr bwMode="auto">
          <a:xfrm>
            <a:off x="1227909" y="4721223"/>
            <a:ext cx="9849394" cy="1670051"/>
          </a:xfrm>
          <a:prstGeom prst="rect">
            <a:avLst/>
          </a:prstGeom>
          <a:solidFill>
            <a:srgbClr val="C87E4C"/>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mn-ea"/>
              <a:ea typeface="+mn-ea"/>
              <a:cs typeface="+mn-ea"/>
              <a:sym typeface="+mn-lt"/>
            </a:endParaRPr>
          </a:p>
        </p:txBody>
      </p:sp>
      <p:pic>
        <p:nvPicPr>
          <p:cNvPr id="11" name="图片 10">
            <a:extLst>
              <a:ext uri="{FF2B5EF4-FFF2-40B4-BE49-F238E27FC236}">
                <a16:creationId xmlns:a16="http://schemas.microsoft.com/office/drawing/2014/main" xmlns="" id="{30C84436-256B-4279-9CB1-D639406D17AB}"/>
              </a:ext>
            </a:extLst>
          </p:cNvPr>
          <p:cNvPicPr>
            <a:picLocks noChangeAspect="1"/>
          </p:cNvPicPr>
          <p:nvPr/>
        </p:nvPicPr>
        <p:blipFill rotWithShape="1">
          <a:blip r:embed="rId5"/>
          <a:srcRect l="2481" b="2511"/>
          <a:stretch/>
        </p:blipFill>
        <p:spPr>
          <a:xfrm>
            <a:off x="9052559" y="2646227"/>
            <a:ext cx="2425302" cy="3449682"/>
          </a:xfrm>
          <a:prstGeom prst="rect">
            <a:avLst/>
          </a:prstGeom>
        </p:spPr>
      </p:pic>
      <p:sp>
        <p:nvSpPr>
          <p:cNvPr id="4" name="矩形 3">
            <a:extLst>
              <a:ext uri="{FF2B5EF4-FFF2-40B4-BE49-F238E27FC236}">
                <a16:creationId xmlns:a16="http://schemas.microsoft.com/office/drawing/2014/main" xmlns="" id="{29DD2601-99FF-49A1-AA22-168F0E6CE8C3}"/>
              </a:ext>
            </a:extLst>
          </p:cNvPr>
          <p:cNvSpPr/>
          <p:nvPr/>
        </p:nvSpPr>
        <p:spPr>
          <a:xfrm>
            <a:off x="1359354" y="4961496"/>
            <a:ext cx="7562577" cy="1134413"/>
          </a:xfrm>
          <a:prstGeom prst="rect">
            <a:avLst/>
          </a:prstGeom>
        </p:spPr>
        <p:txBody>
          <a:bodyPr wrap="square">
            <a:spAutoFit/>
          </a:bodyPr>
          <a:lstStyle/>
          <a:p>
            <a:pPr marR="0" lvl="0" indent="627063"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在</a:t>
            </a:r>
            <a:r>
              <a:rPr kumimoji="0" lang="en-US" altLang="zh-CN"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关于费尔巴哈的提纲</a:t>
            </a:r>
            <a:r>
              <a:rPr kumimoji="0" lang="en-US" altLang="zh-CN"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中，马克思系统论述了实践的观点，揭示了科学实践观的基本内容。</a:t>
            </a:r>
            <a:endParaRPr kumimoji="0" lang="zh-CN" altLang="en-US" sz="18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905892384"/>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845FA03-D211-48C4-A9E7-C6152E315C98}"/>
              </a:ext>
            </a:extLst>
          </p:cNvPr>
          <p:cNvGrpSpPr/>
          <p:nvPr/>
        </p:nvGrpSpPr>
        <p:grpSpPr>
          <a:xfrm>
            <a:off x="376258" y="2108200"/>
            <a:ext cx="11439485" cy="4359275"/>
            <a:chOff x="206415" y="2298700"/>
            <a:chExt cx="11439485" cy="4359275"/>
          </a:xfrm>
        </p:grpSpPr>
        <p:sp>
          <p:nvSpPr>
            <p:cNvPr id="183298" name="TextBox 6">
              <a:extLst>
                <a:ext uri="{FF2B5EF4-FFF2-40B4-BE49-F238E27FC236}">
                  <a16:creationId xmlns:a16="http://schemas.microsoft.com/office/drawing/2014/main" xmlns="" id="{BCE4A02D-2C6B-49AA-A918-B26AA64DA341}"/>
                </a:ext>
              </a:extLst>
            </p:cNvPr>
            <p:cNvSpPr>
              <a:spLocks noChangeArrowheads="1"/>
            </p:cNvSpPr>
            <p:nvPr/>
          </p:nvSpPr>
          <p:spPr bwMode="auto">
            <a:xfrm>
              <a:off x="1011238" y="2298700"/>
              <a:ext cx="6148387" cy="3097213"/>
            </a:xfrm>
            <a:prstGeom prst="roundRect">
              <a:avLst>
                <a:gd name="adj" fmla="val 16667"/>
              </a:avLst>
            </a:prstGeom>
            <a:solidFill>
              <a:srgbClr val="F2F2F2"/>
            </a:solidFill>
            <a:ln w="9525">
              <a:solidFill>
                <a:srgbClr val="A6A6A6"/>
              </a:solidFill>
              <a:prstDash val="dash"/>
              <a:round/>
              <a:headEnd/>
              <a:tailEnd/>
            </a:ln>
          </p:spPr>
          <p:txBody>
            <a:bodyPr tIns="135441" bIns="6772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5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183299" name="TextBox 6">
              <a:extLst>
                <a:ext uri="{FF2B5EF4-FFF2-40B4-BE49-F238E27FC236}">
                  <a16:creationId xmlns:a16="http://schemas.microsoft.com/office/drawing/2014/main" xmlns="" id="{4178CE9A-3D71-453C-A203-BD55DDE73605}"/>
                </a:ext>
              </a:extLst>
            </p:cNvPr>
            <p:cNvSpPr>
              <a:spLocks noChangeArrowheads="1"/>
            </p:cNvSpPr>
            <p:nvPr/>
          </p:nvSpPr>
          <p:spPr bwMode="auto">
            <a:xfrm>
              <a:off x="7288213" y="2298700"/>
              <a:ext cx="4357687" cy="3097213"/>
            </a:xfrm>
            <a:prstGeom prst="roundRect">
              <a:avLst>
                <a:gd name="adj" fmla="val 16667"/>
              </a:avLst>
            </a:prstGeom>
            <a:solidFill>
              <a:srgbClr val="F2F2F2"/>
            </a:solidFill>
            <a:ln w="9525">
              <a:solidFill>
                <a:srgbClr val="A6A6A6"/>
              </a:solidFill>
              <a:prstDash val="dash"/>
              <a:round/>
              <a:headEnd/>
              <a:tailEnd/>
            </a:ln>
          </p:spPr>
          <p:txBody>
            <a:bodyPr tIns="135441" bIns="6772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5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183300" name="矩形 3">
              <a:extLst>
                <a:ext uri="{FF2B5EF4-FFF2-40B4-BE49-F238E27FC236}">
                  <a16:creationId xmlns:a16="http://schemas.microsoft.com/office/drawing/2014/main" xmlns="" id="{DCB17E3F-ADAE-4B07-81FE-0CF666B4D7A9}"/>
                </a:ext>
              </a:extLst>
            </p:cNvPr>
            <p:cNvSpPr>
              <a:spLocks noChangeArrowheads="1"/>
            </p:cNvSpPr>
            <p:nvPr/>
          </p:nvSpPr>
          <p:spPr bwMode="auto">
            <a:xfrm>
              <a:off x="1069975" y="3041650"/>
              <a:ext cx="608965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ts val="60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休谟</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真理是“观念与主体感觉相符合”</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ts val="60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贝克莱</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真理存在于观念之中</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ts val="60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康德</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真理是思维与它的先验形式相一致</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3301" name="矩形 4">
              <a:extLst>
                <a:ext uri="{FF2B5EF4-FFF2-40B4-BE49-F238E27FC236}">
                  <a16:creationId xmlns:a16="http://schemas.microsoft.com/office/drawing/2014/main" xmlns="" id="{8D03D7AD-655C-4E51-A6C3-C4769BC23875}"/>
                </a:ext>
              </a:extLst>
            </p:cNvPr>
            <p:cNvSpPr>
              <a:spLocks noChangeArrowheads="1"/>
            </p:cNvSpPr>
            <p:nvPr/>
          </p:nvSpPr>
          <p:spPr bwMode="auto">
            <a:xfrm>
              <a:off x="2341563" y="2549525"/>
              <a:ext cx="348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rPr>
                <a:t>主观唯心主义的真理观</a:t>
              </a:r>
              <a:endParaRPr kumimoji="0" lang="zh-CN" altLang="en-US" sz="2400" b="1"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endParaRPr>
            </a:p>
          </p:txBody>
        </p:sp>
        <p:sp>
          <p:nvSpPr>
            <p:cNvPr id="156679" name="矩形 8">
              <a:extLst>
                <a:ext uri="{FF2B5EF4-FFF2-40B4-BE49-F238E27FC236}">
                  <a16:creationId xmlns:a16="http://schemas.microsoft.com/office/drawing/2014/main" xmlns="" id="{8EBCB8A7-8923-430D-840B-2DDFB65101B1}"/>
                </a:ext>
              </a:extLst>
            </p:cNvPr>
            <p:cNvSpPr>
              <a:spLocks noChangeArrowheads="1"/>
            </p:cNvSpPr>
            <p:nvPr/>
          </p:nvSpPr>
          <p:spPr bwMode="auto">
            <a:xfrm>
              <a:off x="206415" y="3027363"/>
              <a:ext cx="553998" cy="1639887"/>
            </a:xfrm>
            <a:prstGeom prst="rect">
              <a:avLst/>
            </a:prstGeom>
            <a:noFill/>
            <a:ln>
              <a:noFill/>
            </a:ln>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60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rPr>
                <a:t>不科学</a:t>
              </a:r>
              <a:endParaRPr kumimoji="0" lang="zh-CN" altLang="en-US" sz="2400" b="1" i="0" u="none" strike="noStrike" kern="1200" cap="none" spc="60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endParaRPr>
            </a:p>
          </p:txBody>
        </p:sp>
        <p:sp>
          <p:nvSpPr>
            <p:cNvPr id="183303" name="矩形 9">
              <a:extLst>
                <a:ext uri="{FF2B5EF4-FFF2-40B4-BE49-F238E27FC236}">
                  <a16:creationId xmlns:a16="http://schemas.microsoft.com/office/drawing/2014/main" xmlns="" id="{7CC352F3-6AA0-4DC2-A13D-7FFF04AB7EC7}"/>
                </a:ext>
              </a:extLst>
            </p:cNvPr>
            <p:cNvSpPr>
              <a:spLocks noChangeArrowheads="1"/>
            </p:cNvSpPr>
            <p:nvPr/>
          </p:nvSpPr>
          <p:spPr bwMode="auto">
            <a:xfrm>
              <a:off x="908050" y="5522913"/>
              <a:ext cx="103759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7063"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马克思主义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了唯物主义认识路线</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，合理吸收了人类关于真理认识的积极成果，</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从认识和实践统一的高度上科学地揭示了真理的本质。</a:t>
              </a:r>
            </a:p>
          </p:txBody>
        </p:sp>
        <p:sp>
          <p:nvSpPr>
            <p:cNvPr id="183307" name="矩形 4">
              <a:extLst>
                <a:ext uri="{FF2B5EF4-FFF2-40B4-BE49-F238E27FC236}">
                  <a16:creationId xmlns:a16="http://schemas.microsoft.com/office/drawing/2014/main" xmlns="" id="{A2B402E6-60EA-4387-9803-B9D267B4EFAA}"/>
                </a:ext>
              </a:extLst>
            </p:cNvPr>
            <p:cNvSpPr>
              <a:spLocks noChangeArrowheads="1"/>
            </p:cNvSpPr>
            <p:nvPr/>
          </p:nvSpPr>
          <p:spPr bwMode="auto">
            <a:xfrm>
              <a:off x="7723188" y="2549525"/>
              <a:ext cx="348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B06140"/>
                  </a:solidFill>
                  <a:effectLst/>
                  <a:uLnTx/>
                  <a:uFillTx/>
                  <a:latin typeface="微软雅黑" panose="020B0503020204020204" pitchFamily="34" charset="-122"/>
                  <a:ea typeface="微软雅黑" panose="020B0503020204020204" pitchFamily="34" charset="-122"/>
                  <a:cs typeface="+mn-cs"/>
                </a:rPr>
                <a:t>客观唯心主义的真理观</a:t>
              </a:r>
            </a:p>
          </p:txBody>
        </p:sp>
        <p:sp>
          <p:nvSpPr>
            <p:cNvPr id="183308" name="矩形 3">
              <a:extLst>
                <a:ext uri="{FF2B5EF4-FFF2-40B4-BE49-F238E27FC236}">
                  <a16:creationId xmlns:a16="http://schemas.microsoft.com/office/drawing/2014/main" xmlns="" id="{7DD5D847-7AA9-46AE-8545-A1ECAAD96E03}"/>
                </a:ext>
              </a:extLst>
            </p:cNvPr>
            <p:cNvSpPr>
              <a:spLocks noChangeArrowheads="1"/>
            </p:cNvSpPr>
            <p:nvPr/>
          </p:nvSpPr>
          <p:spPr bwMode="auto">
            <a:xfrm>
              <a:off x="7481888" y="3081338"/>
              <a:ext cx="3970337"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ts val="60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柏拉图：真理是某种超验的、永恒的“理念”</a:t>
              </a:r>
            </a:p>
            <a:p>
              <a:pPr marL="342900" marR="0" lvl="0" indent="-342900" algn="just" defTabSz="914400" rtl="0" eaLnBrk="0" fontAlgn="base" latinLnBrk="0" hangingPunct="0">
                <a:lnSpc>
                  <a:spcPct val="150000"/>
                </a:lnSpc>
                <a:spcBef>
                  <a:spcPct val="0"/>
                </a:spcBef>
                <a:spcAft>
                  <a:spcPts val="60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黑格尔：真理是“绝对理念”的自我显现</a:t>
              </a:r>
            </a:p>
          </p:txBody>
        </p:sp>
      </p:grpSp>
      <p:sp>
        <p:nvSpPr>
          <p:cNvPr id="19" name="文本框 18">
            <a:extLst>
              <a:ext uri="{FF2B5EF4-FFF2-40B4-BE49-F238E27FC236}">
                <a16:creationId xmlns:a16="http://schemas.microsoft.com/office/drawing/2014/main" xmlns="" id="{179E5577-39AA-432F-953A-02CCE99DB62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20" name="矩形: 圆角 19">
            <a:extLst>
              <a:ext uri="{FF2B5EF4-FFF2-40B4-BE49-F238E27FC236}">
                <a16:creationId xmlns:a16="http://schemas.microsoft.com/office/drawing/2014/main" xmlns="" id="{2EB3588A-3851-48AA-B195-27227DA29E9C}"/>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（一）真理的客观性</a:t>
            </a:r>
          </a:p>
        </p:txBody>
      </p:sp>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xmlns="" id="{75B6DCB5-E980-46AD-BB9D-40B99428B92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6" name="矩形: 圆角 15">
            <a:extLst>
              <a:ext uri="{FF2B5EF4-FFF2-40B4-BE49-F238E27FC236}">
                <a16:creationId xmlns:a16="http://schemas.microsoft.com/office/drawing/2014/main" xmlns="" id="{6C8FDF9D-3FE4-4ADC-8B1D-C43CCB16F385}"/>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（一）真理的客观性</a:t>
            </a:r>
          </a:p>
        </p:txBody>
      </p:sp>
      <p:grpSp>
        <p:nvGrpSpPr>
          <p:cNvPr id="3" name="组合 2">
            <a:extLst>
              <a:ext uri="{FF2B5EF4-FFF2-40B4-BE49-F238E27FC236}">
                <a16:creationId xmlns:a16="http://schemas.microsoft.com/office/drawing/2014/main" xmlns="" id="{EE25D847-2AD3-4DE1-8A39-18FF62F809AD}"/>
              </a:ext>
            </a:extLst>
          </p:cNvPr>
          <p:cNvGrpSpPr/>
          <p:nvPr/>
        </p:nvGrpSpPr>
        <p:grpSpPr>
          <a:xfrm>
            <a:off x="921039" y="2239223"/>
            <a:ext cx="10349923" cy="3818677"/>
            <a:chOff x="914977" y="2594823"/>
            <a:chExt cx="10349923" cy="3818677"/>
          </a:xfrm>
        </p:grpSpPr>
        <p:grpSp>
          <p:nvGrpSpPr>
            <p:cNvPr id="2" name="组合 1">
              <a:extLst>
                <a:ext uri="{FF2B5EF4-FFF2-40B4-BE49-F238E27FC236}">
                  <a16:creationId xmlns:a16="http://schemas.microsoft.com/office/drawing/2014/main" xmlns="" id="{329D0B3C-05EE-40C4-8FB2-63C979BBCFE9}"/>
                </a:ext>
              </a:extLst>
            </p:cNvPr>
            <p:cNvGrpSpPr/>
            <p:nvPr/>
          </p:nvGrpSpPr>
          <p:grpSpPr>
            <a:xfrm>
              <a:off x="914977" y="2594823"/>
              <a:ext cx="10349923" cy="3818677"/>
              <a:chOff x="5408002" y="448035"/>
              <a:chExt cx="10349923" cy="3818677"/>
            </a:xfrm>
          </p:grpSpPr>
          <p:sp>
            <p:nvSpPr>
              <p:cNvPr id="17" name="矩形 16">
                <a:extLst>
                  <a:ext uri="{FF2B5EF4-FFF2-40B4-BE49-F238E27FC236}">
                    <a16:creationId xmlns:a16="http://schemas.microsoft.com/office/drawing/2014/main" xmlns="" id="{F59F4571-274D-40F9-BAD4-1936D7DB1774}"/>
                  </a:ext>
                </a:extLst>
              </p:cNvPr>
              <p:cNvSpPr/>
              <p:nvPr/>
            </p:nvSpPr>
            <p:spPr>
              <a:xfrm>
                <a:off x="5408002" y="584597"/>
                <a:ext cx="10349923" cy="3682115"/>
              </a:xfrm>
              <a:prstGeom prst="rect">
                <a:avLst/>
              </a:prstGeom>
              <a:solidFill>
                <a:srgbClr val="FFFFFF">
                  <a:lumMod val="85000"/>
                </a:srgbClr>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sp>
            <p:nvSpPr>
              <p:cNvPr id="19" name="梯形 18">
                <a:extLst>
                  <a:ext uri="{FF2B5EF4-FFF2-40B4-BE49-F238E27FC236}">
                    <a16:creationId xmlns:a16="http://schemas.microsoft.com/office/drawing/2014/main" xmlns="" id="{A166EF3B-2AE2-400A-8861-50F870116EE4}"/>
                  </a:ext>
                </a:extLst>
              </p:cNvPr>
              <p:cNvSpPr/>
              <p:nvPr/>
            </p:nvSpPr>
            <p:spPr>
              <a:xfrm>
                <a:off x="6581145" y="448036"/>
                <a:ext cx="8003637" cy="136561"/>
              </a:xfrm>
              <a:prstGeom prst="trapezoid">
                <a:avLst>
                  <a:gd name="adj" fmla="val 107452"/>
                </a:avLst>
              </a:prstGeom>
              <a:solidFill>
                <a:srgbClr val="6A310A"/>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sp>
            <p:nvSpPr>
              <p:cNvPr id="20" name="流程图: 离页连接符 19">
                <a:extLst>
                  <a:ext uri="{FF2B5EF4-FFF2-40B4-BE49-F238E27FC236}">
                    <a16:creationId xmlns:a16="http://schemas.microsoft.com/office/drawing/2014/main" xmlns="" id="{A7CBAE67-1CA9-43C0-B094-E6BF230217F7}"/>
                  </a:ext>
                </a:extLst>
              </p:cNvPr>
              <p:cNvSpPr/>
              <p:nvPr/>
            </p:nvSpPr>
            <p:spPr>
              <a:xfrm>
                <a:off x="6717673" y="448035"/>
                <a:ext cx="7730581" cy="697051"/>
              </a:xfrm>
              <a:prstGeom prst="flowChartOffpageConnector">
                <a:avLst/>
              </a:prstGeom>
              <a:solidFill>
                <a:srgbClr val="B06140"/>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sp>
            <p:nvSpPr>
              <p:cNvPr id="21" name="文本框 9">
                <a:extLst>
                  <a:ext uri="{FF2B5EF4-FFF2-40B4-BE49-F238E27FC236}">
                    <a16:creationId xmlns:a16="http://schemas.microsoft.com/office/drawing/2014/main" xmlns="" id="{F63C2D01-F952-4117-9916-5567D77A2FBA}"/>
                  </a:ext>
                </a:extLst>
              </p:cNvPr>
              <p:cNvSpPr txBox="1"/>
              <p:nvPr/>
            </p:nvSpPr>
            <p:spPr>
              <a:xfrm>
                <a:off x="6773851" y="542984"/>
                <a:ext cx="7630349" cy="369332"/>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rPr>
                  <a:t>马克思主义真理观与旧唯物主义真理观的不同之处在于</a:t>
                </a:r>
              </a:p>
            </p:txBody>
          </p:sp>
        </p:grpSp>
        <p:sp>
          <p:nvSpPr>
            <p:cNvPr id="185349" name="矩形 5">
              <a:extLst>
                <a:ext uri="{FF2B5EF4-FFF2-40B4-BE49-F238E27FC236}">
                  <a16:creationId xmlns:a16="http://schemas.microsoft.com/office/drawing/2014/main" xmlns="" id="{40CF968B-E166-407B-B3D0-A81A6A6B2AA7}"/>
                </a:ext>
              </a:extLst>
            </p:cNvPr>
            <p:cNvSpPr>
              <a:spLocks noChangeArrowheads="1"/>
            </p:cNvSpPr>
            <p:nvPr/>
          </p:nvSpPr>
          <p:spPr bwMode="auto">
            <a:xfrm>
              <a:off x="1116032" y="3428435"/>
              <a:ext cx="556416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7063"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认为真理与客观事物之间的符合关系是建立在人类能动地改造客观世界的实践基础上的，是通过人的能动的反映活动而实现的，并且必然随着人类实践的发展而拓展和深化。</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85350" name="图片 2">
              <a:extLst>
                <a:ext uri="{FF2B5EF4-FFF2-40B4-BE49-F238E27FC236}">
                  <a16:creationId xmlns:a16="http://schemas.microsoft.com/office/drawing/2014/main" xmlns="" id="{4C575F84-B7A2-4D84-9B08-851F3E3389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98"/>
            <a:stretch/>
          </p:blipFill>
          <p:spPr bwMode="auto">
            <a:xfrm>
              <a:off x="6870699" y="3555138"/>
              <a:ext cx="4044267" cy="254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7" name="文本框 1">
            <a:extLst>
              <a:ext uri="{FF2B5EF4-FFF2-40B4-BE49-F238E27FC236}">
                <a16:creationId xmlns:a16="http://schemas.microsoft.com/office/drawing/2014/main" xmlns="" id="{E6351278-056C-4F42-87F1-0572BBDDA28B}"/>
              </a:ext>
            </a:extLst>
          </p:cNvPr>
          <p:cNvSpPr txBox="1">
            <a:spLocks noChangeArrowheads="1"/>
          </p:cNvSpPr>
          <p:nvPr/>
        </p:nvSpPr>
        <p:spPr bwMode="auto">
          <a:xfrm>
            <a:off x="2311757" y="2305270"/>
            <a:ext cx="893494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指真理的内容是对客观事物及其规律的正确反映，真理中包含着不依赖于人和人的意识的客观内容　</a:t>
            </a:r>
          </a:p>
        </p:txBody>
      </p:sp>
      <p:sp>
        <p:nvSpPr>
          <p:cNvPr id="16" name="文本框 15">
            <a:extLst>
              <a:ext uri="{FF2B5EF4-FFF2-40B4-BE49-F238E27FC236}">
                <a16:creationId xmlns:a16="http://schemas.microsoft.com/office/drawing/2014/main" xmlns="" id="{3DF5184D-649E-41AF-AE16-F67EF284DFF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7" name="矩形: 圆角 16">
            <a:extLst>
              <a:ext uri="{FF2B5EF4-FFF2-40B4-BE49-F238E27FC236}">
                <a16:creationId xmlns:a16="http://schemas.microsoft.com/office/drawing/2014/main" xmlns="" id="{AC2A0CDA-7C9B-457D-90BC-101ED09F519C}"/>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（一）真理的客观性</a:t>
            </a:r>
          </a:p>
        </p:txBody>
      </p:sp>
      <p:grpSp>
        <p:nvGrpSpPr>
          <p:cNvPr id="2" name="组合 1">
            <a:extLst>
              <a:ext uri="{FF2B5EF4-FFF2-40B4-BE49-F238E27FC236}">
                <a16:creationId xmlns:a16="http://schemas.microsoft.com/office/drawing/2014/main" xmlns="" id="{0C3D496F-8EF0-4C0B-8B8C-2F5BB952F2FF}"/>
              </a:ext>
            </a:extLst>
          </p:cNvPr>
          <p:cNvGrpSpPr/>
          <p:nvPr/>
        </p:nvGrpSpPr>
        <p:grpSpPr>
          <a:xfrm>
            <a:off x="784334" y="1854200"/>
            <a:ext cx="11407666" cy="1907979"/>
            <a:chOff x="784334" y="1854200"/>
            <a:chExt cx="11407666" cy="1907979"/>
          </a:xfrm>
        </p:grpSpPr>
        <p:cxnSp>
          <p:nvCxnSpPr>
            <p:cNvPr id="18" name="直接连接符 17">
              <a:extLst>
                <a:ext uri="{FF2B5EF4-FFF2-40B4-BE49-F238E27FC236}">
                  <a16:creationId xmlns:a16="http://schemas.microsoft.com/office/drawing/2014/main" xmlns="" id="{A711BD8D-4731-4E14-AA6B-0C383A320112}"/>
                </a:ext>
              </a:extLst>
            </p:cNvPr>
            <p:cNvCxnSpPr>
              <a:cxnSpLocks/>
            </p:cNvCxnSpPr>
            <p:nvPr/>
          </p:nvCxnSpPr>
          <p:spPr>
            <a:xfrm>
              <a:off x="1426153" y="3762179"/>
              <a:ext cx="10765847" cy="0"/>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3FB8772C-0FBD-4614-BEF4-3AB6FA7304BB}"/>
                </a:ext>
              </a:extLst>
            </p:cNvPr>
            <p:cNvCxnSpPr>
              <a:cxnSpLocks/>
            </p:cNvCxnSpPr>
            <p:nvPr/>
          </p:nvCxnSpPr>
          <p:spPr>
            <a:xfrm>
              <a:off x="1426153" y="2372325"/>
              <a:ext cx="0" cy="1389854"/>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20" name="iṧlïḋè">
              <a:extLst>
                <a:ext uri="{FF2B5EF4-FFF2-40B4-BE49-F238E27FC236}">
                  <a16:creationId xmlns:a16="http://schemas.microsoft.com/office/drawing/2014/main" xmlns="" id="{B21441DE-13CB-47A1-8A2E-47A06BCED78B}"/>
                </a:ext>
              </a:extLst>
            </p:cNvPr>
            <p:cNvSpPr/>
            <p:nvPr/>
          </p:nvSpPr>
          <p:spPr>
            <a:xfrm>
              <a:off x="784334" y="1854200"/>
              <a:ext cx="1506105" cy="995425"/>
            </a:xfrm>
            <a:prstGeom prst="parallelogram">
              <a:avLst/>
            </a:prstGeom>
            <a:solidFill>
              <a:srgbClr val="AE683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60000"/>
                </a:lnSpc>
                <a:spcBef>
                  <a:spcPct val="0"/>
                </a:spcBef>
                <a:spcAft>
                  <a:spcPct val="0"/>
                </a:spcAft>
                <a:buClrTx/>
                <a:buSzTx/>
                <a:buFontTx/>
                <a:buNone/>
                <a:tabLst/>
                <a:defRPr/>
              </a:pPr>
              <a:endParaRPr kumimoji="0" sz="2000" b="1" i="1" u="none" strike="noStrike" kern="1200" cap="none" spc="0" normalizeH="0" baseline="0" noProof="0" dirty="0">
                <a:ln>
                  <a:noFill/>
                </a:ln>
                <a:solidFill>
                  <a:prstClr val="white"/>
                </a:solidFill>
                <a:effectLst/>
                <a:uLnTx/>
                <a:uFillTx/>
                <a:latin typeface="微软雅黑"/>
                <a:ea typeface="Microsoft YaHei"/>
                <a:cs typeface="+mn-cs"/>
              </a:endParaRPr>
            </a:p>
          </p:txBody>
        </p:sp>
      </p:grpSp>
      <p:sp>
        <p:nvSpPr>
          <p:cNvPr id="4" name="矩形 3">
            <a:extLst>
              <a:ext uri="{FF2B5EF4-FFF2-40B4-BE49-F238E27FC236}">
                <a16:creationId xmlns:a16="http://schemas.microsoft.com/office/drawing/2014/main" xmlns="" id="{C8DD2058-F186-499E-BDBC-EF1E5C0C0B24}"/>
              </a:ext>
            </a:extLst>
          </p:cNvPr>
          <p:cNvSpPr/>
          <p:nvPr/>
        </p:nvSpPr>
        <p:spPr>
          <a:xfrm>
            <a:off x="945288" y="1928756"/>
            <a:ext cx="1107996"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1" u="none" strike="noStrike" kern="1200" cap="none" spc="0" normalizeH="0" baseline="0" noProof="0" dirty="0">
                <a:ln>
                  <a:noFill/>
                </a:ln>
                <a:solidFill>
                  <a:prstClr val="white"/>
                </a:solidFill>
                <a:effectLst/>
                <a:uLnTx/>
                <a:uFillTx/>
                <a:latin typeface="微软雅黑"/>
                <a:ea typeface="Microsoft YaHei"/>
                <a:cs typeface="+mn-cs"/>
              </a:rPr>
              <a:t>真理的</a:t>
            </a:r>
            <a:endParaRPr kumimoji="0" lang="en-US" altLang="zh-CN" sz="2400" b="1" i="1" u="none" strike="noStrike" kern="1200" cap="none" spc="0" normalizeH="0" baseline="0" noProof="0" dirty="0">
              <a:ln>
                <a:noFill/>
              </a:ln>
              <a:solidFill>
                <a:prstClr val="white"/>
              </a:solidFill>
              <a:effectLst/>
              <a:uLnTx/>
              <a:uFillTx/>
              <a:latin typeface="微软雅黑"/>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1" u="none" strike="noStrike" kern="1200" cap="none" spc="0" normalizeH="0" baseline="0" noProof="0" dirty="0">
                <a:ln>
                  <a:noFill/>
                </a:ln>
                <a:solidFill>
                  <a:prstClr val="white"/>
                </a:solidFill>
                <a:effectLst/>
                <a:uLnTx/>
                <a:uFillTx/>
                <a:latin typeface="微软雅黑"/>
                <a:ea typeface="Microsoft YaHei"/>
                <a:cs typeface="+mn-cs"/>
              </a:rPr>
              <a:t>客观性</a:t>
            </a:r>
          </a:p>
        </p:txBody>
      </p:sp>
      <p:grpSp>
        <p:nvGrpSpPr>
          <p:cNvPr id="11" name="组合 10">
            <a:extLst>
              <a:ext uri="{FF2B5EF4-FFF2-40B4-BE49-F238E27FC236}">
                <a16:creationId xmlns:a16="http://schemas.microsoft.com/office/drawing/2014/main" xmlns="" id="{E628E86A-EB2F-449D-AD78-ADEA8F77DBF9}"/>
              </a:ext>
            </a:extLst>
          </p:cNvPr>
          <p:cNvGrpSpPr/>
          <p:nvPr/>
        </p:nvGrpSpPr>
        <p:grpSpPr>
          <a:xfrm>
            <a:off x="1635291" y="4032552"/>
            <a:ext cx="9099901" cy="2221961"/>
            <a:chOff x="627061" y="4032552"/>
            <a:chExt cx="9099901" cy="2221961"/>
          </a:xfrm>
        </p:grpSpPr>
        <p:sp>
          <p:nvSpPr>
            <p:cNvPr id="7" name="任意多边形 6">
              <a:extLst>
                <a:ext uri="{FF2B5EF4-FFF2-40B4-BE49-F238E27FC236}">
                  <a16:creationId xmlns:a16="http://schemas.microsoft.com/office/drawing/2014/main" xmlns="" id="{7073A9FD-A3E1-43DF-BBCB-A8A668FFC6DC}"/>
                </a:ext>
              </a:extLst>
            </p:cNvPr>
            <p:cNvSpPr/>
            <p:nvPr/>
          </p:nvSpPr>
          <p:spPr bwMode="auto">
            <a:xfrm>
              <a:off x="627061" y="4084026"/>
              <a:ext cx="4387850" cy="877888"/>
            </a:xfrm>
            <a:custGeom>
              <a:avLst/>
              <a:gdLst>
                <a:gd name="connsiteX0" fmla="*/ 0 w 4246252"/>
                <a:gd name="connsiteY0" fmla="*/ 0 h 593573"/>
                <a:gd name="connsiteX1" fmla="*/ 4246252 w 4246252"/>
                <a:gd name="connsiteY1" fmla="*/ 0 h 593573"/>
                <a:gd name="connsiteX2" fmla="*/ 4246252 w 4246252"/>
                <a:gd name="connsiteY2" fmla="*/ 593573 h 593573"/>
                <a:gd name="connsiteX3" fmla="*/ 0 w 4246252"/>
                <a:gd name="connsiteY3" fmla="*/ 593573 h 593573"/>
                <a:gd name="connsiteX4" fmla="*/ 0 w 4246252"/>
                <a:gd name="connsiteY4" fmla="*/ 0 h 59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252" h="593573">
                  <a:moveTo>
                    <a:pt x="0" y="0"/>
                  </a:moveTo>
                  <a:lnTo>
                    <a:pt x="4246252" y="0"/>
                  </a:lnTo>
                  <a:lnTo>
                    <a:pt x="4246252" y="593573"/>
                  </a:lnTo>
                  <a:lnTo>
                    <a:pt x="0" y="593573"/>
                  </a:lnTo>
                  <a:lnTo>
                    <a:pt x="0" y="0"/>
                  </a:lnTo>
                  <a:close/>
                </a:path>
              </a:pathLst>
            </a:custGeom>
            <a:solidFill>
              <a:srgbClr val="F5E8D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真理内容上的一元性</a:t>
              </a:r>
            </a:p>
          </p:txBody>
        </p:sp>
        <p:sp>
          <p:nvSpPr>
            <p:cNvPr id="8" name="任意多边形 7">
              <a:extLst>
                <a:ext uri="{FF2B5EF4-FFF2-40B4-BE49-F238E27FC236}">
                  <a16:creationId xmlns:a16="http://schemas.microsoft.com/office/drawing/2014/main" xmlns="" id="{05C21258-A78E-4843-951D-AE7B379786BA}"/>
                </a:ext>
              </a:extLst>
            </p:cNvPr>
            <p:cNvSpPr/>
            <p:nvPr/>
          </p:nvSpPr>
          <p:spPr bwMode="auto">
            <a:xfrm>
              <a:off x="627061" y="5362227"/>
              <a:ext cx="4387850" cy="881063"/>
            </a:xfrm>
            <a:custGeom>
              <a:avLst/>
              <a:gdLst>
                <a:gd name="connsiteX0" fmla="*/ 0 w 4246252"/>
                <a:gd name="connsiteY0" fmla="*/ 0 h 593573"/>
                <a:gd name="connsiteX1" fmla="*/ 4246252 w 4246252"/>
                <a:gd name="connsiteY1" fmla="*/ 0 h 593573"/>
                <a:gd name="connsiteX2" fmla="*/ 4246252 w 4246252"/>
                <a:gd name="connsiteY2" fmla="*/ 593573 h 593573"/>
                <a:gd name="connsiteX3" fmla="*/ 0 w 4246252"/>
                <a:gd name="connsiteY3" fmla="*/ 593573 h 593573"/>
                <a:gd name="connsiteX4" fmla="*/ 0 w 4246252"/>
                <a:gd name="connsiteY4" fmla="*/ 0 h 59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252" h="593573">
                  <a:moveTo>
                    <a:pt x="0" y="0"/>
                  </a:moveTo>
                  <a:lnTo>
                    <a:pt x="4246252" y="0"/>
                  </a:lnTo>
                  <a:lnTo>
                    <a:pt x="4246252" y="593573"/>
                  </a:lnTo>
                  <a:lnTo>
                    <a:pt x="0" y="593573"/>
                  </a:lnTo>
                  <a:lnTo>
                    <a:pt x="0" y="0"/>
                  </a:lnTo>
                  <a:close/>
                </a:path>
              </a:pathLst>
            </a:custGeom>
            <a:solidFill>
              <a:srgbClr val="F5E8D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真理形式上的多样性</a:t>
              </a:r>
            </a:p>
          </p:txBody>
        </p:sp>
        <p:sp>
          <p:nvSpPr>
            <p:cNvPr id="10" name="右大括号 9">
              <a:extLst>
                <a:ext uri="{FF2B5EF4-FFF2-40B4-BE49-F238E27FC236}">
                  <a16:creationId xmlns:a16="http://schemas.microsoft.com/office/drawing/2014/main" xmlns="" id="{250B1949-0C36-45BD-AD1F-730CA2B29C4D}"/>
                </a:ext>
              </a:extLst>
            </p:cNvPr>
            <p:cNvSpPr/>
            <p:nvPr/>
          </p:nvSpPr>
          <p:spPr>
            <a:xfrm rot="10800000" flipH="1">
              <a:off x="5399541" y="4032552"/>
              <a:ext cx="401305" cy="2221961"/>
            </a:xfrm>
            <a:prstGeom prst="rightBrace">
              <a:avLst>
                <a:gd name="adj1" fmla="val 135555"/>
                <a:gd name="adj2" fmla="val 47077"/>
              </a:avLst>
            </a:prstGeom>
            <a:ln w="57150">
              <a:solidFill>
                <a:srgbClr val="AB6040"/>
              </a:solidFill>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A7C32EE7-F3A6-4BF9-86C7-9E4C556C2BE3}"/>
                </a:ext>
              </a:extLst>
            </p:cNvPr>
            <p:cNvSpPr/>
            <p:nvPr/>
          </p:nvSpPr>
          <p:spPr>
            <a:xfrm>
              <a:off x="6079810" y="4959371"/>
              <a:ext cx="3647152" cy="461665"/>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35000"/>
                </a:spcAft>
                <a:buClrTx/>
                <a:buSzTx/>
                <a:buFontTx/>
                <a:buNone/>
                <a:tabLst/>
                <a:defRPr/>
              </a:pPr>
              <a:r>
                <a:rPr kumimoji="0" lang="zh-CN" altLang="en-US" sz="2400" b="1" i="0" u="none" strike="noStrike" kern="1200" cap="none" spc="300" normalizeH="0" baseline="0" noProof="0" dirty="0">
                  <a:ln>
                    <a:noFill/>
                  </a:ln>
                  <a:solidFill>
                    <a:srgbClr val="B06140"/>
                  </a:solidFill>
                  <a:effectLst/>
                  <a:uLnTx/>
                  <a:uFillTx/>
                  <a:latin typeface="微软雅黑"/>
                  <a:ea typeface="Microsoft YaHei"/>
                  <a:cs typeface="+mn-cs"/>
                  <a:sym typeface="微软雅黑" panose="020B0503020204020204" pitchFamily="34" charset="-122"/>
                </a:rPr>
                <a:t>尊重真理，按真理办事</a:t>
              </a:r>
            </a:p>
          </p:txBody>
        </p:sp>
      </p:grpSp>
    </p:spTree>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文本框 1">
            <a:extLst>
              <a:ext uri="{FF2B5EF4-FFF2-40B4-BE49-F238E27FC236}">
                <a16:creationId xmlns:a16="http://schemas.microsoft.com/office/drawing/2014/main" xmlns="" id="{D24CD9F4-3F18-49A3-BDEB-30DD749BF5C8}"/>
              </a:ext>
            </a:extLst>
          </p:cNvPr>
          <p:cNvSpPr txBox="1">
            <a:spLocks noChangeArrowheads="1"/>
          </p:cNvSpPr>
          <p:nvPr/>
        </p:nvSpPr>
        <p:spPr bwMode="auto">
          <a:xfrm>
            <a:off x="1806144" y="4402614"/>
            <a:ext cx="327111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认识每前进一步，都是对无限发展着的物质世界的接近。</a:t>
            </a:r>
          </a:p>
        </p:txBody>
      </p:sp>
      <p:grpSp>
        <p:nvGrpSpPr>
          <p:cNvPr id="2" name="组合 1">
            <a:extLst>
              <a:ext uri="{FF2B5EF4-FFF2-40B4-BE49-F238E27FC236}">
                <a16:creationId xmlns:a16="http://schemas.microsoft.com/office/drawing/2014/main" xmlns="" id="{1DA25CE8-B996-4AE0-8548-BB901ED9EC94}"/>
              </a:ext>
            </a:extLst>
          </p:cNvPr>
          <p:cNvGrpSpPr/>
          <p:nvPr/>
        </p:nvGrpSpPr>
        <p:grpSpPr>
          <a:xfrm>
            <a:off x="5457825" y="4005452"/>
            <a:ext cx="5639333" cy="2597502"/>
            <a:chOff x="5292725" y="4498058"/>
            <a:chExt cx="5883275" cy="2709863"/>
          </a:xfrm>
        </p:grpSpPr>
        <p:pic>
          <p:nvPicPr>
            <p:cNvPr id="189443" name="图片 11">
              <a:extLst>
                <a:ext uri="{FF2B5EF4-FFF2-40B4-BE49-F238E27FC236}">
                  <a16:creationId xmlns:a16="http://schemas.microsoft.com/office/drawing/2014/main" xmlns="" id="{CDF9D731-B7F7-45DD-B299-AD5EE24C8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 t="6161" b="33231"/>
            <a:stretch>
              <a:fillRect/>
            </a:stretch>
          </p:blipFill>
          <p:spPr bwMode="auto">
            <a:xfrm>
              <a:off x="8275638" y="4498058"/>
              <a:ext cx="29003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4" name="图片 8">
              <a:extLst>
                <a:ext uri="{FF2B5EF4-FFF2-40B4-BE49-F238E27FC236}">
                  <a16:creationId xmlns:a16="http://schemas.microsoft.com/office/drawing/2014/main" xmlns="" id="{53DA291C-A75B-4F14-AABC-E965B5C51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0" r="26602" b="8029"/>
            <a:stretch>
              <a:fillRect/>
            </a:stretch>
          </p:blipFill>
          <p:spPr bwMode="auto">
            <a:xfrm>
              <a:off x="5292725" y="4498058"/>
              <a:ext cx="289877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图片 7">
              <a:extLst>
                <a:ext uri="{FF2B5EF4-FFF2-40B4-BE49-F238E27FC236}">
                  <a16:creationId xmlns:a16="http://schemas.microsoft.com/office/drawing/2014/main" xmlns="" id="{B785E2A1-8007-4354-8B21-78F51BC48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3222" b="12708"/>
            <a:stretch>
              <a:fillRect/>
            </a:stretch>
          </p:blipFill>
          <p:spPr bwMode="auto">
            <a:xfrm>
              <a:off x="8275638" y="5890296"/>
              <a:ext cx="28987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文本框 15">
            <a:extLst>
              <a:ext uri="{FF2B5EF4-FFF2-40B4-BE49-F238E27FC236}">
                <a16:creationId xmlns:a16="http://schemas.microsoft.com/office/drawing/2014/main" xmlns="" id="{13568F58-904D-4C1D-AEA6-B2229244EC8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7" name="矩形: 圆角 16">
            <a:extLst>
              <a:ext uri="{FF2B5EF4-FFF2-40B4-BE49-F238E27FC236}">
                <a16:creationId xmlns:a16="http://schemas.microsoft.com/office/drawing/2014/main" xmlns="" id="{FFCD90F6-30CF-4C3B-8EA4-5CB2241C1C5C}"/>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21" name="组合 20">
            <a:extLst>
              <a:ext uri="{FF2B5EF4-FFF2-40B4-BE49-F238E27FC236}">
                <a16:creationId xmlns:a16="http://schemas.microsoft.com/office/drawing/2014/main" xmlns="" id="{FF5B64F4-4FF1-4B98-AD68-4E6A9FBD5EE8}"/>
              </a:ext>
            </a:extLst>
          </p:cNvPr>
          <p:cNvGrpSpPr/>
          <p:nvPr/>
        </p:nvGrpSpPr>
        <p:grpSpPr>
          <a:xfrm>
            <a:off x="784334" y="1854200"/>
            <a:ext cx="11407666" cy="1907979"/>
            <a:chOff x="784334" y="1854200"/>
            <a:chExt cx="11407666" cy="1907979"/>
          </a:xfrm>
        </p:grpSpPr>
        <p:cxnSp>
          <p:nvCxnSpPr>
            <p:cNvPr id="23" name="直接连接符 22">
              <a:extLst>
                <a:ext uri="{FF2B5EF4-FFF2-40B4-BE49-F238E27FC236}">
                  <a16:creationId xmlns:a16="http://schemas.microsoft.com/office/drawing/2014/main" xmlns="" id="{2E5BAF93-D0D7-4CC7-A79C-47B2DD90F6B8}"/>
                </a:ext>
              </a:extLst>
            </p:cNvPr>
            <p:cNvCxnSpPr>
              <a:cxnSpLocks/>
            </p:cNvCxnSpPr>
            <p:nvPr/>
          </p:nvCxnSpPr>
          <p:spPr>
            <a:xfrm>
              <a:off x="1426153" y="3762179"/>
              <a:ext cx="10765847" cy="0"/>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5155F069-F8D7-4E0B-8090-39C19870FF01}"/>
                </a:ext>
              </a:extLst>
            </p:cNvPr>
            <p:cNvCxnSpPr>
              <a:cxnSpLocks/>
            </p:cNvCxnSpPr>
            <p:nvPr/>
          </p:nvCxnSpPr>
          <p:spPr>
            <a:xfrm>
              <a:off x="1426153" y="2372325"/>
              <a:ext cx="0" cy="1389854"/>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25" name="iṧlïḋè">
              <a:extLst>
                <a:ext uri="{FF2B5EF4-FFF2-40B4-BE49-F238E27FC236}">
                  <a16:creationId xmlns:a16="http://schemas.microsoft.com/office/drawing/2014/main" xmlns="" id="{C7E6C67C-94C5-4605-AC87-CE9B5ED8E5A7}"/>
                </a:ext>
              </a:extLst>
            </p:cNvPr>
            <p:cNvSpPr/>
            <p:nvPr/>
          </p:nvSpPr>
          <p:spPr>
            <a:xfrm>
              <a:off x="784334" y="1854200"/>
              <a:ext cx="1506105" cy="995425"/>
            </a:xfrm>
            <a:prstGeom prst="parallelogram">
              <a:avLst/>
            </a:prstGeom>
            <a:solidFill>
              <a:srgbClr val="AE683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60000"/>
                </a:lnSpc>
                <a:spcBef>
                  <a:spcPct val="0"/>
                </a:spcBef>
                <a:spcAft>
                  <a:spcPct val="0"/>
                </a:spcAft>
                <a:buClrTx/>
                <a:buSzTx/>
                <a:buFontTx/>
                <a:buNone/>
                <a:tabLst/>
                <a:defRPr/>
              </a:pPr>
              <a:endParaRPr kumimoji="0" sz="2000" b="1" i="1" u="none" strike="noStrike" kern="1200" cap="none" spc="0" normalizeH="0" baseline="0" noProof="0" dirty="0">
                <a:ln>
                  <a:noFill/>
                </a:ln>
                <a:solidFill>
                  <a:prstClr val="white"/>
                </a:solidFill>
                <a:effectLst/>
                <a:uLnTx/>
                <a:uFillTx/>
                <a:latin typeface="微软雅黑"/>
                <a:ea typeface="Microsoft YaHei"/>
                <a:cs typeface="+mn-cs"/>
              </a:endParaRPr>
            </a:p>
          </p:txBody>
        </p:sp>
      </p:grpSp>
      <p:sp>
        <p:nvSpPr>
          <p:cNvPr id="4" name="矩形 3">
            <a:extLst>
              <a:ext uri="{FF2B5EF4-FFF2-40B4-BE49-F238E27FC236}">
                <a16:creationId xmlns:a16="http://schemas.microsoft.com/office/drawing/2014/main" xmlns="" id="{2710BCA8-85CF-4361-889C-E82BEF1ED4EA}"/>
              </a:ext>
            </a:extLst>
          </p:cNvPr>
          <p:cNvSpPr/>
          <p:nvPr/>
        </p:nvSpPr>
        <p:spPr>
          <a:xfrm>
            <a:off x="932588" y="2104713"/>
            <a:ext cx="1107996"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1"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绝对性</a:t>
            </a:r>
            <a:endParaRPr kumimoji="0" lang="zh-CN" altLang="en-US" sz="1800" b="1" i="1"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6" name="文本框 1">
            <a:extLst>
              <a:ext uri="{FF2B5EF4-FFF2-40B4-BE49-F238E27FC236}">
                <a16:creationId xmlns:a16="http://schemas.microsoft.com/office/drawing/2014/main" xmlns="" id="{F4CEBE0D-141C-4389-A03D-B8A37A20FA40}"/>
              </a:ext>
            </a:extLst>
          </p:cNvPr>
          <p:cNvSpPr txBox="1">
            <a:spLocks noChangeArrowheads="1"/>
          </p:cNvSpPr>
          <p:nvPr/>
        </p:nvSpPr>
        <p:spPr bwMode="auto">
          <a:xfrm>
            <a:off x="2438693" y="2411826"/>
            <a:ext cx="850870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任何真理都标志着主观与客观相符合，都包含着不依赖于人和人的意识的客观内容</a:t>
            </a:r>
          </a:p>
        </p:txBody>
      </p:sp>
    </p:spTree>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a:extLst>
              <a:ext uri="{FF2B5EF4-FFF2-40B4-BE49-F238E27FC236}">
                <a16:creationId xmlns:a16="http://schemas.microsoft.com/office/drawing/2014/main" xmlns="" id="{C921452B-264A-43BA-A440-003236A8E7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8025" y="3429000"/>
            <a:ext cx="38639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1" name="文本框 1">
            <a:extLst>
              <a:ext uri="{FF2B5EF4-FFF2-40B4-BE49-F238E27FC236}">
                <a16:creationId xmlns:a16="http://schemas.microsoft.com/office/drawing/2014/main" xmlns="" id="{CDEA82E3-4742-4B18-9E58-B6EE5E81A0DF}"/>
              </a:ext>
            </a:extLst>
          </p:cNvPr>
          <p:cNvSpPr txBox="1">
            <a:spLocks noChangeArrowheads="1"/>
          </p:cNvSpPr>
          <p:nvPr/>
        </p:nvSpPr>
        <p:spPr bwMode="auto">
          <a:xfrm>
            <a:off x="2419849" y="2104713"/>
            <a:ext cx="7778251"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1257300" marR="0" lvl="0" indent="-1257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广度上</a:t>
            </a:r>
            <a:r>
              <a:rPr kumimoji="0" lang="zh-CN" altLang="en-US" sz="2400" b="0" i="0" u="none" strike="noStrike" kern="1200" cap="none" spc="0" normalizeH="0" baseline="0" noProof="0" dirty="0">
                <a:ln>
                  <a:noFill/>
                </a:ln>
                <a:solidFill>
                  <a:srgbClr val="38572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任何真理都只是对客观世界的某一阶段、某一部分的正确认识，还</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有待于扩展</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1257300" marR="0" lvl="0" indent="-1257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深度上</a:t>
            </a:r>
            <a:r>
              <a:rPr kumimoji="0" lang="zh-CN" altLang="en-US" sz="2400" b="0" i="0" u="none" strike="noStrike" kern="1200" cap="none" spc="0" normalizeH="0" baseline="0" noProof="0" dirty="0">
                <a:ln>
                  <a:noFill/>
                </a:ln>
                <a:solidFill>
                  <a:srgbClr val="38572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任何真理都只是对客观对象一定方面、一定层次和一定程度的正确认识，还</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有待于深化</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15" name="文本框 14">
            <a:extLst>
              <a:ext uri="{FF2B5EF4-FFF2-40B4-BE49-F238E27FC236}">
                <a16:creationId xmlns:a16="http://schemas.microsoft.com/office/drawing/2014/main" xmlns="" id="{E3E721F8-C721-49B9-A441-C59CA610A6B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6" name="矩形: 圆角 15">
            <a:extLst>
              <a:ext uri="{FF2B5EF4-FFF2-40B4-BE49-F238E27FC236}">
                <a16:creationId xmlns:a16="http://schemas.microsoft.com/office/drawing/2014/main" xmlns="" id="{B80277FF-B281-4961-A01D-D1C22B82123B}"/>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17" name="组合 16">
            <a:extLst>
              <a:ext uri="{FF2B5EF4-FFF2-40B4-BE49-F238E27FC236}">
                <a16:creationId xmlns:a16="http://schemas.microsoft.com/office/drawing/2014/main" xmlns="" id="{A9682FD6-95FA-4C70-8E22-E8B2F00F84F1}"/>
              </a:ext>
            </a:extLst>
          </p:cNvPr>
          <p:cNvGrpSpPr/>
          <p:nvPr/>
        </p:nvGrpSpPr>
        <p:grpSpPr>
          <a:xfrm>
            <a:off x="670034" y="1854200"/>
            <a:ext cx="7543691" cy="3038279"/>
            <a:chOff x="784334" y="1854200"/>
            <a:chExt cx="7543691" cy="3038279"/>
          </a:xfrm>
        </p:grpSpPr>
        <p:cxnSp>
          <p:nvCxnSpPr>
            <p:cNvPr id="18" name="直接连接符 17">
              <a:extLst>
                <a:ext uri="{FF2B5EF4-FFF2-40B4-BE49-F238E27FC236}">
                  <a16:creationId xmlns:a16="http://schemas.microsoft.com/office/drawing/2014/main" xmlns="" id="{B2C172ED-99F6-4EFD-9CC3-A00540182C6F}"/>
                </a:ext>
              </a:extLst>
            </p:cNvPr>
            <p:cNvCxnSpPr>
              <a:cxnSpLocks/>
            </p:cNvCxnSpPr>
            <p:nvPr/>
          </p:nvCxnSpPr>
          <p:spPr>
            <a:xfrm>
              <a:off x="1426153" y="4892479"/>
              <a:ext cx="6901872" cy="0"/>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F16CAF3-C7AD-4E8A-A60D-9EE30F042E29}"/>
                </a:ext>
              </a:extLst>
            </p:cNvPr>
            <p:cNvCxnSpPr>
              <a:cxnSpLocks/>
            </p:cNvCxnSpPr>
            <p:nvPr/>
          </p:nvCxnSpPr>
          <p:spPr>
            <a:xfrm>
              <a:off x="1426153" y="2372325"/>
              <a:ext cx="0" cy="2520154"/>
            </a:xfrm>
            <a:prstGeom prst="line">
              <a:avLst/>
            </a:prstGeom>
            <a:ln w="19050">
              <a:solidFill>
                <a:srgbClr val="AB6040"/>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20" name="iṧlïḋè">
              <a:extLst>
                <a:ext uri="{FF2B5EF4-FFF2-40B4-BE49-F238E27FC236}">
                  <a16:creationId xmlns:a16="http://schemas.microsoft.com/office/drawing/2014/main" xmlns="" id="{86800FBA-1427-468A-9021-752A661F22A6}"/>
                </a:ext>
              </a:extLst>
            </p:cNvPr>
            <p:cNvSpPr/>
            <p:nvPr/>
          </p:nvSpPr>
          <p:spPr>
            <a:xfrm>
              <a:off x="784334" y="1854200"/>
              <a:ext cx="1506105" cy="995425"/>
            </a:xfrm>
            <a:prstGeom prst="parallelogram">
              <a:avLst/>
            </a:prstGeom>
            <a:solidFill>
              <a:srgbClr val="AE683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60000"/>
                </a:lnSpc>
                <a:spcBef>
                  <a:spcPct val="0"/>
                </a:spcBef>
                <a:spcAft>
                  <a:spcPct val="0"/>
                </a:spcAft>
                <a:buClrTx/>
                <a:buSzTx/>
                <a:buFontTx/>
                <a:buNone/>
                <a:tabLst/>
                <a:defRPr/>
              </a:pPr>
              <a:endParaRPr kumimoji="0" sz="2000" b="1" i="1" u="none" strike="noStrike" kern="1200" cap="none" spc="0" normalizeH="0" baseline="0" noProof="0" dirty="0">
                <a:ln>
                  <a:noFill/>
                </a:ln>
                <a:solidFill>
                  <a:prstClr val="white"/>
                </a:solidFill>
                <a:effectLst/>
                <a:uLnTx/>
                <a:uFillTx/>
                <a:latin typeface="微软雅黑"/>
                <a:ea typeface="Microsoft YaHei"/>
                <a:cs typeface="+mn-cs"/>
              </a:endParaRPr>
            </a:p>
          </p:txBody>
        </p:sp>
      </p:grpSp>
      <p:sp>
        <p:nvSpPr>
          <p:cNvPr id="21" name="矩形 20">
            <a:extLst>
              <a:ext uri="{FF2B5EF4-FFF2-40B4-BE49-F238E27FC236}">
                <a16:creationId xmlns:a16="http://schemas.microsoft.com/office/drawing/2014/main" xmlns="" id="{491566BD-74C8-4825-9F22-54BBD1A7D957}"/>
              </a:ext>
            </a:extLst>
          </p:cNvPr>
          <p:cNvSpPr/>
          <p:nvPr/>
        </p:nvSpPr>
        <p:spPr>
          <a:xfrm>
            <a:off x="818288" y="2104713"/>
            <a:ext cx="1107996"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1"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相对性</a:t>
            </a:r>
            <a:endParaRPr kumimoji="0" lang="zh-CN" altLang="en-US" sz="1800" b="1" i="1"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183C2444-A0CD-4755-BC91-7AB63578986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5" name="矩形: 圆角 14">
            <a:extLst>
              <a:ext uri="{FF2B5EF4-FFF2-40B4-BE49-F238E27FC236}">
                <a16:creationId xmlns:a16="http://schemas.microsoft.com/office/drawing/2014/main" xmlns="" id="{A07349A8-D7EF-4102-812E-3BAC5EECACD4}"/>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8" name="组合 7">
            <a:extLst>
              <a:ext uri="{FF2B5EF4-FFF2-40B4-BE49-F238E27FC236}">
                <a16:creationId xmlns:a16="http://schemas.microsoft.com/office/drawing/2014/main" xmlns="" id="{E58BE1C0-FEC7-4A81-BAB2-DDECC1346516}"/>
              </a:ext>
            </a:extLst>
          </p:cNvPr>
          <p:cNvGrpSpPr/>
          <p:nvPr/>
        </p:nvGrpSpPr>
        <p:grpSpPr>
          <a:xfrm>
            <a:off x="2616200" y="2161096"/>
            <a:ext cx="6959600" cy="1118106"/>
            <a:chOff x="2616200" y="2351596"/>
            <a:chExt cx="6959600" cy="1118106"/>
          </a:xfrm>
        </p:grpSpPr>
        <p:grpSp>
          <p:nvGrpSpPr>
            <p:cNvPr id="2" name="组合 1">
              <a:extLst>
                <a:ext uri="{FF2B5EF4-FFF2-40B4-BE49-F238E27FC236}">
                  <a16:creationId xmlns:a16="http://schemas.microsoft.com/office/drawing/2014/main" xmlns="" id="{DC35454F-DF3F-47DC-B145-12E9208E22C0}"/>
                </a:ext>
              </a:extLst>
            </p:cNvPr>
            <p:cNvGrpSpPr/>
            <p:nvPr/>
          </p:nvGrpSpPr>
          <p:grpSpPr>
            <a:xfrm>
              <a:off x="2616200" y="2351596"/>
              <a:ext cx="6959600" cy="1118106"/>
              <a:chOff x="1057465" y="3918238"/>
              <a:chExt cx="9963471" cy="1600698"/>
            </a:xfrm>
          </p:grpSpPr>
          <p:sp>
            <p:nvSpPr>
              <p:cNvPr id="16" name="五边形">
                <a:extLst>
                  <a:ext uri="{FF2B5EF4-FFF2-40B4-BE49-F238E27FC236}">
                    <a16:creationId xmlns:a16="http://schemas.microsoft.com/office/drawing/2014/main" xmlns="" id="{E552139D-ABDA-4B16-9112-5AF00D39DB94}"/>
                  </a:ext>
                </a:extLst>
              </p:cNvPr>
              <p:cNvSpPr/>
              <p:nvPr/>
            </p:nvSpPr>
            <p:spPr>
              <a:xfrm>
                <a:off x="1057465" y="4133418"/>
                <a:ext cx="3763574" cy="1170337"/>
              </a:xfrm>
              <a:prstGeom prst="chevron">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cs typeface="+mn-cs"/>
                </a:endParaRPr>
              </a:p>
            </p:txBody>
          </p:sp>
          <p:sp>
            <p:nvSpPr>
              <p:cNvPr id="17" name="五边形">
                <a:extLst>
                  <a:ext uri="{FF2B5EF4-FFF2-40B4-BE49-F238E27FC236}">
                    <a16:creationId xmlns:a16="http://schemas.microsoft.com/office/drawing/2014/main" xmlns="" id="{D11BA893-4DE3-41D0-8D2F-4B7D7F1D19FC}"/>
                  </a:ext>
                </a:extLst>
              </p:cNvPr>
              <p:cNvSpPr/>
              <p:nvPr/>
            </p:nvSpPr>
            <p:spPr>
              <a:xfrm flipH="1">
                <a:off x="7257362" y="4133418"/>
                <a:ext cx="3763574" cy="1170337"/>
              </a:xfrm>
              <a:prstGeom prst="chevron">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pitchFamily="2" charset="-122"/>
                  <a:ea typeface="字魂58号-创中黑" panose="00000500000000000000" pitchFamily="2" charset="-122"/>
                  <a:cs typeface="+mn-cs"/>
                </a:endParaRPr>
              </a:p>
            </p:txBody>
          </p:sp>
          <p:sp>
            <p:nvSpPr>
              <p:cNvPr id="18" name="圆">
                <a:extLst>
                  <a:ext uri="{FF2B5EF4-FFF2-40B4-BE49-F238E27FC236}">
                    <a16:creationId xmlns:a16="http://schemas.microsoft.com/office/drawing/2014/main" xmlns="" id="{9A0F01CC-E634-499E-838E-665EBD4A2F19}"/>
                  </a:ext>
                </a:extLst>
              </p:cNvPr>
              <p:cNvSpPr/>
              <p:nvPr/>
            </p:nvSpPr>
            <p:spPr>
              <a:xfrm>
                <a:off x="5257395" y="3918238"/>
                <a:ext cx="1563610" cy="1600698"/>
              </a:xfrm>
              <a:prstGeom prst="ellipse">
                <a:avLst/>
              </a:prstGeom>
              <a:solidFill>
                <a:srgbClr val="B06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4800" b="1" i="1" u="none" strike="noStrike" kern="1200" cap="none" spc="0" normalizeH="0" baseline="0" noProof="0" dirty="0">
                  <a:ln>
                    <a:noFill/>
                  </a:ln>
                  <a:solidFill>
                    <a:srgbClr val="C00000"/>
                  </a:solidFill>
                  <a:effectLst/>
                  <a:uLnTx/>
                  <a:uFillTx/>
                  <a:latin typeface="字魂58号-创中黑" panose="00000500000000000000" pitchFamily="2" charset="-122"/>
                  <a:ea typeface="字魂58号-创中黑" panose="00000500000000000000" pitchFamily="2" charset="-122"/>
                  <a:cs typeface="+mn-cs"/>
                </a:endParaRPr>
              </a:p>
            </p:txBody>
          </p:sp>
        </p:grpSp>
        <p:sp>
          <p:nvSpPr>
            <p:cNvPr id="4" name="矩形 3">
              <a:extLst>
                <a:ext uri="{FF2B5EF4-FFF2-40B4-BE49-F238E27FC236}">
                  <a16:creationId xmlns:a16="http://schemas.microsoft.com/office/drawing/2014/main" xmlns="" id="{2206FA5F-C9E9-4936-B7F2-A07BB1179528}"/>
                </a:ext>
              </a:extLst>
            </p:cNvPr>
            <p:cNvSpPr/>
            <p:nvPr/>
          </p:nvSpPr>
          <p:spPr>
            <a:xfrm>
              <a:off x="5684044" y="2489202"/>
              <a:ext cx="800219"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辩证</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统一</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7" name="矩形 6">
              <a:extLst>
                <a:ext uri="{FF2B5EF4-FFF2-40B4-BE49-F238E27FC236}">
                  <a16:creationId xmlns:a16="http://schemas.microsoft.com/office/drawing/2014/main" xmlns="" id="{F478F5F9-F272-48FC-A487-85BF13B60737}"/>
                </a:ext>
              </a:extLst>
            </p:cNvPr>
            <p:cNvSpPr/>
            <p:nvPr/>
          </p:nvSpPr>
          <p:spPr>
            <a:xfrm>
              <a:off x="2979346" y="2673867"/>
              <a:ext cx="203132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真理的绝对性</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2" name="矩形 21">
              <a:extLst>
                <a:ext uri="{FF2B5EF4-FFF2-40B4-BE49-F238E27FC236}">
                  <a16:creationId xmlns:a16="http://schemas.microsoft.com/office/drawing/2014/main" xmlns="" id="{6CC957E1-84CA-4C0E-B934-911CEE4D8F17}"/>
                </a:ext>
              </a:extLst>
            </p:cNvPr>
            <p:cNvSpPr/>
            <p:nvPr/>
          </p:nvSpPr>
          <p:spPr>
            <a:xfrm>
              <a:off x="7181329" y="2673867"/>
              <a:ext cx="203132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真理的相对性</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cxnSp>
        <p:nvCxnSpPr>
          <p:cNvPr id="25" name="直接连接符 24">
            <a:extLst>
              <a:ext uri="{FF2B5EF4-FFF2-40B4-BE49-F238E27FC236}">
                <a16:creationId xmlns:a16="http://schemas.microsoft.com/office/drawing/2014/main" xmlns="" id="{BAA5D1D9-B15D-4E14-8C30-944256EEC0F9}"/>
              </a:ext>
            </a:extLst>
          </p:cNvPr>
          <p:cNvCxnSpPr>
            <a:cxnSpLocks/>
          </p:cNvCxnSpPr>
          <p:nvPr/>
        </p:nvCxnSpPr>
        <p:spPr>
          <a:xfrm>
            <a:off x="6096000" y="3567113"/>
            <a:ext cx="0" cy="266858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文本框 1">
            <a:extLst>
              <a:ext uri="{FF2B5EF4-FFF2-40B4-BE49-F238E27FC236}">
                <a16:creationId xmlns:a16="http://schemas.microsoft.com/office/drawing/2014/main" xmlns="" id="{C8009F6E-63E2-4593-8C67-9233F04BE838}"/>
              </a:ext>
            </a:extLst>
          </p:cNvPr>
          <p:cNvSpPr txBox="1">
            <a:spLocks noChangeArrowheads="1"/>
          </p:cNvSpPr>
          <p:nvPr/>
        </p:nvSpPr>
        <p:spPr bwMode="auto">
          <a:xfrm>
            <a:off x="2182496" y="4312247"/>
            <a:ext cx="314404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真理的绝对性与相对性相互依存、相互包含。</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19">
            <a:extLst>
              <a:ext uri="{FF2B5EF4-FFF2-40B4-BE49-F238E27FC236}">
                <a16:creationId xmlns:a16="http://schemas.microsoft.com/office/drawing/2014/main" xmlns="" id="{439ED3BA-8B63-4241-8A42-BA1A6CAAB704}"/>
              </a:ext>
            </a:extLst>
          </p:cNvPr>
          <p:cNvSpPr/>
          <p:nvPr/>
        </p:nvSpPr>
        <p:spPr>
          <a:xfrm>
            <a:off x="2277190" y="3692841"/>
            <a:ext cx="295465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从真理的两重性上看</a:t>
            </a:r>
            <a:endParaRPr kumimoji="0" lang="zh-CN" altLang="en-US" sz="18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endParaRPr>
          </a:p>
        </p:txBody>
      </p:sp>
      <p:sp>
        <p:nvSpPr>
          <p:cNvPr id="30" name="文本框 1">
            <a:extLst>
              <a:ext uri="{FF2B5EF4-FFF2-40B4-BE49-F238E27FC236}">
                <a16:creationId xmlns:a16="http://schemas.microsoft.com/office/drawing/2014/main" xmlns="" id="{91B9222B-ED83-4BBE-9BB6-AD4B623EC04F}"/>
              </a:ext>
            </a:extLst>
          </p:cNvPr>
          <p:cNvSpPr txBox="1">
            <a:spLocks noChangeArrowheads="1"/>
          </p:cNvSpPr>
          <p:nvPr/>
        </p:nvSpPr>
        <p:spPr bwMode="auto">
          <a:xfrm>
            <a:off x="6770768" y="4312247"/>
            <a:ext cx="390991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任何真理性的认识都是由真理的相对性向绝对性转化过程中的一个环节。</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30">
            <a:extLst>
              <a:ext uri="{FF2B5EF4-FFF2-40B4-BE49-F238E27FC236}">
                <a16:creationId xmlns:a16="http://schemas.microsoft.com/office/drawing/2014/main" xmlns="" id="{4C8CF64C-97BA-4B8C-9970-9D1BDC162DEF}"/>
              </a:ext>
            </a:extLst>
          </p:cNvPr>
          <p:cNvSpPr/>
          <p:nvPr/>
        </p:nvSpPr>
        <p:spPr>
          <a:xfrm>
            <a:off x="7402288" y="3692841"/>
            <a:ext cx="264687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从真理的发展上看</a:t>
            </a:r>
            <a:endParaRPr kumimoji="0" lang="zh-CN" altLang="en-US" sz="18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6E3283CB-C1AD-45BC-A759-17FAFB3E61D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5" name="矩形: 圆角 14">
            <a:extLst>
              <a:ext uri="{FF2B5EF4-FFF2-40B4-BE49-F238E27FC236}">
                <a16:creationId xmlns:a16="http://schemas.microsoft.com/office/drawing/2014/main" xmlns="" id="{D03FFBBC-34B4-4265-9E6F-CF4EFF11A969}"/>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2" name="组合 1">
            <a:extLst>
              <a:ext uri="{FF2B5EF4-FFF2-40B4-BE49-F238E27FC236}">
                <a16:creationId xmlns:a16="http://schemas.microsoft.com/office/drawing/2014/main" xmlns="" id="{08714BBD-39E4-49CA-90A3-8267A16ED36B}"/>
              </a:ext>
            </a:extLst>
          </p:cNvPr>
          <p:cNvGrpSpPr/>
          <p:nvPr/>
        </p:nvGrpSpPr>
        <p:grpSpPr>
          <a:xfrm>
            <a:off x="917576" y="2118690"/>
            <a:ext cx="10356849" cy="3850310"/>
            <a:chOff x="1555751" y="2118690"/>
            <a:chExt cx="10356849" cy="3850310"/>
          </a:xfrm>
        </p:grpSpPr>
        <p:grpSp>
          <p:nvGrpSpPr>
            <p:cNvPr id="16" name="组合 15">
              <a:extLst>
                <a:ext uri="{FF2B5EF4-FFF2-40B4-BE49-F238E27FC236}">
                  <a16:creationId xmlns:a16="http://schemas.microsoft.com/office/drawing/2014/main" xmlns="" id="{0AA96F40-DB72-4007-A189-D986248E65B3}"/>
                </a:ext>
              </a:extLst>
            </p:cNvPr>
            <p:cNvGrpSpPr/>
            <p:nvPr/>
          </p:nvGrpSpPr>
          <p:grpSpPr>
            <a:xfrm>
              <a:off x="1555751" y="2118690"/>
              <a:ext cx="10356849" cy="3850310"/>
              <a:chOff x="4679546" y="2023893"/>
              <a:chExt cx="6508390" cy="1225376"/>
            </a:xfrm>
          </p:grpSpPr>
          <p:sp>
            <p:nvSpPr>
              <p:cNvPr id="17" name="矩形 16">
                <a:extLst>
                  <a:ext uri="{FF2B5EF4-FFF2-40B4-BE49-F238E27FC236}">
                    <a16:creationId xmlns:a16="http://schemas.microsoft.com/office/drawing/2014/main" xmlns="" id="{93F508ED-C180-4E93-8600-1C9DF34938C8}"/>
                  </a:ext>
                </a:extLst>
              </p:cNvPr>
              <p:cNvSpPr/>
              <p:nvPr/>
            </p:nvSpPr>
            <p:spPr>
              <a:xfrm>
                <a:off x="4735633" y="2064560"/>
                <a:ext cx="6426350" cy="1144043"/>
              </a:xfrm>
              <a:prstGeom prst="rect">
                <a:avLst/>
              </a:prstGeom>
              <a:solidFill>
                <a:srgbClr val="B06140">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icrosoft YaHei"/>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xmlns="" id="{8C97C0FD-904F-4C34-82B3-F7DFCEFF66CD}"/>
                  </a:ext>
                </a:extLst>
              </p:cNvPr>
              <p:cNvGrpSpPr/>
              <p:nvPr/>
            </p:nvGrpSpPr>
            <p:grpSpPr>
              <a:xfrm>
                <a:off x="10560406" y="2023893"/>
                <a:ext cx="627530" cy="437447"/>
                <a:chOff x="8570414" y="3254676"/>
                <a:chExt cx="627530" cy="437447"/>
              </a:xfrm>
            </p:grpSpPr>
            <p:cxnSp>
              <p:nvCxnSpPr>
                <p:cNvPr id="24" name="直接连接符 46">
                  <a:extLst>
                    <a:ext uri="{FF2B5EF4-FFF2-40B4-BE49-F238E27FC236}">
                      <a16:creationId xmlns:a16="http://schemas.microsoft.com/office/drawing/2014/main" xmlns="" id="{004D13CB-FB9F-45D3-89BF-7BDFD24946E6}"/>
                    </a:ext>
                  </a:extLst>
                </p:cNvPr>
                <p:cNvCxnSpPr>
                  <a:cxnSpLocks/>
                </p:cNvCxnSpPr>
                <p:nvPr/>
              </p:nvCxnSpPr>
              <p:spPr>
                <a:xfrm>
                  <a:off x="8570414" y="3254676"/>
                  <a:ext cx="627530" cy="0"/>
                </a:xfrm>
                <a:prstGeom prst="line">
                  <a:avLst/>
                </a:prstGeom>
                <a:noFill/>
                <a:ln w="3175" cap="flat" cmpd="sng" algn="ctr">
                  <a:solidFill>
                    <a:srgbClr val="B06140"/>
                  </a:solidFill>
                  <a:prstDash val="solid"/>
                  <a:miter lim="800000"/>
                </a:ln>
                <a:effectLst/>
              </p:spPr>
            </p:cxnSp>
            <p:cxnSp>
              <p:nvCxnSpPr>
                <p:cNvPr id="25" name="直接连接符 55">
                  <a:extLst>
                    <a:ext uri="{FF2B5EF4-FFF2-40B4-BE49-F238E27FC236}">
                      <a16:creationId xmlns:a16="http://schemas.microsoft.com/office/drawing/2014/main" xmlns="" id="{EE76E85F-D33C-4210-A398-783C993A46C6}"/>
                    </a:ext>
                  </a:extLst>
                </p:cNvPr>
                <p:cNvCxnSpPr>
                  <a:cxnSpLocks/>
                </p:cNvCxnSpPr>
                <p:nvPr/>
              </p:nvCxnSpPr>
              <p:spPr>
                <a:xfrm>
                  <a:off x="9024682" y="3254676"/>
                  <a:ext cx="173262" cy="0"/>
                </a:xfrm>
                <a:prstGeom prst="line">
                  <a:avLst/>
                </a:prstGeom>
                <a:noFill/>
                <a:ln w="38100" cap="sq" cmpd="sng" algn="ctr">
                  <a:solidFill>
                    <a:srgbClr val="B06140"/>
                  </a:solidFill>
                  <a:prstDash val="solid"/>
                  <a:round/>
                </a:ln>
                <a:effectLst/>
              </p:spPr>
            </p:cxnSp>
            <p:cxnSp>
              <p:nvCxnSpPr>
                <p:cNvPr id="26" name="直接连接符 25">
                  <a:extLst>
                    <a:ext uri="{FF2B5EF4-FFF2-40B4-BE49-F238E27FC236}">
                      <a16:creationId xmlns:a16="http://schemas.microsoft.com/office/drawing/2014/main" xmlns="" id="{F972EEF7-B2BE-427D-9D5B-8D4A8F186121}"/>
                    </a:ext>
                  </a:extLst>
                </p:cNvPr>
                <p:cNvCxnSpPr/>
                <p:nvPr/>
              </p:nvCxnSpPr>
              <p:spPr>
                <a:xfrm>
                  <a:off x="9197944" y="3254676"/>
                  <a:ext cx="0" cy="437447"/>
                </a:xfrm>
                <a:prstGeom prst="line">
                  <a:avLst/>
                </a:prstGeom>
                <a:noFill/>
                <a:ln w="3175" cap="flat" cmpd="sng" algn="ctr">
                  <a:solidFill>
                    <a:srgbClr val="B06140"/>
                  </a:solidFill>
                  <a:prstDash val="solid"/>
                  <a:miter lim="800000"/>
                </a:ln>
                <a:effectLst/>
              </p:spPr>
            </p:cxnSp>
            <p:cxnSp>
              <p:nvCxnSpPr>
                <p:cNvPr id="27" name="直接连接符 60">
                  <a:extLst>
                    <a:ext uri="{FF2B5EF4-FFF2-40B4-BE49-F238E27FC236}">
                      <a16:creationId xmlns:a16="http://schemas.microsoft.com/office/drawing/2014/main" xmlns="" id="{7538F38A-DA3E-467B-B5DA-0BD1E01F9B7D}"/>
                    </a:ext>
                  </a:extLst>
                </p:cNvPr>
                <p:cNvCxnSpPr>
                  <a:cxnSpLocks/>
                </p:cNvCxnSpPr>
                <p:nvPr/>
              </p:nvCxnSpPr>
              <p:spPr>
                <a:xfrm>
                  <a:off x="9197944" y="3255472"/>
                  <a:ext cx="0" cy="175687"/>
                </a:xfrm>
                <a:prstGeom prst="line">
                  <a:avLst/>
                </a:prstGeom>
                <a:noFill/>
                <a:ln w="38100" cap="sq" cmpd="sng" algn="ctr">
                  <a:solidFill>
                    <a:srgbClr val="B06140"/>
                  </a:solidFill>
                  <a:prstDash val="solid"/>
                  <a:round/>
                </a:ln>
                <a:effectLst/>
              </p:spPr>
            </p:cxnSp>
          </p:grpSp>
          <p:grpSp>
            <p:nvGrpSpPr>
              <p:cNvPr id="19" name="组合 18">
                <a:extLst>
                  <a:ext uri="{FF2B5EF4-FFF2-40B4-BE49-F238E27FC236}">
                    <a16:creationId xmlns:a16="http://schemas.microsoft.com/office/drawing/2014/main" xmlns="" id="{8DF42915-9D25-42D6-97E4-AA8294C3BAE2}"/>
                  </a:ext>
                </a:extLst>
              </p:cNvPr>
              <p:cNvGrpSpPr/>
              <p:nvPr/>
            </p:nvGrpSpPr>
            <p:grpSpPr>
              <a:xfrm>
                <a:off x="4679546" y="2798492"/>
                <a:ext cx="176744" cy="450777"/>
                <a:chOff x="6424264" y="3992650"/>
                <a:chExt cx="176744" cy="450777"/>
              </a:xfrm>
            </p:grpSpPr>
            <p:cxnSp>
              <p:nvCxnSpPr>
                <p:cNvPr id="21" name="直接连接符 64">
                  <a:extLst>
                    <a:ext uri="{FF2B5EF4-FFF2-40B4-BE49-F238E27FC236}">
                      <a16:creationId xmlns:a16="http://schemas.microsoft.com/office/drawing/2014/main" xmlns="" id="{15A7C4C8-7DA5-4F6C-854B-1F8D9316F455}"/>
                    </a:ext>
                  </a:extLst>
                </p:cNvPr>
                <p:cNvCxnSpPr/>
                <p:nvPr/>
              </p:nvCxnSpPr>
              <p:spPr>
                <a:xfrm>
                  <a:off x="6424264" y="3992650"/>
                  <a:ext cx="0" cy="437447"/>
                </a:xfrm>
                <a:prstGeom prst="line">
                  <a:avLst/>
                </a:prstGeom>
                <a:noFill/>
                <a:ln w="3175" cap="flat" cmpd="sng" algn="ctr">
                  <a:solidFill>
                    <a:srgbClr val="B06140"/>
                  </a:solidFill>
                  <a:prstDash val="solid"/>
                  <a:miter lim="800000"/>
                </a:ln>
                <a:effectLst/>
              </p:spPr>
            </p:cxnSp>
            <p:cxnSp>
              <p:nvCxnSpPr>
                <p:cNvPr id="22" name="直接连接符 65">
                  <a:extLst>
                    <a:ext uri="{FF2B5EF4-FFF2-40B4-BE49-F238E27FC236}">
                      <a16:creationId xmlns:a16="http://schemas.microsoft.com/office/drawing/2014/main" xmlns="" id="{701BA707-77B7-442B-AA71-1C8B2362EE31}"/>
                    </a:ext>
                  </a:extLst>
                </p:cNvPr>
                <p:cNvCxnSpPr>
                  <a:cxnSpLocks/>
                </p:cNvCxnSpPr>
                <p:nvPr/>
              </p:nvCxnSpPr>
              <p:spPr>
                <a:xfrm>
                  <a:off x="6454398" y="4443427"/>
                  <a:ext cx="146610" cy="0"/>
                </a:xfrm>
                <a:prstGeom prst="line">
                  <a:avLst/>
                </a:prstGeom>
                <a:noFill/>
                <a:ln w="38100" cap="sq" cmpd="sng" algn="ctr">
                  <a:solidFill>
                    <a:srgbClr val="B06140"/>
                  </a:solidFill>
                  <a:prstDash val="solid"/>
                  <a:round/>
                </a:ln>
                <a:effectLst/>
              </p:spPr>
            </p:cxnSp>
            <p:cxnSp>
              <p:nvCxnSpPr>
                <p:cNvPr id="23" name="直接连接符 66">
                  <a:extLst>
                    <a:ext uri="{FF2B5EF4-FFF2-40B4-BE49-F238E27FC236}">
                      <a16:creationId xmlns:a16="http://schemas.microsoft.com/office/drawing/2014/main" xmlns="" id="{22664A4C-6A93-42DC-B9E2-4A56D83E2A98}"/>
                    </a:ext>
                  </a:extLst>
                </p:cNvPr>
                <p:cNvCxnSpPr>
                  <a:cxnSpLocks/>
                </p:cNvCxnSpPr>
                <p:nvPr/>
              </p:nvCxnSpPr>
              <p:spPr>
                <a:xfrm>
                  <a:off x="6424264" y="4270256"/>
                  <a:ext cx="0" cy="173171"/>
                </a:xfrm>
                <a:prstGeom prst="line">
                  <a:avLst/>
                </a:prstGeom>
                <a:noFill/>
                <a:ln w="38100" cap="sq" cmpd="sng" algn="ctr">
                  <a:solidFill>
                    <a:srgbClr val="B06140"/>
                  </a:solidFill>
                  <a:prstDash val="solid"/>
                  <a:round/>
                </a:ln>
                <a:effectLst/>
              </p:spPr>
            </p:cxnSp>
          </p:grpSp>
        </p:grpSp>
        <p:pic>
          <p:nvPicPr>
            <p:cNvPr id="195591" name="图片 2">
              <a:extLst>
                <a:ext uri="{FF2B5EF4-FFF2-40B4-BE49-F238E27FC236}">
                  <a16:creationId xmlns:a16="http://schemas.microsoft.com/office/drawing/2014/main" xmlns="" id="{AF989BBB-800B-42F4-AF06-9E652DEB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644" y="2371917"/>
              <a:ext cx="3215927" cy="327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6" name="文本框 1">
              <a:extLst>
                <a:ext uri="{FF2B5EF4-FFF2-40B4-BE49-F238E27FC236}">
                  <a16:creationId xmlns:a16="http://schemas.microsoft.com/office/drawing/2014/main" xmlns="" id="{79AAE486-BB58-4A58-AA07-929DDC323BBC}"/>
                </a:ext>
              </a:extLst>
            </p:cNvPr>
            <p:cNvSpPr txBox="1">
              <a:spLocks noChangeArrowheads="1"/>
            </p:cNvSpPr>
            <p:nvPr/>
          </p:nvSpPr>
          <p:spPr bwMode="auto">
            <a:xfrm>
              <a:off x="5126212" y="2371917"/>
              <a:ext cx="6400800"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的思维是至上的，同样又是不至上的，它的认识能力是无限的，同样又是有限的。按它的本性、使命、可能和历史的终极目的来说，是至上的和无限的；按它的个别实现情况和每次的现实来说，又是不至上的和有限的。</a:t>
              </a:r>
            </a:p>
            <a:p>
              <a:pPr marL="0" marR="0" lvl="0" indent="623888"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恩格斯：</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反杜林论</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文本框 1">
            <a:extLst>
              <a:ext uri="{FF2B5EF4-FFF2-40B4-BE49-F238E27FC236}">
                <a16:creationId xmlns:a16="http://schemas.microsoft.com/office/drawing/2014/main" xmlns="" id="{C4E3FCAB-98BF-450B-B853-E16077B5C218}"/>
              </a:ext>
            </a:extLst>
          </p:cNvPr>
          <p:cNvSpPr txBox="1">
            <a:spLocks noChangeArrowheads="1"/>
          </p:cNvSpPr>
          <p:nvPr/>
        </p:nvSpPr>
        <p:spPr bwMode="auto">
          <a:xfrm>
            <a:off x="2547374" y="1881972"/>
            <a:ext cx="709725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割裂真理的绝对性与相对性的辩证关系，就会走向形而上学的真理观，即</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绝对主义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相对主义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文本框 13">
            <a:extLst>
              <a:ext uri="{FF2B5EF4-FFF2-40B4-BE49-F238E27FC236}">
                <a16:creationId xmlns:a16="http://schemas.microsoft.com/office/drawing/2014/main" xmlns="" id="{09A548E9-23FF-447C-A927-8E44042BB9D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5" name="矩形: 圆角 14">
            <a:extLst>
              <a:ext uri="{FF2B5EF4-FFF2-40B4-BE49-F238E27FC236}">
                <a16:creationId xmlns:a16="http://schemas.microsoft.com/office/drawing/2014/main" xmlns="" id="{1F8DC413-018A-452C-873C-28BBE8F8122A}"/>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8" name="组合 7">
            <a:extLst>
              <a:ext uri="{FF2B5EF4-FFF2-40B4-BE49-F238E27FC236}">
                <a16:creationId xmlns:a16="http://schemas.microsoft.com/office/drawing/2014/main" xmlns="" id="{55901C06-46B1-4D78-928A-F19754C3B437}"/>
              </a:ext>
            </a:extLst>
          </p:cNvPr>
          <p:cNvGrpSpPr/>
          <p:nvPr/>
        </p:nvGrpSpPr>
        <p:grpSpPr>
          <a:xfrm>
            <a:off x="2170113" y="3303106"/>
            <a:ext cx="7851775" cy="3062579"/>
            <a:chOff x="2170113" y="2795836"/>
            <a:chExt cx="7851775" cy="3062579"/>
          </a:xfrm>
        </p:grpSpPr>
        <p:grpSp>
          <p:nvGrpSpPr>
            <p:cNvPr id="2" name="组合 1">
              <a:extLst>
                <a:ext uri="{FF2B5EF4-FFF2-40B4-BE49-F238E27FC236}">
                  <a16:creationId xmlns:a16="http://schemas.microsoft.com/office/drawing/2014/main" xmlns="" id="{2DF5C443-E54B-4DC2-AD44-05FF5B77B622}"/>
                </a:ext>
              </a:extLst>
            </p:cNvPr>
            <p:cNvGrpSpPr/>
            <p:nvPr/>
          </p:nvGrpSpPr>
          <p:grpSpPr>
            <a:xfrm>
              <a:off x="2170113" y="2795836"/>
              <a:ext cx="7851775" cy="3062579"/>
              <a:chOff x="695325" y="1467313"/>
              <a:chExt cx="10801350" cy="4213057"/>
            </a:xfrm>
          </p:grpSpPr>
          <p:sp>
            <p:nvSpPr>
              <p:cNvPr id="26" name="五边形 28">
                <a:extLst>
                  <a:ext uri="{FF2B5EF4-FFF2-40B4-BE49-F238E27FC236}">
                    <a16:creationId xmlns:a16="http://schemas.microsoft.com/office/drawing/2014/main" xmlns="" id="{2DD242B9-C431-4816-AB50-68EB381F9E45}"/>
                  </a:ext>
                </a:extLst>
              </p:cNvPr>
              <p:cNvSpPr/>
              <p:nvPr/>
            </p:nvSpPr>
            <p:spPr>
              <a:xfrm flipH="1">
                <a:off x="6096001" y="1467314"/>
                <a:ext cx="5400674" cy="728790"/>
              </a:xfrm>
              <a:prstGeom prst="homePlate">
                <a:avLst/>
              </a:prstGeom>
              <a:solidFill>
                <a:srgbClr val="864F2A"/>
              </a:solidFill>
              <a:ln w="12700" cap="flat" cmpd="sng" algn="ctr">
                <a:no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grpSp>
            <p:nvGrpSpPr>
              <p:cNvPr id="16" name="组合 15">
                <a:extLst>
                  <a:ext uri="{FF2B5EF4-FFF2-40B4-BE49-F238E27FC236}">
                    <a16:creationId xmlns:a16="http://schemas.microsoft.com/office/drawing/2014/main" xmlns="" id="{66103C33-2341-4295-8E81-40CEFB1D22CC}"/>
                  </a:ext>
                </a:extLst>
              </p:cNvPr>
              <p:cNvGrpSpPr/>
              <p:nvPr/>
            </p:nvGrpSpPr>
            <p:grpSpPr>
              <a:xfrm>
                <a:off x="10994104" y="1484785"/>
                <a:ext cx="502571" cy="4138953"/>
                <a:chOff x="10994103" y="1484783"/>
                <a:chExt cx="502571" cy="4138953"/>
              </a:xfrm>
            </p:grpSpPr>
            <p:sp>
              <p:nvSpPr>
                <p:cNvPr id="17" name="等腰三角形 6">
                  <a:extLst>
                    <a:ext uri="{FF2B5EF4-FFF2-40B4-BE49-F238E27FC236}">
                      <a16:creationId xmlns:a16="http://schemas.microsoft.com/office/drawing/2014/main" xmlns="" id="{2B7FD426-5458-4255-8006-F8280BF56D88}"/>
                    </a:ext>
                  </a:extLst>
                </p:cNvPr>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rgbClr val="864F2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cxnSp>
              <p:nvCxnSpPr>
                <p:cNvPr id="18" name="直接连接符 17">
                  <a:extLst>
                    <a:ext uri="{FF2B5EF4-FFF2-40B4-BE49-F238E27FC236}">
                      <a16:creationId xmlns:a16="http://schemas.microsoft.com/office/drawing/2014/main" xmlns="" id="{21C9D7EA-BE77-433D-9547-CF55322F6F1C}"/>
                    </a:ext>
                  </a:extLst>
                </p:cNvPr>
                <p:cNvCxnSpPr>
                  <a:cxnSpLocks/>
                </p:cNvCxnSpPr>
                <p:nvPr/>
              </p:nvCxnSpPr>
              <p:spPr>
                <a:xfrm flipH="1">
                  <a:off x="11001692" y="2578162"/>
                  <a:ext cx="1" cy="3045574"/>
                </a:xfrm>
                <a:prstGeom prst="line">
                  <a:avLst/>
                </a:prstGeom>
                <a:noFill/>
                <a:ln w="6350" cap="flat" cmpd="sng" algn="ctr">
                  <a:solidFill>
                    <a:srgbClr val="D04236">
                      <a:lumMod val="75000"/>
                    </a:srgbClr>
                  </a:solidFill>
                  <a:prstDash val="solid"/>
                  <a:miter lim="800000"/>
                </a:ln>
                <a:effectLst/>
              </p:spPr>
            </p:cxnSp>
          </p:grpSp>
          <p:grpSp>
            <p:nvGrpSpPr>
              <p:cNvPr id="19" name="组合 18">
                <a:extLst>
                  <a:ext uri="{FF2B5EF4-FFF2-40B4-BE49-F238E27FC236}">
                    <a16:creationId xmlns:a16="http://schemas.microsoft.com/office/drawing/2014/main" xmlns="" id="{28C0CAE7-CC44-4A77-8F64-A041895097CD}"/>
                  </a:ext>
                </a:extLst>
              </p:cNvPr>
              <p:cNvGrpSpPr/>
              <p:nvPr/>
            </p:nvGrpSpPr>
            <p:grpSpPr>
              <a:xfrm>
                <a:off x="695325" y="1484785"/>
                <a:ext cx="502571" cy="4195585"/>
                <a:chOff x="695325" y="1484783"/>
                <a:chExt cx="502571" cy="4195585"/>
              </a:xfrm>
            </p:grpSpPr>
            <p:sp>
              <p:nvSpPr>
                <p:cNvPr id="20" name="等腰三角形 6">
                  <a:extLst>
                    <a:ext uri="{FF2B5EF4-FFF2-40B4-BE49-F238E27FC236}">
                      <a16:creationId xmlns:a16="http://schemas.microsoft.com/office/drawing/2014/main" xmlns="" id="{BEE819AB-FE42-42E4-A6E5-74560569B497}"/>
                    </a:ext>
                  </a:extLst>
                </p:cNvPr>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rgbClr val="AB6040"/>
                </a:solidFill>
                <a:ln w="12700" cap="flat" cmpd="sng" algn="ctr">
                  <a:solidFill>
                    <a:srgbClr val="A12F2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cxnSp>
              <p:nvCxnSpPr>
                <p:cNvPr id="21" name="直接连接符 20">
                  <a:extLst>
                    <a:ext uri="{FF2B5EF4-FFF2-40B4-BE49-F238E27FC236}">
                      <a16:creationId xmlns:a16="http://schemas.microsoft.com/office/drawing/2014/main" xmlns="" id="{25A2148A-75E3-40E0-9CA6-2E5EB34F4ABA}"/>
                    </a:ext>
                  </a:extLst>
                </p:cNvPr>
                <p:cNvCxnSpPr>
                  <a:cxnSpLocks/>
                </p:cNvCxnSpPr>
                <p:nvPr/>
              </p:nvCxnSpPr>
              <p:spPr>
                <a:xfrm>
                  <a:off x="1190309" y="2578162"/>
                  <a:ext cx="0" cy="3102206"/>
                </a:xfrm>
                <a:prstGeom prst="line">
                  <a:avLst/>
                </a:prstGeom>
                <a:noFill/>
                <a:ln w="6350" cap="flat" cmpd="sng" algn="ctr">
                  <a:solidFill>
                    <a:srgbClr val="A12F25"/>
                  </a:solidFill>
                  <a:prstDash val="solid"/>
                  <a:miter lim="800000"/>
                </a:ln>
                <a:effectLst/>
              </p:spPr>
            </p:cxnSp>
          </p:grpSp>
          <p:grpSp>
            <p:nvGrpSpPr>
              <p:cNvPr id="22" name="组合 21">
                <a:extLst>
                  <a:ext uri="{FF2B5EF4-FFF2-40B4-BE49-F238E27FC236}">
                    <a16:creationId xmlns:a16="http://schemas.microsoft.com/office/drawing/2014/main" xmlns="" id="{F130A7A5-75C2-45CE-8C08-53905AC3C378}"/>
                  </a:ext>
                </a:extLst>
              </p:cNvPr>
              <p:cNvGrpSpPr/>
              <p:nvPr/>
            </p:nvGrpSpPr>
            <p:grpSpPr>
              <a:xfrm>
                <a:off x="695325" y="1467313"/>
                <a:ext cx="10524252" cy="728791"/>
                <a:chOff x="695325" y="1467313"/>
                <a:chExt cx="10524252" cy="728790"/>
              </a:xfrm>
              <a:solidFill>
                <a:srgbClr val="A12F25"/>
              </a:solidFill>
            </p:grpSpPr>
            <p:sp>
              <p:nvSpPr>
                <p:cNvPr id="23" name="五边形 25">
                  <a:extLst>
                    <a:ext uri="{FF2B5EF4-FFF2-40B4-BE49-F238E27FC236}">
                      <a16:creationId xmlns:a16="http://schemas.microsoft.com/office/drawing/2014/main" xmlns="" id="{4C1E8CB0-6E51-4B26-BDBB-C162E0BD51D5}"/>
                    </a:ext>
                  </a:extLst>
                </p:cNvPr>
                <p:cNvSpPr/>
                <p:nvPr/>
              </p:nvSpPr>
              <p:spPr>
                <a:xfrm>
                  <a:off x="695325" y="1467313"/>
                  <a:ext cx="5400675" cy="728790"/>
                </a:xfrm>
                <a:prstGeom prst="homePlate">
                  <a:avLst/>
                </a:prstGeom>
                <a:solidFill>
                  <a:srgbClr val="AB6040"/>
                </a:solidFill>
                <a:ln w="12700" cap="flat" cmpd="sng" algn="ctr">
                  <a:no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sp>
              <p:nvSpPr>
                <p:cNvPr id="24" name="TextBox 19">
                  <a:extLst>
                    <a:ext uri="{FF2B5EF4-FFF2-40B4-BE49-F238E27FC236}">
                      <a16:creationId xmlns:a16="http://schemas.microsoft.com/office/drawing/2014/main" xmlns="" id="{6BF5C7F4-5C04-45B7-AD87-9F2BDDE05BDA}"/>
                    </a:ext>
                  </a:extLst>
                </p:cNvPr>
                <p:cNvSpPr txBox="1"/>
                <p:nvPr/>
              </p:nvSpPr>
              <p:spPr>
                <a:xfrm>
                  <a:off x="965961" y="1504380"/>
                  <a:ext cx="4846480" cy="6350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lumMod val="95000"/>
                        </a:srgbClr>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rPr>
                    <a:t>绝对主义</a:t>
                  </a:r>
                </a:p>
              </p:txBody>
            </p:sp>
            <p:sp>
              <p:nvSpPr>
                <p:cNvPr id="35" name="TextBox 19">
                  <a:extLst>
                    <a:ext uri="{FF2B5EF4-FFF2-40B4-BE49-F238E27FC236}">
                      <a16:creationId xmlns:a16="http://schemas.microsoft.com/office/drawing/2014/main" xmlns="" id="{8F1C3996-422D-4DA1-97CB-B4B8637CEBC4}"/>
                    </a:ext>
                  </a:extLst>
                </p:cNvPr>
                <p:cNvSpPr txBox="1"/>
                <p:nvPr/>
              </p:nvSpPr>
              <p:spPr>
                <a:xfrm>
                  <a:off x="6373097" y="1504380"/>
                  <a:ext cx="4846480" cy="6350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lumMod val="95000"/>
                        </a:srgbClr>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rPr>
                    <a:t>相对主义</a:t>
                  </a:r>
                </a:p>
              </p:txBody>
            </p:sp>
          </p:grpSp>
          <p:cxnSp>
            <p:nvCxnSpPr>
              <p:cNvPr id="30" name="直接连接符 29">
                <a:extLst>
                  <a:ext uri="{FF2B5EF4-FFF2-40B4-BE49-F238E27FC236}">
                    <a16:creationId xmlns:a16="http://schemas.microsoft.com/office/drawing/2014/main" xmlns="" id="{168DE27F-1852-4F91-B85C-413754ECC4FC}"/>
                  </a:ext>
                </a:extLst>
              </p:cNvPr>
              <p:cNvCxnSpPr/>
              <p:nvPr/>
            </p:nvCxnSpPr>
            <p:spPr>
              <a:xfrm>
                <a:off x="6103589" y="5680370"/>
                <a:ext cx="4898103" cy="0"/>
              </a:xfrm>
              <a:prstGeom prst="line">
                <a:avLst/>
              </a:prstGeom>
              <a:noFill/>
              <a:ln w="6350" cap="flat" cmpd="sng" algn="ctr">
                <a:solidFill>
                  <a:srgbClr val="D04236"/>
                </a:solidFill>
                <a:prstDash val="solid"/>
                <a:miter lim="800000"/>
              </a:ln>
              <a:effectLst/>
            </p:spPr>
          </p:cxnSp>
          <p:cxnSp>
            <p:nvCxnSpPr>
              <p:cNvPr id="31" name="直接连接符 30">
                <a:extLst>
                  <a:ext uri="{FF2B5EF4-FFF2-40B4-BE49-F238E27FC236}">
                    <a16:creationId xmlns:a16="http://schemas.microsoft.com/office/drawing/2014/main" xmlns="" id="{534DAB71-C7EC-48A5-8F18-30EEA74DE33B}"/>
                  </a:ext>
                </a:extLst>
              </p:cNvPr>
              <p:cNvCxnSpPr/>
              <p:nvPr/>
            </p:nvCxnSpPr>
            <p:spPr>
              <a:xfrm>
                <a:off x="1197898" y="5680370"/>
                <a:ext cx="4898103" cy="0"/>
              </a:xfrm>
              <a:prstGeom prst="line">
                <a:avLst/>
              </a:prstGeom>
              <a:noFill/>
              <a:ln w="6350" cap="flat" cmpd="sng" algn="ctr">
                <a:solidFill>
                  <a:srgbClr val="A12F25"/>
                </a:solidFill>
                <a:prstDash val="solid"/>
                <a:miter lim="800000"/>
              </a:ln>
              <a:effectLst/>
            </p:spPr>
          </p:cxnSp>
          <p:sp>
            <p:nvSpPr>
              <p:cNvPr id="34" name="矩形 33">
                <a:extLst>
                  <a:ext uri="{FF2B5EF4-FFF2-40B4-BE49-F238E27FC236}">
                    <a16:creationId xmlns:a16="http://schemas.microsoft.com/office/drawing/2014/main" xmlns="" id="{900F1192-9E33-4917-8DD1-8B14C36AD81D}"/>
                  </a:ext>
                </a:extLst>
              </p:cNvPr>
              <p:cNvSpPr/>
              <p:nvPr/>
            </p:nvSpPr>
            <p:spPr>
              <a:xfrm flipH="1">
                <a:off x="6064413" y="1868372"/>
                <a:ext cx="47999" cy="3664749"/>
              </a:xfrm>
              <a:prstGeom prst="rect">
                <a:avLst/>
              </a:prstGeom>
              <a:solidFill>
                <a:schemeClr val="bg1">
                  <a:lumMod val="85000"/>
                </a:schemeClr>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字魂105号-简雅黑" panose="00000500000000000000" pitchFamily="2" charset="-122"/>
                </a:endParaRPr>
              </a:p>
            </p:txBody>
          </p:sp>
        </p:grpSp>
        <p:sp>
          <p:nvSpPr>
            <p:cNvPr id="36" name="文本框 1">
              <a:extLst>
                <a:ext uri="{FF2B5EF4-FFF2-40B4-BE49-F238E27FC236}">
                  <a16:creationId xmlns:a16="http://schemas.microsoft.com/office/drawing/2014/main" xmlns="" id="{4E6E0448-FF87-4165-9AFA-6D6BE9FF9C3D}"/>
                </a:ext>
              </a:extLst>
            </p:cNvPr>
            <p:cNvSpPr txBox="1">
              <a:spLocks noChangeArrowheads="1"/>
            </p:cNvSpPr>
            <p:nvPr/>
          </p:nvSpPr>
          <p:spPr bwMode="auto">
            <a:xfrm>
              <a:off x="2808286" y="3512806"/>
              <a:ext cx="287004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教条主义、思想僵化，把马克思主义当作一成不变的公式，到处生搬硬套</a:t>
              </a:r>
            </a:p>
          </p:txBody>
        </p:sp>
        <p:sp>
          <p:nvSpPr>
            <p:cNvPr id="37" name="文本框 1">
              <a:extLst>
                <a:ext uri="{FF2B5EF4-FFF2-40B4-BE49-F238E27FC236}">
                  <a16:creationId xmlns:a16="http://schemas.microsoft.com/office/drawing/2014/main" xmlns="" id="{69FE897B-9D51-461E-9458-4CB6D9A0AE49}"/>
                </a:ext>
              </a:extLst>
            </p:cNvPr>
            <p:cNvSpPr txBox="1">
              <a:spLocks noChangeArrowheads="1"/>
            </p:cNvSpPr>
            <p:nvPr/>
          </p:nvSpPr>
          <p:spPr bwMode="auto">
            <a:xfrm>
              <a:off x="6449978" y="3512806"/>
              <a:ext cx="287004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否定马克思主义的基本原理，散布马克思主义“过时论”</a:t>
              </a:r>
            </a:p>
          </p:txBody>
        </p:sp>
      </p:grpSp>
    </p:spTree>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文本框 1">
            <a:extLst>
              <a:ext uri="{FF2B5EF4-FFF2-40B4-BE49-F238E27FC236}">
                <a16:creationId xmlns:a16="http://schemas.microsoft.com/office/drawing/2014/main" xmlns="" id="{193D72FD-CD53-49DF-AC6A-64499D3E9D92}"/>
              </a:ext>
            </a:extLst>
          </p:cNvPr>
          <p:cNvSpPr txBox="1">
            <a:spLocks noChangeArrowheads="1"/>
          </p:cNvSpPr>
          <p:nvPr/>
        </p:nvSpPr>
        <p:spPr bwMode="auto">
          <a:xfrm>
            <a:off x="846138" y="5717925"/>
            <a:ext cx="10499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马克思主义正确反映了人类社会的发展规律，因而具有</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绝对性</a:t>
            </a:r>
          </a:p>
        </p:txBody>
      </p:sp>
      <p:sp>
        <p:nvSpPr>
          <p:cNvPr id="14" name="文本框 13">
            <a:extLst>
              <a:ext uri="{FF2B5EF4-FFF2-40B4-BE49-F238E27FC236}">
                <a16:creationId xmlns:a16="http://schemas.microsoft.com/office/drawing/2014/main" xmlns="" id="{F458E4DE-7C9D-4CAB-9B64-0517224FC6A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5" name="矩形: 圆角 14">
            <a:extLst>
              <a:ext uri="{FF2B5EF4-FFF2-40B4-BE49-F238E27FC236}">
                <a16:creationId xmlns:a16="http://schemas.microsoft.com/office/drawing/2014/main" xmlns="" id="{F1737ED7-BE56-433C-9E4D-1E0094F7051A}"/>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5" name="组合 4">
            <a:extLst>
              <a:ext uri="{FF2B5EF4-FFF2-40B4-BE49-F238E27FC236}">
                <a16:creationId xmlns:a16="http://schemas.microsoft.com/office/drawing/2014/main" xmlns="" id="{69CD3606-33DF-44A5-A0AB-2247878D9DC6}"/>
              </a:ext>
            </a:extLst>
          </p:cNvPr>
          <p:cNvGrpSpPr/>
          <p:nvPr/>
        </p:nvGrpSpPr>
        <p:grpSpPr>
          <a:xfrm>
            <a:off x="492492" y="1994776"/>
            <a:ext cx="11207016" cy="2380506"/>
            <a:chOff x="492492" y="1994776"/>
            <a:chExt cx="11207016" cy="2380506"/>
          </a:xfrm>
        </p:grpSpPr>
        <p:grpSp>
          <p:nvGrpSpPr>
            <p:cNvPr id="2" name="组合 1">
              <a:extLst>
                <a:ext uri="{FF2B5EF4-FFF2-40B4-BE49-F238E27FC236}">
                  <a16:creationId xmlns:a16="http://schemas.microsoft.com/office/drawing/2014/main" xmlns="" id="{6724102C-89BC-4511-89A7-29B7903B17E7}"/>
                </a:ext>
              </a:extLst>
            </p:cNvPr>
            <p:cNvGrpSpPr/>
            <p:nvPr/>
          </p:nvGrpSpPr>
          <p:grpSpPr>
            <a:xfrm>
              <a:off x="492492" y="1994776"/>
              <a:ext cx="11207016" cy="2380506"/>
              <a:chOff x="769084" y="5201720"/>
              <a:chExt cx="11207016" cy="1839205"/>
            </a:xfrm>
          </p:grpSpPr>
          <p:sp>
            <p:nvSpPr>
              <p:cNvPr id="16" name="矩形 15">
                <a:extLst>
                  <a:ext uri="{FF2B5EF4-FFF2-40B4-BE49-F238E27FC236}">
                    <a16:creationId xmlns:a16="http://schemas.microsoft.com/office/drawing/2014/main" xmlns="" id="{2CC8FE6B-701B-4DB9-B9E1-7300CDE6FD6B}"/>
                  </a:ext>
                </a:extLst>
              </p:cNvPr>
              <p:cNvSpPr/>
              <p:nvPr/>
            </p:nvSpPr>
            <p:spPr>
              <a:xfrm>
                <a:off x="769084" y="5201720"/>
                <a:ext cx="11207016" cy="1839204"/>
              </a:xfrm>
              <a:prstGeom prst="rect">
                <a:avLst/>
              </a:prstGeom>
              <a:solidFill>
                <a:srgbClr val="FFFFFF"/>
              </a:solidFill>
              <a:ln w="1905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7" name="TextBox 7">
                <a:extLst>
                  <a:ext uri="{FF2B5EF4-FFF2-40B4-BE49-F238E27FC236}">
                    <a16:creationId xmlns:a16="http://schemas.microsoft.com/office/drawing/2014/main" xmlns="" id="{62AF385E-EDD3-463B-9446-13A37809D484}"/>
                  </a:ext>
                </a:extLst>
              </p:cNvPr>
              <p:cNvSpPr txBox="1"/>
              <p:nvPr/>
            </p:nvSpPr>
            <p:spPr>
              <a:xfrm>
                <a:off x="2592777" y="5249198"/>
                <a:ext cx="9104575" cy="1304980"/>
              </a:xfrm>
              <a:prstGeom prst="rect">
                <a:avLst/>
              </a:prstGeom>
              <a:noFill/>
            </p:spPr>
            <p:txBody>
              <a:bodyPr wrap="square" rtlCol="0">
                <a:spAutoFit/>
              </a:bodyPr>
              <a:lstStyle/>
              <a:p>
                <a:pPr marL="0" marR="0" lvl="0" indent="62230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马克思主义就是我们共产党人的“真经”，“真经”没念好，总想着“西天取经”，就要贻误大事！不了解、不熟悉马克思主义基本原理，就不可能真正了解和掌握中国特色社会主义理论体系。</a:t>
                </a:r>
                <a:endParaRPr kumimoji="0" lang="zh-CN" altLang="en-US" sz="1600" b="0" i="0" u="none" strike="noStrike" kern="1200" cap="none" spc="0" normalizeH="0" baseline="0" noProof="0" dirty="0">
                  <a:ln>
                    <a:noFill/>
                  </a:ln>
                  <a:solidFill>
                    <a:srgbClr val="000000">
                      <a:lumMod val="75000"/>
                      <a:lumOff val="25000"/>
                    </a:srgbClr>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nvGrpSpPr>
              <p:cNvPr id="18" name="组合 17">
                <a:extLst>
                  <a:ext uri="{FF2B5EF4-FFF2-40B4-BE49-F238E27FC236}">
                    <a16:creationId xmlns:a16="http://schemas.microsoft.com/office/drawing/2014/main" xmlns="" id="{FEB2FDC7-CAE3-40D4-AA6C-4344C4D6E334}"/>
                  </a:ext>
                </a:extLst>
              </p:cNvPr>
              <p:cNvGrpSpPr/>
              <p:nvPr/>
            </p:nvGrpSpPr>
            <p:grpSpPr>
              <a:xfrm>
                <a:off x="769084" y="5201722"/>
                <a:ext cx="1728192" cy="1839203"/>
                <a:chOff x="683568" y="3939902"/>
                <a:chExt cx="1296144" cy="1379402"/>
              </a:xfrm>
              <a:solidFill>
                <a:srgbClr val="A12F25"/>
              </a:solidFill>
            </p:grpSpPr>
            <p:sp>
              <p:nvSpPr>
                <p:cNvPr id="19" name="五边形 80">
                  <a:extLst>
                    <a:ext uri="{FF2B5EF4-FFF2-40B4-BE49-F238E27FC236}">
                      <a16:creationId xmlns:a16="http://schemas.microsoft.com/office/drawing/2014/main" xmlns="" id="{1B3BAC35-BF01-401C-A24C-DAD7ED01937D}"/>
                    </a:ext>
                  </a:extLst>
                </p:cNvPr>
                <p:cNvSpPr/>
                <p:nvPr/>
              </p:nvSpPr>
              <p:spPr>
                <a:xfrm>
                  <a:off x="683568" y="3939902"/>
                  <a:ext cx="1296144" cy="1379402"/>
                </a:xfrm>
                <a:prstGeom prst="homePlate">
                  <a:avLst>
                    <a:gd name="adj" fmla="val 30599"/>
                  </a:avLst>
                </a:prstGeom>
                <a:solidFill>
                  <a:srgbClr val="B0614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20" name="TextBox 32">
                  <a:extLst>
                    <a:ext uri="{FF2B5EF4-FFF2-40B4-BE49-F238E27FC236}">
                      <a16:creationId xmlns:a16="http://schemas.microsoft.com/office/drawing/2014/main" xmlns="" id="{3B09EFD5-880B-4A2A-B9FC-8BE77E2B8E84}"/>
                    </a:ext>
                  </a:extLst>
                </p:cNvPr>
                <p:cNvSpPr txBox="1"/>
                <p:nvPr/>
              </p:nvSpPr>
              <p:spPr>
                <a:xfrm>
                  <a:off x="687291" y="4136018"/>
                  <a:ext cx="1008112" cy="98717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习近平总书记强调</a:t>
                  </a:r>
                  <a:endParaRPr kumimoji="0" lang="zh-CN" altLang="en-US" sz="2667" b="1"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grpSp>
        <p:sp>
          <p:nvSpPr>
            <p:cNvPr id="4" name="矩形 3">
              <a:extLst>
                <a:ext uri="{FF2B5EF4-FFF2-40B4-BE49-F238E27FC236}">
                  <a16:creationId xmlns:a16="http://schemas.microsoft.com/office/drawing/2014/main" xmlns="" id="{E8646E35-FEC4-48F4-85DC-7C45F55D94A7}"/>
                </a:ext>
              </a:extLst>
            </p:cNvPr>
            <p:cNvSpPr/>
            <p:nvPr/>
          </p:nvSpPr>
          <p:spPr>
            <a:xfrm>
              <a:off x="3186820" y="3828999"/>
              <a:ext cx="8424063"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——2015</a:t>
              </a:r>
              <a:r>
                <a:rPr kumimoji="0" lang="zh-CN" altLang="en-US"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12</a:t>
              </a:r>
              <a:r>
                <a:rPr kumimoji="0" lang="zh-CN" altLang="en-US"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a:t>
              </a:r>
              <a:r>
                <a:rPr kumimoji="0" lang="en-US" altLang="zh-CN"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11</a:t>
              </a:r>
              <a:r>
                <a:rPr kumimoji="0" lang="zh-CN" altLang="en-US" sz="24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日，习近平在全国党校工作会议上的讲话</a:t>
              </a:r>
              <a:endParaRPr kumimoji="0" lang="zh-CN" altLang="en-US" sz="18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xmlns="" id="{BF785B9C-ED8B-494D-A412-A91D08C035EE}"/>
              </a:ext>
            </a:extLst>
          </p:cNvPr>
          <p:cNvGrpSpPr/>
          <p:nvPr/>
        </p:nvGrpSpPr>
        <p:grpSpPr>
          <a:xfrm>
            <a:off x="1626906" y="4815771"/>
            <a:ext cx="8938189" cy="461665"/>
            <a:chOff x="1433806" y="4815771"/>
            <a:chExt cx="8938189" cy="461665"/>
          </a:xfrm>
        </p:grpSpPr>
        <p:grpSp>
          <p:nvGrpSpPr>
            <p:cNvPr id="23" name="组合 22">
              <a:extLst>
                <a:ext uri="{FF2B5EF4-FFF2-40B4-BE49-F238E27FC236}">
                  <a16:creationId xmlns:a16="http://schemas.microsoft.com/office/drawing/2014/main" xmlns="" id="{56CF4220-954F-4C49-B1B2-30B7DF092F7E}"/>
                </a:ext>
              </a:extLst>
            </p:cNvPr>
            <p:cNvGrpSpPr/>
            <p:nvPr/>
          </p:nvGrpSpPr>
          <p:grpSpPr>
            <a:xfrm>
              <a:off x="1433806" y="4945120"/>
              <a:ext cx="822889" cy="202966"/>
              <a:chOff x="2632710" y="678180"/>
              <a:chExt cx="921606" cy="227315"/>
            </a:xfrm>
            <a:solidFill>
              <a:srgbClr val="B06140"/>
            </a:solidFill>
          </p:grpSpPr>
          <p:sp>
            <p:nvSpPr>
              <p:cNvPr id="24" name="平行四边形 23">
                <a:extLst>
                  <a:ext uri="{FF2B5EF4-FFF2-40B4-BE49-F238E27FC236}">
                    <a16:creationId xmlns:a16="http://schemas.microsoft.com/office/drawing/2014/main" xmlns="" id="{A8B37C17-281C-4DD7-8C20-E689519B2E60}"/>
                  </a:ext>
                </a:extLst>
              </p:cNvPr>
              <p:cNvSpPr/>
              <p:nvPr/>
            </p:nvSpPr>
            <p:spPr>
              <a:xfrm flipV="1">
                <a:off x="2632710" y="678180"/>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25" name="平行四边形 24">
                <a:extLst>
                  <a:ext uri="{FF2B5EF4-FFF2-40B4-BE49-F238E27FC236}">
                    <a16:creationId xmlns:a16="http://schemas.microsoft.com/office/drawing/2014/main" xmlns="" id="{6FC9BBD1-6556-47BE-928F-40CAA52627FF}"/>
                  </a:ext>
                </a:extLst>
              </p:cNvPr>
              <p:cNvSpPr/>
              <p:nvPr/>
            </p:nvSpPr>
            <p:spPr>
              <a:xfrm flipV="1">
                <a:off x="2687833" y="761358"/>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26" name="平行四边形 25">
                <a:extLst>
                  <a:ext uri="{FF2B5EF4-FFF2-40B4-BE49-F238E27FC236}">
                    <a16:creationId xmlns:a16="http://schemas.microsoft.com/office/drawing/2014/main" xmlns="" id="{C5DAF340-4D98-4C2F-857B-5F7A343607F8}"/>
                  </a:ext>
                </a:extLst>
              </p:cNvPr>
              <p:cNvSpPr/>
              <p:nvPr/>
            </p:nvSpPr>
            <p:spPr>
              <a:xfrm flipV="1">
                <a:off x="2742956" y="844535"/>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grpSp>
        <p:sp>
          <p:nvSpPr>
            <p:cNvPr id="8" name="矩形 7">
              <a:extLst>
                <a:ext uri="{FF2B5EF4-FFF2-40B4-BE49-F238E27FC236}">
                  <a16:creationId xmlns:a16="http://schemas.microsoft.com/office/drawing/2014/main" xmlns="" id="{DECA1D54-BBF4-4631-8C0D-9C8F28E88940}"/>
                </a:ext>
              </a:extLst>
            </p:cNvPr>
            <p:cNvSpPr/>
            <p:nvPr/>
          </p:nvSpPr>
          <p:spPr>
            <a:xfrm>
              <a:off x="2465725" y="4815771"/>
              <a:ext cx="6955750" cy="461665"/>
            </a:xfrm>
            <a:prstGeom prst="rect">
              <a:avLst/>
            </a:prstGeom>
          </p:spPr>
          <p:txBody>
            <a:bodyPr wrap="non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习近平总书记的话反映了马克思主义的什么特点？</a:t>
              </a:r>
              <a:endParaRPr kumimoji="0" lang="en-US" altLang="zh-CN" sz="24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grpSp>
          <p:nvGrpSpPr>
            <p:cNvPr id="29" name="组合 28">
              <a:extLst>
                <a:ext uri="{FF2B5EF4-FFF2-40B4-BE49-F238E27FC236}">
                  <a16:creationId xmlns:a16="http://schemas.microsoft.com/office/drawing/2014/main" xmlns="" id="{EC9A6014-30C6-42B4-8E28-8E3D307511FE}"/>
                </a:ext>
              </a:extLst>
            </p:cNvPr>
            <p:cNvGrpSpPr/>
            <p:nvPr/>
          </p:nvGrpSpPr>
          <p:grpSpPr>
            <a:xfrm flipH="1">
              <a:off x="9549106" y="4945120"/>
              <a:ext cx="822889" cy="202966"/>
              <a:chOff x="2632710" y="678180"/>
              <a:chExt cx="921606" cy="227315"/>
            </a:xfrm>
            <a:solidFill>
              <a:srgbClr val="B06140"/>
            </a:solidFill>
          </p:grpSpPr>
          <p:sp>
            <p:nvSpPr>
              <p:cNvPr id="30" name="平行四边形 29">
                <a:extLst>
                  <a:ext uri="{FF2B5EF4-FFF2-40B4-BE49-F238E27FC236}">
                    <a16:creationId xmlns:a16="http://schemas.microsoft.com/office/drawing/2014/main" xmlns="" id="{1EDB9281-0CC2-46D4-8410-FA5D815DF13F}"/>
                  </a:ext>
                </a:extLst>
              </p:cNvPr>
              <p:cNvSpPr/>
              <p:nvPr/>
            </p:nvSpPr>
            <p:spPr>
              <a:xfrm flipV="1">
                <a:off x="2632710" y="678180"/>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31" name="平行四边形 30">
                <a:extLst>
                  <a:ext uri="{FF2B5EF4-FFF2-40B4-BE49-F238E27FC236}">
                    <a16:creationId xmlns:a16="http://schemas.microsoft.com/office/drawing/2014/main" xmlns="" id="{A1F94AD8-2A9C-4EBD-A8AD-07E5A5301BFA}"/>
                  </a:ext>
                </a:extLst>
              </p:cNvPr>
              <p:cNvSpPr/>
              <p:nvPr/>
            </p:nvSpPr>
            <p:spPr>
              <a:xfrm flipV="1">
                <a:off x="2687833" y="761358"/>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sp>
            <p:nvSpPr>
              <p:cNvPr id="32" name="平行四边形 31">
                <a:extLst>
                  <a:ext uri="{FF2B5EF4-FFF2-40B4-BE49-F238E27FC236}">
                    <a16:creationId xmlns:a16="http://schemas.microsoft.com/office/drawing/2014/main" xmlns="" id="{ACB400B0-551A-48D3-8821-F36758887B1B}"/>
                  </a:ext>
                </a:extLst>
              </p:cNvPr>
              <p:cNvSpPr/>
              <p:nvPr/>
            </p:nvSpPr>
            <p:spPr>
              <a:xfrm flipV="1">
                <a:off x="2742956" y="844535"/>
                <a:ext cx="811360" cy="60960"/>
              </a:xfrm>
              <a:prstGeom prst="parallelogram">
                <a:avLst>
                  <a:gd name="adj" fmla="val 7187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E11111"/>
                      </a:gs>
                      <a:gs pos="100000">
                        <a:srgbClr val="FAB900"/>
                      </a:gs>
                    </a:gsLst>
                    <a:lin ang="16200000" scaled="1"/>
                  </a:gradFill>
                  <a:effectLst/>
                  <a:uLnTx/>
                  <a:uFillTx/>
                  <a:latin typeface="Times New Roman"/>
                  <a:ea typeface="微软雅黑"/>
                  <a:cs typeface="+mn-cs"/>
                </a:endParaRPr>
              </a:p>
            </p:txBody>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fade">
                                      <p:cBhvr>
                                        <p:cTn id="7" dur="500"/>
                                        <p:tgtEl>
                                          <p:spTgt spid="199682"/>
                                        </p:tgtEl>
                                      </p:cBhvr>
                                    </p:animEffect>
                                    <p:anim calcmode="lin" valueType="num">
                                      <p:cBhvr>
                                        <p:cTn id="8" dur="500" fill="hold"/>
                                        <p:tgtEl>
                                          <p:spTgt spid="199682"/>
                                        </p:tgtEl>
                                        <p:attrNameLst>
                                          <p:attrName>ppt_x</p:attrName>
                                        </p:attrNameLst>
                                      </p:cBhvr>
                                      <p:tavLst>
                                        <p:tav tm="0">
                                          <p:val>
                                            <p:strVal val="#ppt_x"/>
                                          </p:val>
                                        </p:tav>
                                        <p:tav tm="100000">
                                          <p:val>
                                            <p:strVal val="#ppt_x"/>
                                          </p:val>
                                        </p:tav>
                                      </p:tavLst>
                                    </p:anim>
                                    <p:anim calcmode="lin" valueType="num">
                                      <p:cBhvr>
                                        <p:cTn id="9" dur="500" fill="hold"/>
                                        <p:tgtEl>
                                          <p:spTgt spid="1996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06EFDAF4-7E18-4C17-B862-63497358C18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5" name="矩形: 圆角 14">
            <a:extLst>
              <a:ext uri="{FF2B5EF4-FFF2-40B4-BE49-F238E27FC236}">
                <a16:creationId xmlns:a16="http://schemas.microsoft.com/office/drawing/2014/main" xmlns="" id="{4A2E38DB-F365-4B41-A404-43F042775E82}"/>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grpSp>
        <p:nvGrpSpPr>
          <p:cNvPr id="5" name="组合 4">
            <a:extLst>
              <a:ext uri="{FF2B5EF4-FFF2-40B4-BE49-F238E27FC236}">
                <a16:creationId xmlns:a16="http://schemas.microsoft.com/office/drawing/2014/main" xmlns="" id="{C07296FE-78E9-46F7-A57E-481FD39F2DD4}"/>
              </a:ext>
            </a:extLst>
          </p:cNvPr>
          <p:cNvGrpSpPr/>
          <p:nvPr/>
        </p:nvGrpSpPr>
        <p:grpSpPr>
          <a:xfrm>
            <a:off x="660400" y="2545918"/>
            <a:ext cx="10881072" cy="2694805"/>
            <a:chOff x="1007664" y="2545918"/>
            <a:chExt cx="9090892" cy="2251449"/>
          </a:xfrm>
        </p:grpSpPr>
        <p:grpSp>
          <p:nvGrpSpPr>
            <p:cNvPr id="2" name="组合 1">
              <a:extLst>
                <a:ext uri="{FF2B5EF4-FFF2-40B4-BE49-F238E27FC236}">
                  <a16:creationId xmlns:a16="http://schemas.microsoft.com/office/drawing/2014/main" xmlns="" id="{9D5F51E6-EF34-4CC3-A1B6-1FA41DBBCED0}"/>
                </a:ext>
              </a:extLst>
            </p:cNvPr>
            <p:cNvGrpSpPr/>
            <p:nvPr/>
          </p:nvGrpSpPr>
          <p:grpSpPr>
            <a:xfrm>
              <a:off x="1007664" y="2545918"/>
              <a:ext cx="4537156" cy="1418897"/>
              <a:chOff x="918764" y="1644343"/>
              <a:chExt cx="4537156" cy="1418897"/>
            </a:xfrm>
          </p:grpSpPr>
          <p:sp>
            <p:nvSpPr>
              <p:cNvPr id="16" name="六边形 15">
                <a:extLst>
                  <a:ext uri="{FF2B5EF4-FFF2-40B4-BE49-F238E27FC236}">
                    <a16:creationId xmlns:a16="http://schemas.microsoft.com/office/drawing/2014/main" xmlns="" id="{0FD9D8C3-88A9-4105-879D-026F29193722}"/>
                  </a:ext>
                </a:extLst>
              </p:cNvPr>
              <p:cNvSpPr/>
              <p:nvPr/>
            </p:nvSpPr>
            <p:spPr>
              <a:xfrm>
                <a:off x="3810000" y="1644343"/>
                <a:ext cx="1645920" cy="1418897"/>
              </a:xfrm>
              <a:prstGeom prst="hexagon">
                <a:avLst/>
              </a:prstGeom>
              <a:solidFill>
                <a:schemeClr val="bg1"/>
              </a:solidFill>
              <a:ln w="12700">
                <a:solidFill>
                  <a:srgbClr val="AB604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3C5CE8"/>
                  </a:solidFill>
                  <a:effectLst/>
                  <a:uLnTx/>
                  <a:uFillTx/>
                  <a:latin typeface="微软雅黑"/>
                  <a:ea typeface="思源黑体 CN Regular"/>
                  <a:cs typeface="+mn-cs"/>
                </a:endParaRPr>
              </a:p>
            </p:txBody>
          </p:sp>
          <p:cxnSp>
            <p:nvCxnSpPr>
              <p:cNvPr id="17" name="直接连接符 16">
                <a:extLst>
                  <a:ext uri="{FF2B5EF4-FFF2-40B4-BE49-F238E27FC236}">
                    <a16:creationId xmlns:a16="http://schemas.microsoft.com/office/drawing/2014/main" xmlns="" id="{204E5745-FDC6-49B3-95D4-11BB783CF3C8}"/>
                  </a:ext>
                </a:extLst>
              </p:cNvPr>
              <p:cNvCxnSpPr>
                <a:cxnSpLocks/>
              </p:cNvCxnSpPr>
              <p:nvPr/>
            </p:nvCxnSpPr>
            <p:spPr>
              <a:xfrm>
                <a:off x="918764" y="2353791"/>
                <a:ext cx="2754076" cy="0"/>
              </a:xfrm>
              <a:prstGeom prst="line">
                <a:avLst/>
              </a:prstGeom>
              <a:ln w="12700">
                <a:solidFill>
                  <a:srgbClr val="AB6040"/>
                </a:solidFill>
                <a:prstDash val="sysDash"/>
                <a:headEnd type="ova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xmlns="" id="{A85E040B-31AA-404A-90B6-B1C226C964EE}"/>
                </a:ext>
              </a:extLst>
            </p:cNvPr>
            <p:cNvGrpSpPr/>
            <p:nvPr/>
          </p:nvGrpSpPr>
          <p:grpSpPr>
            <a:xfrm flipH="1">
              <a:off x="5279560" y="3378470"/>
              <a:ext cx="4818996" cy="1418897"/>
              <a:chOff x="636924" y="1644343"/>
              <a:chExt cx="4818996" cy="1418897"/>
            </a:xfrm>
          </p:grpSpPr>
          <p:sp>
            <p:nvSpPr>
              <p:cNvPr id="19" name="六边形 18">
                <a:extLst>
                  <a:ext uri="{FF2B5EF4-FFF2-40B4-BE49-F238E27FC236}">
                    <a16:creationId xmlns:a16="http://schemas.microsoft.com/office/drawing/2014/main" xmlns="" id="{C797ABC0-9483-4755-AE3F-C5355ECCBBD3}"/>
                  </a:ext>
                </a:extLst>
              </p:cNvPr>
              <p:cNvSpPr/>
              <p:nvPr/>
            </p:nvSpPr>
            <p:spPr>
              <a:xfrm>
                <a:off x="3810000" y="1644343"/>
                <a:ext cx="1645920" cy="1418897"/>
              </a:xfrm>
              <a:prstGeom prst="hexagon">
                <a:avLst/>
              </a:prstGeom>
              <a:solidFill>
                <a:schemeClr val="bg1"/>
              </a:solidFill>
              <a:ln w="12700">
                <a:solidFill>
                  <a:srgbClr val="AB604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3C5CE8"/>
                  </a:solidFill>
                  <a:effectLst/>
                  <a:uLnTx/>
                  <a:uFillTx/>
                  <a:latin typeface="微软雅黑"/>
                  <a:ea typeface="思源黑体 CN Regular"/>
                  <a:cs typeface="+mn-cs"/>
                </a:endParaRPr>
              </a:p>
            </p:txBody>
          </p:sp>
          <p:cxnSp>
            <p:nvCxnSpPr>
              <p:cNvPr id="20" name="直接连接符 19">
                <a:extLst>
                  <a:ext uri="{FF2B5EF4-FFF2-40B4-BE49-F238E27FC236}">
                    <a16:creationId xmlns:a16="http://schemas.microsoft.com/office/drawing/2014/main" xmlns="" id="{8C3D99F5-72B8-4F72-9BF2-528CBDB42C68}"/>
                  </a:ext>
                </a:extLst>
              </p:cNvPr>
              <p:cNvCxnSpPr>
                <a:cxnSpLocks/>
              </p:cNvCxnSpPr>
              <p:nvPr/>
            </p:nvCxnSpPr>
            <p:spPr>
              <a:xfrm>
                <a:off x="636924" y="2353791"/>
                <a:ext cx="3035915" cy="0"/>
              </a:xfrm>
              <a:prstGeom prst="line">
                <a:avLst/>
              </a:prstGeom>
              <a:ln w="12700">
                <a:solidFill>
                  <a:srgbClr val="AB6040"/>
                </a:solidFill>
                <a:prstDash val="sysDash"/>
                <a:headEnd type="oval"/>
              </a:ln>
            </p:spPr>
            <p:style>
              <a:lnRef idx="1">
                <a:schemeClr val="accent1"/>
              </a:lnRef>
              <a:fillRef idx="0">
                <a:schemeClr val="accent1"/>
              </a:fillRef>
              <a:effectRef idx="0">
                <a:schemeClr val="accent1"/>
              </a:effectRef>
              <a:fontRef idx="minor">
                <a:schemeClr val="tx1"/>
              </a:fontRef>
            </p:style>
          </p:cxnSp>
        </p:grpSp>
      </p:grpSp>
      <p:sp>
        <p:nvSpPr>
          <p:cNvPr id="4" name="矩形 3">
            <a:extLst>
              <a:ext uri="{FF2B5EF4-FFF2-40B4-BE49-F238E27FC236}">
                <a16:creationId xmlns:a16="http://schemas.microsoft.com/office/drawing/2014/main" xmlns="" id="{A5CC88E6-C3A9-434E-8AD3-63DFB14C7513}"/>
              </a:ext>
            </a:extLst>
          </p:cNvPr>
          <p:cNvSpPr/>
          <p:nvPr/>
        </p:nvSpPr>
        <p:spPr>
          <a:xfrm>
            <a:off x="4233031" y="2811159"/>
            <a:ext cx="1723549" cy="1134413"/>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马克思主义</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经典作家</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3" name="矩形 22">
            <a:extLst>
              <a:ext uri="{FF2B5EF4-FFF2-40B4-BE49-F238E27FC236}">
                <a16:creationId xmlns:a16="http://schemas.microsoft.com/office/drawing/2014/main" xmlns="" id="{1FB2C550-0893-479B-8DDD-1ECDAB9EDFEE}"/>
              </a:ext>
            </a:extLst>
          </p:cNvPr>
          <p:cNvSpPr/>
          <p:nvPr/>
        </p:nvSpPr>
        <p:spPr>
          <a:xfrm>
            <a:off x="5934860" y="4164645"/>
            <a:ext cx="172354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马克思主义</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4" name="文本框 1">
            <a:extLst>
              <a:ext uri="{FF2B5EF4-FFF2-40B4-BE49-F238E27FC236}">
                <a16:creationId xmlns:a16="http://schemas.microsoft.com/office/drawing/2014/main" xmlns="" id="{4CB38A10-457C-4744-9333-78FDEF621E78}"/>
              </a:ext>
            </a:extLst>
          </p:cNvPr>
          <p:cNvSpPr txBox="1">
            <a:spLocks noChangeArrowheads="1"/>
          </p:cNvSpPr>
          <p:nvPr/>
        </p:nvSpPr>
        <p:spPr bwMode="auto">
          <a:xfrm>
            <a:off x="782589" y="3525588"/>
            <a:ext cx="331600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并没有穷尽真理，而是为不断寻求真理和发展真理开辟道路</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文本框 1">
            <a:extLst>
              <a:ext uri="{FF2B5EF4-FFF2-40B4-BE49-F238E27FC236}">
                <a16:creationId xmlns:a16="http://schemas.microsoft.com/office/drawing/2014/main" xmlns="" id="{328B73AD-7CA7-4CEE-84ED-D0960ED58FF1}"/>
              </a:ext>
            </a:extLst>
          </p:cNvPr>
          <p:cNvSpPr txBox="1">
            <a:spLocks noChangeArrowheads="1"/>
          </p:cNvSpPr>
          <p:nvPr/>
        </p:nvSpPr>
        <p:spPr bwMode="auto">
          <a:xfrm>
            <a:off x="7906310" y="3071031"/>
            <a:ext cx="343955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并没有穷尽对一切事物及其规律的认识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9" name="图片 8">
            <a:extLst>
              <a:ext uri="{FF2B5EF4-FFF2-40B4-BE49-F238E27FC236}">
                <a16:creationId xmlns:a16="http://schemas.microsoft.com/office/drawing/2014/main" xmlns="" id="{A31AA8BA-57A7-48A5-851F-9F8BBDA851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59538" y="766184"/>
            <a:ext cx="4101684" cy="2309096"/>
          </a:xfrm>
          <a:prstGeom prst="rect">
            <a:avLst/>
          </a:prstGeom>
        </p:spPr>
      </p:pic>
      <p:sp>
        <p:nvSpPr>
          <p:cNvPr id="21" name="文本框 1">
            <a:extLst>
              <a:ext uri="{FF2B5EF4-FFF2-40B4-BE49-F238E27FC236}">
                <a16:creationId xmlns:a16="http://schemas.microsoft.com/office/drawing/2014/main" xmlns="" id="{77E74EBB-E8A3-437A-AF04-922300E216DB}"/>
              </a:ext>
            </a:extLst>
          </p:cNvPr>
          <p:cNvSpPr txBox="1">
            <a:spLocks noChangeArrowheads="1"/>
          </p:cNvSpPr>
          <p:nvPr/>
        </p:nvSpPr>
        <p:spPr bwMode="auto">
          <a:xfrm>
            <a:off x="846138" y="5717925"/>
            <a:ext cx="10499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0" algn="ctr" eaLnBrk="1" hangingPunct="1">
              <a:lnSpc>
                <a:spcPct val="100000"/>
              </a:lnSpc>
              <a:spcBef>
                <a:spcPts val="1400"/>
              </a:spcBef>
              <a:buNone/>
              <a:defRPr/>
            </a:pP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文本框 1">
            <a:extLst>
              <a:ext uri="{FF2B5EF4-FFF2-40B4-BE49-F238E27FC236}">
                <a16:creationId xmlns:a16="http://schemas.microsoft.com/office/drawing/2014/main" xmlns="" id="{8AB30248-7B4C-4F62-9A5B-211AFF446EC4}"/>
              </a:ext>
            </a:extLst>
          </p:cNvPr>
          <p:cNvSpPr txBox="1">
            <a:spLocks noChangeArrowheads="1"/>
          </p:cNvSpPr>
          <p:nvPr/>
        </p:nvSpPr>
        <p:spPr bwMode="auto">
          <a:xfrm>
            <a:off x="998538" y="5870325"/>
            <a:ext cx="10499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0" algn="ctr" eaLnBrk="1" hangingPunct="1">
              <a:lnSpc>
                <a:spcPct val="100000"/>
              </a:lnSpc>
              <a:spcBef>
                <a:spcPts val="1400"/>
              </a:spcBef>
              <a:buNone/>
              <a:defRPr/>
            </a:pPr>
            <a:r>
              <a:rPr lang="zh-CN" altLang="en-US" sz="2400" dirty="0">
                <a:solidFill>
                  <a:srgbClr val="000000"/>
                </a:solidFill>
                <a:sym typeface="微软雅黑" panose="020B0503020204020204" pitchFamily="34" charset="-122"/>
              </a:rPr>
              <a:t>马克思主义仍需要随着社会实践的发展而发展，因而具有</a:t>
            </a:r>
            <a:r>
              <a:rPr lang="zh-CN" altLang="en-US" sz="2400" b="1" dirty="0">
                <a:solidFill>
                  <a:srgbClr val="000000"/>
                </a:solidFill>
                <a:sym typeface="微软雅黑" panose="020B0503020204020204" pitchFamily="34" charset="-122"/>
              </a:rPr>
              <a:t>相对性</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0A86BD1-9DEF-434D-9001-DCD438149710}"/>
              </a:ext>
            </a:extLst>
          </p:cNvPr>
          <p:cNvPicPr>
            <a:picLocks noChangeAspect="1"/>
          </p:cNvPicPr>
          <p:nvPr/>
        </p:nvPicPr>
        <p:blipFill rotWithShape="1">
          <a:blip r:embed="rId5"/>
          <a:srcRect l="1076" t="10046" r="1076" b="49176"/>
          <a:stretch/>
        </p:blipFill>
        <p:spPr>
          <a:xfrm>
            <a:off x="0" y="2863257"/>
            <a:ext cx="12192000" cy="4007444"/>
          </a:xfrm>
          <a:prstGeom prst="rect">
            <a:avLst/>
          </a:prstGeom>
        </p:spPr>
      </p:pic>
      <p:grpSp>
        <p:nvGrpSpPr>
          <p:cNvPr id="2" name="组合 1">
            <a:extLst>
              <a:ext uri="{FF2B5EF4-FFF2-40B4-BE49-F238E27FC236}">
                <a16:creationId xmlns:a16="http://schemas.microsoft.com/office/drawing/2014/main" xmlns="" id="{60309036-B83C-41C3-BE24-DA912AA580FC}"/>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a16="http://schemas.microsoft.com/office/drawing/2014/main" xmlns="" id="{3DF97C2A-B686-4C71-9DB4-F229371FC4D3}"/>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AA9538A8-0FB6-4F0D-AEB7-FC7CE97E75C8}"/>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2D55D70C-86DB-4C12-9301-16B5427121E4}"/>
                </a:ext>
              </a:extLst>
            </p:cNvPr>
            <p:cNvSpPr/>
            <p:nvPr/>
          </p:nvSpPr>
          <p:spPr bwMode="auto">
            <a:xfrm>
              <a:off x="640079" y="187325"/>
              <a:ext cx="10911842"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拓展：马克思在</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关于费尔巴哈的提纲</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中到底说了什么？</a:t>
              </a:r>
            </a:p>
          </p:txBody>
        </p:sp>
        <p:sp>
          <p:nvSpPr>
            <p:cNvPr id="274442" name="矩形 4">
              <a:extLst>
                <a:ext uri="{FF2B5EF4-FFF2-40B4-BE49-F238E27FC236}">
                  <a16:creationId xmlns:a16="http://schemas.microsoft.com/office/drawing/2014/main" xmlns="" id="{E1D9B85B-12C8-42B1-A804-544CED1B22FA}"/>
                </a:ext>
              </a:extLst>
            </p:cNvPr>
            <p:cNvSpPr>
              <a:spLocks noChangeArrowheads="1"/>
            </p:cNvSpPr>
            <p:nvPr/>
          </p:nvSpPr>
          <p:spPr bwMode="auto">
            <a:xfrm>
              <a:off x="4047445" y="4888911"/>
              <a:ext cx="673823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主要内容和理论创新在于确立了科学的实践观</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奠定了唯物史观的理论基础</a:t>
              </a:r>
            </a:p>
          </p:txBody>
        </p:sp>
        <p:pic>
          <p:nvPicPr>
            <p:cNvPr id="7" name="图片 6">
              <a:extLst>
                <a:ext uri="{FF2B5EF4-FFF2-40B4-BE49-F238E27FC236}">
                  <a16:creationId xmlns:a16="http://schemas.microsoft.com/office/drawing/2014/main" xmlns="" id="{FE961E35-EE12-4A93-95CE-0599A520E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0995" y="1047751"/>
              <a:ext cx="2644684" cy="2136409"/>
            </a:xfrm>
            <a:prstGeom prst="rect">
              <a:avLst/>
            </a:prstGeom>
          </p:spPr>
        </p:pic>
        <p:grpSp>
          <p:nvGrpSpPr>
            <p:cNvPr id="6" name="组合 5">
              <a:extLst>
                <a:ext uri="{FF2B5EF4-FFF2-40B4-BE49-F238E27FC236}">
                  <a16:creationId xmlns:a16="http://schemas.microsoft.com/office/drawing/2014/main" xmlns="" id="{45BC2336-81E4-42E5-B931-392AFA0BEF5B}"/>
                </a:ext>
              </a:extLst>
            </p:cNvPr>
            <p:cNvGrpSpPr/>
            <p:nvPr/>
          </p:nvGrpSpPr>
          <p:grpSpPr>
            <a:xfrm>
              <a:off x="1049383" y="1300033"/>
              <a:ext cx="6461760" cy="1653579"/>
              <a:chOff x="2865120" y="1047752"/>
              <a:chExt cx="6461760" cy="1653579"/>
            </a:xfrm>
          </p:grpSpPr>
          <p:grpSp>
            <p:nvGrpSpPr>
              <p:cNvPr id="4" name="组合 3">
                <a:extLst>
                  <a:ext uri="{FF2B5EF4-FFF2-40B4-BE49-F238E27FC236}">
                    <a16:creationId xmlns:a16="http://schemas.microsoft.com/office/drawing/2014/main" xmlns="" id="{2E4B3B86-AF2C-4D1C-9873-D2BE260959F5}"/>
                  </a:ext>
                </a:extLst>
              </p:cNvPr>
              <p:cNvGrpSpPr/>
              <p:nvPr/>
            </p:nvGrpSpPr>
            <p:grpSpPr>
              <a:xfrm>
                <a:off x="2865120" y="1047752"/>
                <a:ext cx="6461760" cy="1653579"/>
                <a:chOff x="1341120" y="4167784"/>
                <a:chExt cx="6461760" cy="1653579"/>
              </a:xfrm>
            </p:grpSpPr>
            <p:sp>
              <p:nvSpPr>
                <p:cNvPr id="11" name="MH_SubTitle_1">
                  <a:extLst>
                    <a:ext uri="{FF2B5EF4-FFF2-40B4-BE49-F238E27FC236}">
                      <a16:creationId xmlns:a16="http://schemas.microsoft.com/office/drawing/2014/main" xmlns="" id="{4EA63603-F6D0-4BAB-971A-3CE718FD2D67}"/>
                    </a:ext>
                  </a:extLst>
                </p:cNvPr>
                <p:cNvSpPr/>
                <p:nvPr>
                  <p:custDataLst>
                    <p:tags r:id="rId2"/>
                  </p:custDataLst>
                </p:nvPr>
              </p:nvSpPr>
              <p:spPr>
                <a:xfrm>
                  <a:off x="2674938" y="4167784"/>
                  <a:ext cx="3794125" cy="885230"/>
                </a:xfrm>
                <a:custGeom>
                  <a:avLst/>
                  <a:gdLst>
                    <a:gd name="connsiteX0" fmla="*/ 1910456 w 1921934"/>
                    <a:gd name="connsiteY0" fmla="*/ 0 h 270931"/>
                    <a:gd name="connsiteX1" fmla="*/ 1921934 w 1921934"/>
                    <a:gd name="connsiteY1" fmla="*/ 0 h 270931"/>
                    <a:gd name="connsiteX2" fmla="*/ 1921934 w 1921934"/>
                    <a:gd name="connsiteY2" fmla="*/ 270931 h 270931"/>
                    <a:gd name="connsiteX3" fmla="*/ 1910456 w 1921934"/>
                    <a:gd name="connsiteY3" fmla="*/ 270931 h 270931"/>
                    <a:gd name="connsiteX4" fmla="*/ 0 w 1921934"/>
                    <a:gd name="connsiteY4" fmla="*/ 0 h 270931"/>
                    <a:gd name="connsiteX5" fmla="*/ 11479 w 1921934"/>
                    <a:gd name="connsiteY5" fmla="*/ 0 h 270931"/>
                    <a:gd name="connsiteX6" fmla="*/ 11479 w 1921934"/>
                    <a:gd name="connsiteY6" fmla="*/ 270931 h 270931"/>
                    <a:gd name="connsiteX7" fmla="*/ 0 w 1921934"/>
                    <a:gd name="connsiteY7" fmla="*/ 270931 h 27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1934" h="270931">
                      <a:moveTo>
                        <a:pt x="1910456" y="0"/>
                      </a:moveTo>
                      <a:lnTo>
                        <a:pt x="1921934" y="0"/>
                      </a:lnTo>
                      <a:lnTo>
                        <a:pt x="1921934" y="270931"/>
                      </a:lnTo>
                      <a:lnTo>
                        <a:pt x="1910456" y="270931"/>
                      </a:lnTo>
                      <a:close/>
                      <a:moveTo>
                        <a:pt x="0" y="0"/>
                      </a:moveTo>
                      <a:lnTo>
                        <a:pt x="11479" y="0"/>
                      </a:lnTo>
                      <a:lnTo>
                        <a:pt x="11479" y="270931"/>
                      </a:lnTo>
                      <a:lnTo>
                        <a:pt x="0" y="270931"/>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srgbClr val="F44F1B"/>
                    </a:solidFill>
                    <a:effectLst/>
                    <a:uLnTx/>
                    <a:uFillTx/>
                    <a:latin typeface="微软雅黑"/>
                    <a:ea typeface="微软雅黑" panose="020B0503020204020204" pitchFamily="34" charset="-122"/>
                    <a:cs typeface="+mn-cs"/>
                  </a:endParaRPr>
                </a:p>
              </p:txBody>
            </p:sp>
            <p:sp>
              <p:nvSpPr>
                <p:cNvPr id="13" name="MH_Text_1">
                  <a:extLst>
                    <a:ext uri="{FF2B5EF4-FFF2-40B4-BE49-F238E27FC236}">
                      <a16:creationId xmlns:a16="http://schemas.microsoft.com/office/drawing/2014/main" xmlns="" id="{90E3F361-9730-4EB5-B468-6D11AD6C32D7}"/>
                    </a:ext>
                  </a:extLst>
                </p:cNvPr>
                <p:cNvSpPr/>
                <p:nvPr>
                  <p:custDataLst>
                    <p:tags r:id="rId3"/>
                  </p:custDataLst>
                </p:nvPr>
              </p:nvSpPr>
              <p:spPr>
                <a:xfrm flipH="1">
                  <a:off x="1341120" y="5053013"/>
                  <a:ext cx="6461760" cy="768350"/>
                </a:xfrm>
                <a:custGeom>
                  <a:avLst/>
                  <a:gdLst>
                    <a:gd name="connsiteX0" fmla="*/ 3343780 w 3352800"/>
                    <a:gd name="connsiteY0" fmla="*/ 466735 h 491067"/>
                    <a:gd name="connsiteX1" fmla="*/ 9020 w 3352800"/>
                    <a:gd name="connsiteY1" fmla="*/ 466735 h 491067"/>
                    <a:gd name="connsiteX2" fmla="*/ 0 w 3352800"/>
                    <a:gd name="connsiteY2" fmla="*/ 491067 h 491067"/>
                    <a:gd name="connsiteX3" fmla="*/ 3352800 w 3352800"/>
                    <a:gd name="connsiteY3" fmla="*/ 491067 h 491067"/>
                    <a:gd name="connsiteX4" fmla="*/ 3170766 w 3352800"/>
                    <a:gd name="connsiteY4" fmla="*/ 0 h 491067"/>
                    <a:gd name="connsiteX5" fmla="*/ 182034 w 3352800"/>
                    <a:gd name="connsiteY5" fmla="*/ 0 h 491067"/>
                    <a:gd name="connsiteX6" fmla="*/ 15692 w 3352800"/>
                    <a:gd name="connsiteY6" fmla="*/ 448735 h 491067"/>
                    <a:gd name="connsiteX7" fmla="*/ 3337108 w 3352800"/>
                    <a:gd name="connsiteY7" fmla="*/ 448735 h 4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2800" h="491067">
                      <a:moveTo>
                        <a:pt x="3343780" y="466735"/>
                      </a:moveTo>
                      <a:lnTo>
                        <a:pt x="9020" y="466735"/>
                      </a:lnTo>
                      <a:lnTo>
                        <a:pt x="0" y="491067"/>
                      </a:lnTo>
                      <a:lnTo>
                        <a:pt x="3352800" y="491067"/>
                      </a:lnTo>
                      <a:close/>
                      <a:moveTo>
                        <a:pt x="3170766" y="0"/>
                      </a:moveTo>
                      <a:lnTo>
                        <a:pt x="182034" y="0"/>
                      </a:lnTo>
                      <a:lnTo>
                        <a:pt x="15692" y="448735"/>
                      </a:lnTo>
                      <a:lnTo>
                        <a:pt x="3337108" y="448735"/>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n-cs"/>
                    </a:rPr>
                    <a:t>是马克思</a:t>
                  </a:r>
                  <a:r>
                    <a:rPr kumimoji="0" lang="en-US" altLang="zh-CN" sz="2400" b="0"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n-cs"/>
                    </a:rPr>
                    <a:t>1845</a:t>
                  </a:r>
                  <a:r>
                    <a:rPr kumimoji="0" lang="zh-CN" altLang="en-US" sz="2400" b="0"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n-cs"/>
                    </a:rPr>
                    <a:t>年春写于布鲁塞尔的笔记</a:t>
                  </a:r>
                </a:p>
              </p:txBody>
            </p:sp>
          </p:grpSp>
          <p:sp>
            <p:nvSpPr>
              <p:cNvPr id="14" name="矩形 4">
                <a:extLst>
                  <a:ext uri="{FF2B5EF4-FFF2-40B4-BE49-F238E27FC236}">
                    <a16:creationId xmlns:a16="http://schemas.microsoft.com/office/drawing/2014/main" xmlns="" id="{5DC8754C-96BC-4CA2-A646-99EE0CB7A91C}"/>
                  </a:ext>
                </a:extLst>
              </p:cNvPr>
              <p:cNvSpPr>
                <a:spLocks noChangeArrowheads="1"/>
              </p:cNvSpPr>
              <p:nvPr/>
            </p:nvSpPr>
            <p:spPr bwMode="auto">
              <a:xfrm>
                <a:off x="4293779" y="1092268"/>
                <a:ext cx="3604441"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关于费尔巴哈的提纲</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p>
              <a:p>
                <a:pPr marL="0" marR="0" lvl="0" indent="0" algn="ctr" defTabSz="914400" rtl="0" eaLnBrk="0" fontAlgn="base" latinLnBrk="0" hangingPunct="0">
                  <a:lnSpc>
                    <a:spcPct val="100000"/>
                  </a:lnSpc>
                  <a:spcBef>
                    <a:spcPct val="0"/>
                  </a:spcBef>
                  <a:spcAft>
                    <a:spcPts val="60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（以下简称</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提纲</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grpSp>
        <p:sp>
          <p:nvSpPr>
            <p:cNvPr id="16" name="矩形 4">
              <a:extLst>
                <a:ext uri="{FF2B5EF4-FFF2-40B4-BE49-F238E27FC236}">
                  <a16:creationId xmlns:a16="http://schemas.microsoft.com/office/drawing/2014/main" xmlns="" id="{BF8E0CF2-D933-40C1-98EA-9AE1C8A2F888}"/>
                </a:ext>
              </a:extLst>
            </p:cNvPr>
            <p:cNvSpPr>
              <a:spLocks noChangeArrowheads="1"/>
            </p:cNvSpPr>
            <p:nvPr/>
          </p:nvSpPr>
          <p:spPr bwMode="auto">
            <a:xfrm>
              <a:off x="640079" y="3169195"/>
              <a:ext cx="1091184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627063"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恩格斯指出：“这是匆匆写成的供以后研究用的笔记，根本没有打算付印。但是它作为</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包含着新世界观的天才萌芽</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的第一个文件，是非常宝贵的。”</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grpSp>
          <p:nvGrpSpPr>
            <p:cNvPr id="15" name="组合 14">
              <a:extLst>
                <a:ext uri="{FF2B5EF4-FFF2-40B4-BE49-F238E27FC236}">
                  <a16:creationId xmlns:a16="http://schemas.microsoft.com/office/drawing/2014/main" xmlns="" id="{5FDB73C8-30AF-4AE3-BC97-8B9A7A6D4BDF}"/>
                </a:ext>
              </a:extLst>
            </p:cNvPr>
            <p:cNvGrpSpPr/>
            <p:nvPr/>
          </p:nvGrpSpPr>
          <p:grpSpPr>
            <a:xfrm>
              <a:off x="847227" y="4438736"/>
              <a:ext cx="2926942" cy="1703388"/>
              <a:chOff x="743721" y="4302188"/>
              <a:chExt cx="2926942" cy="1703388"/>
            </a:xfrm>
          </p:grpSpPr>
          <p:sp>
            <p:nvSpPr>
              <p:cNvPr id="17" name="MH_SubTitle_1">
                <a:extLst>
                  <a:ext uri="{FF2B5EF4-FFF2-40B4-BE49-F238E27FC236}">
                    <a16:creationId xmlns:a16="http://schemas.microsoft.com/office/drawing/2014/main" xmlns="" id="{72603F1A-7151-4653-82A1-6029FF123179}"/>
                  </a:ext>
                </a:extLst>
              </p:cNvPr>
              <p:cNvSpPr/>
              <p:nvPr>
                <p:custDataLst>
                  <p:tags r:id="rId1"/>
                </p:custDataLst>
              </p:nvPr>
            </p:nvSpPr>
            <p:spPr>
              <a:xfrm>
                <a:off x="743721" y="4302188"/>
                <a:ext cx="1574800" cy="1574800"/>
              </a:xfrm>
              <a:custGeom>
                <a:avLst/>
                <a:gdLst>
                  <a:gd name="connsiteX0" fmla="*/ 787651 w 1575300"/>
                  <a:gd name="connsiteY0" fmla="*/ 0 h 1575299"/>
                  <a:gd name="connsiteX1" fmla="*/ 921071 w 1575300"/>
                  <a:gd name="connsiteY1" fmla="*/ 55264 h 1575299"/>
                  <a:gd name="connsiteX2" fmla="*/ 1520036 w 1575300"/>
                  <a:gd name="connsiteY2" fmla="*/ 654229 h 1575299"/>
                  <a:gd name="connsiteX3" fmla="*/ 1520036 w 1575300"/>
                  <a:gd name="connsiteY3" fmla="*/ 921070 h 1575299"/>
                  <a:gd name="connsiteX4" fmla="*/ 1280979 w 1575300"/>
                  <a:gd name="connsiteY4" fmla="*/ 1160127 h 1575299"/>
                  <a:gd name="connsiteX5" fmla="*/ 1336741 w 1575300"/>
                  <a:gd name="connsiteY5" fmla="*/ 1215890 h 1575299"/>
                  <a:gd name="connsiteX6" fmla="*/ 1397167 w 1575300"/>
                  <a:gd name="connsiteY6" fmla="*/ 1155464 h 1575299"/>
                  <a:gd name="connsiteX7" fmla="*/ 1381468 w 1575300"/>
                  <a:gd name="connsiteY7" fmla="*/ 1381468 h 1575299"/>
                  <a:gd name="connsiteX8" fmla="*/ 1155464 w 1575300"/>
                  <a:gd name="connsiteY8" fmla="*/ 1397167 h 1575299"/>
                  <a:gd name="connsiteX9" fmla="*/ 1215890 w 1575300"/>
                  <a:gd name="connsiteY9" fmla="*/ 1336741 h 1575299"/>
                  <a:gd name="connsiteX10" fmla="*/ 1160128 w 1575300"/>
                  <a:gd name="connsiteY10" fmla="*/ 1280978 h 1575299"/>
                  <a:gd name="connsiteX11" fmla="*/ 921071 w 1575300"/>
                  <a:gd name="connsiteY11" fmla="*/ 1520035 h 1575299"/>
                  <a:gd name="connsiteX12" fmla="*/ 654230 w 1575300"/>
                  <a:gd name="connsiteY12" fmla="*/ 1520035 h 1575299"/>
                  <a:gd name="connsiteX13" fmla="*/ 55266 w 1575300"/>
                  <a:gd name="connsiteY13" fmla="*/ 921070 h 1575299"/>
                  <a:gd name="connsiteX14" fmla="*/ 55266 w 1575300"/>
                  <a:gd name="connsiteY14" fmla="*/ 654229 h 1575299"/>
                  <a:gd name="connsiteX15" fmla="*/ 654230 w 1575300"/>
                  <a:gd name="connsiteY15" fmla="*/ 55264 h 1575299"/>
                  <a:gd name="connsiteX16" fmla="*/ 787651 w 1575300"/>
                  <a:gd name="connsiteY16" fmla="*/ 0 h 157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299">
                    <a:moveTo>
                      <a:pt x="787651" y="0"/>
                    </a:moveTo>
                    <a:cubicBezTo>
                      <a:pt x="835939" y="0"/>
                      <a:pt x="884228" y="18421"/>
                      <a:pt x="921071" y="55264"/>
                    </a:cubicBezTo>
                    <a:lnTo>
                      <a:pt x="1520036" y="654229"/>
                    </a:lnTo>
                    <a:cubicBezTo>
                      <a:pt x="1593722" y="727915"/>
                      <a:pt x="1593722" y="847384"/>
                      <a:pt x="1520036" y="921070"/>
                    </a:cubicBezTo>
                    <a:lnTo>
                      <a:pt x="1280979" y="1160127"/>
                    </a:lnTo>
                    <a:lnTo>
                      <a:pt x="1336741" y="1215890"/>
                    </a:lnTo>
                    <a:lnTo>
                      <a:pt x="1397167" y="1155464"/>
                    </a:lnTo>
                    <a:lnTo>
                      <a:pt x="1381468" y="1381468"/>
                    </a:lnTo>
                    <a:lnTo>
                      <a:pt x="1155464" y="1397167"/>
                    </a:lnTo>
                    <a:lnTo>
                      <a:pt x="1215890" y="1336741"/>
                    </a:lnTo>
                    <a:lnTo>
                      <a:pt x="1160128" y="1280978"/>
                    </a:lnTo>
                    <a:lnTo>
                      <a:pt x="921071" y="1520035"/>
                    </a:lnTo>
                    <a:cubicBezTo>
                      <a:pt x="847385" y="1593721"/>
                      <a:pt x="727916" y="1593721"/>
                      <a:pt x="654230" y="1520035"/>
                    </a:cubicBezTo>
                    <a:lnTo>
                      <a:pt x="55266" y="921070"/>
                    </a:lnTo>
                    <a:cubicBezTo>
                      <a:pt x="-18421" y="847384"/>
                      <a:pt x="-18421" y="727915"/>
                      <a:pt x="55266" y="654229"/>
                    </a:cubicBezTo>
                    <a:lnTo>
                      <a:pt x="654230" y="55264"/>
                    </a:lnTo>
                    <a:cubicBezTo>
                      <a:pt x="691073" y="18421"/>
                      <a:pt x="739362" y="0"/>
                      <a:pt x="787651"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提纲</a:t>
                </a: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endParaRPr>
              </a:p>
            </p:txBody>
          </p:sp>
          <p:sp>
            <p:nvSpPr>
              <p:cNvPr id="10" name="矩形 9">
                <a:extLst>
                  <a:ext uri="{FF2B5EF4-FFF2-40B4-BE49-F238E27FC236}">
                    <a16:creationId xmlns:a16="http://schemas.microsoft.com/office/drawing/2014/main" xmlns="" id="{6436B950-7D74-4EA9-8E58-3465DFDB4DCB}"/>
                  </a:ext>
                </a:extLst>
              </p:cNvPr>
              <p:cNvSpPr/>
              <p:nvPr/>
            </p:nvSpPr>
            <p:spPr>
              <a:xfrm>
                <a:off x="2283871" y="5543911"/>
                <a:ext cx="1386792"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共</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条</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grpSp>
      </p:grpSp>
    </p:spTree>
    <p:extLst>
      <p:ext uri="{BB962C8B-B14F-4D97-AF65-F5344CB8AC3E}">
        <p14:creationId xmlns:p14="http://schemas.microsoft.com/office/powerpoint/2010/main" val="12256807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A8F038D9-548B-48C0-8E2C-29BAF134C730}"/>
              </a:ext>
            </a:extLst>
          </p:cNvPr>
          <p:cNvGrpSpPr/>
          <p:nvPr/>
        </p:nvGrpSpPr>
        <p:grpSpPr>
          <a:xfrm>
            <a:off x="1219200" y="2771775"/>
            <a:ext cx="5537200" cy="2624138"/>
            <a:chOff x="3175000" y="2251075"/>
            <a:chExt cx="5537200" cy="2624138"/>
          </a:xfrm>
        </p:grpSpPr>
        <p:sp>
          <p:nvSpPr>
            <p:cNvPr id="87139" name="圆角矩形 17">
              <a:extLst>
                <a:ext uri="{FF2B5EF4-FFF2-40B4-BE49-F238E27FC236}">
                  <a16:creationId xmlns:a16="http://schemas.microsoft.com/office/drawing/2014/main" xmlns="" id="{9DCDB1CD-BE1C-4852-B606-8E6FD1BB746E}"/>
                </a:ext>
              </a:extLst>
            </p:cNvPr>
            <p:cNvSpPr>
              <a:spLocks noChangeArrowheads="1"/>
            </p:cNvSpPr>
            <p:nvPr/>
          </p:nvSpPr>
          <p:spPr bwMode="auto">
            <a:xfrm>
              <a:off x="3175000" y="3703638"/>
              <a:ext cx="5537200" cy="1171575"/>
            </a:xfrm>
            <a:prstGeom prst="roundRect">
              <a:avLst>
                <a:gd name="adj" fmla="val 50000"/>
              </a:avLst>
            </a:prstGeom>
            <a:solidFill>
              <a:srgbClr val="FFFFFF"/>
            </a:solidFill>
            <a:ln w="25400" algn="ctr">
              <a:solidFill>
                <a:srgbClr val="AB6040"/>
              </a:solidFill>
              <a:round/>
            </a:ln>
            <a:effectLst>
              <a:outerShdw dist="38100" dir="5400000" algn="t" rotWithShape="0">
                <a:srgbClr val="000000">
                  <a:alpha val="39998"/>
                </a:srgbClr>
              </a:outerShdw>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椭圆 2">
              <a:extLst>
                <a:ext uri="{FF2B5EF4-FFF2-40B4-BE49-F238E27FC236}">
                  <a16:creationId xmlns:a16="http://schemas.microsoft.com/office/drawing/2014/main" xmlns="" id="{B8AACFDB-4241-4158-9983-C918EF20FD9E}"/>
                </a:ext>
              </a:extLst>
            </p:cNvPr>
            <p:cNvSpPr/>
            <p:nvPr/>
          </p:nvSpPr>
          <p:spPr bwMode="auto">
            <a:xfrm>
              <a:off x="8264525" y="3886200"/>
              <a:ext cx="301625" cy="779463"/>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3792" name="等腰三角形 27">
              <a:extLst>
                <a:ext uri="{FF2B5EF4-FFF2-40B4-BE49-F238E27FC236}">
                  <a16:creationId xmlns:a16="http://schemas.microsoft.com/office/drawing/2014/main" xmlns="" id="{ECC9054E-D27B-49BA-ACF3-E0D577CE0795}"/>
                </a:ext>
              </a:extLst>
            </p:cNvPr>
            <p:cNvSpPr>
              <a:spLocks noChangeArrowheads="1"/>
            </p:cNvSpPr>
            <p:nvPr/>
          </p:nvSpPr>
          <p:spPr bwMode="auto">
            <a:xfrm rot="5400000">
              <a:off x="8149430" y="4177504"/>
              <a:ext cx="242888" cy="231775"/>
            </a:xfrm>
            <a:prstGeom prst="triangle">
              <a:avLst>
                <a:gd name="adj" fmla="val 50000"/>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87051" name="圆角矩形 1">
              <a:extLst>
                <a:ext uri="{FF2B5EF4-FFF2-40B4-BE49-F238E27FC236}">
                  <a16:creationId xmlns:a16="http://schemas.microsoft.com/office/drawing/2014/main" xmlns="" id="{042FB94D-326C-48CE-B28E-E3A6481C0412}"/>
                </a:ext>
              </a:extLst>
            </p:cNvPr>
            <p:cNvSpPr>
              <a:spLocks noChangeArrowheads="1"/>
            </p:cNvSpPr>
            <p:nvPr/>
          </p:nvSpPr>
          <p:spPr bwMode="auto">
            <a:xfrm>
              <a:off x="3175000" y="2251075"/>
              <a:ext cx="5537200" cy="1168400"/>
            </a:xfrm>
            <a:prstGeom prst="roundRect">
              <a:avLst>
                <a:gd name="adj" fmla="val 50000"/>
              </a:avLst>
            </a:prstGeom>
            <a:solidFill>
              <a:srgbClr val="FFFFFF"/>
            </a:solidFill>
            <a:ln w="25400" algn="ctr">
              <a:solidFill>
                <a:srgbClr val="AB6040"/>
              </a:solidFill>
              <a:round/>
            </a:ln>
            <a:effectLst>
              <a:outerShdw dist="38100" dir="5400000" algn="t" rotWithShape="0">
                <a:srgbClr val="000000">
                  <a:alpha val="39998"/>
                </a:srgbClr>
              </a:outerShdw>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椭圆 2">
              <a:extLst>
                <a:ext uri="{FF2B5EF4-FFF2-40B4-BE49-F238E27FC236}">
                  <a16:creationId xmlns:a16="http://schemas.microsoft.com/office/drawing/2014/main" xmlns="" id="{845E8B65-AF00-4AC3-BD30-85A42BB26309}"/>
                </a:ext>
              </a:extLst>
            </p:cNvPr>
            <p:cNvSpPr/>
            <p:nvPr/>
          </p:nvSpPr>
          <p:spPr bwMode="auto">
            <a:xfrm>
              <a:off x="8264525" y="2433638"/>
              <a:ext cx="301625" cy="776287"/>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3797" name="等腰三角形 14">
              <a:extLst>
                <a:ext uri="{FF2B5EF4-FFF2-40B4-BE49-F238E27FC236}">
                  <a16:creationId xmlns:a16="http://schemas.microsoft.com/office/drawing/2014/main" xmlns="" id="{090C4747-EE64-463F-A698-BCE05724C958}"/>
                </a:ext>
              </a:extLst>
            </p:cNvPr>
            <p:cNvSpPr>
              <a:spLocks noChangeArrowheads="1"/>
            </p:cNvSpPr>
            <p:nvPr/>
          </p:nvSpPr>
          <p:spPr bwMode="auto">
            <a:xfrm rot="5400000">
              <a:off x="8148636" y="2733673"/>
              <a:ext cx="241300" cy="231775"/>
            </a:xfrm>
            <a:prstGeom prst="triangle">
              <a:avLst>
                <a:gd name="adj" fmla="val 50000"/>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02" name="椭圆 37">
              <a:extLst>
                <a:ext uri="{FF2B5EF4-FFF2-40B4-BE49-F238E27FC236}">
                  <a16:creationId xmlns:a16="http://schemas.microsoft.com/office/drawing/2014/main" xmlns="" id="{580EE991-2552-4DFB-B793-4C56D6CBBFE1}"/>
                </a:ext>
              </a:extLst>
            </p:cNvPr>
            <p:cNvSpPr>
              <a:spLocks noChangeArrowheads="1"/>
            </p:cNvSpPr>
            <p:nvPr/>
          </p:nvSpPr>
          <p:spPr bwMode="auto">
            <a:xfrm rot="4460462">
              <a:off x="3805237" y="3686176"/>
              <a:ext cx="193675" cy="152400"/>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03" name="椭圆 38">
              <a:extLst>
                <a:ext uri="{FF2B5EF4-FFF2-40B4-BE49-F238E27FC236}">
                  <a16:creationId xmlns:a16="http://schemas.microsoft.com/office/drawing/2014/main" xmlns="" id="{ED0B4B52-FD3B-45F7-8EF7-C820B87F7807}"/>
                </a:ext>
              </a:extLst>
            </p:cNvPr>
            <p:cNvSpPr>
              <a:spLocks noChangeArrowheads="1"/>
            </p:cNvSpPr>
            <p:nvPr/>
          </p:nvSpPr>
          <p:spPr bwMode="auto">
            <a:xfrm rot="4460462">
              <a:off x="3820317" y="3256754"/>
              <a:ext cx="158750" cy="153988"/>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04" name="椭圆 40">
              <a:extLst>
                <a:ext uri="{FF2B5EF4-FFF2-40B4-BE49-F238E27FC236}">
                  <a16:creationId xmlns:a16="http://schemas.microsoft.com/office/drawing/2014/main" xmlns="" id="{CE92C6B4-5C92-469A-A02D-98E4AD44C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42" y="3678028"/>
              <a:ext cx="145961" cy="14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05" name="Text Box 44">
              <a:extLst>
                <a:ext uri="{FF2B5EF4-FFF2-40B4-BE49-F238E27FC236}">
                  <a16:creationId xmlns:a16="http://schemas.microsoft.com/office/drawing/2014/main" xmlns="" id="{3E87040A-954F-4BC8-AAA0-19FCFF1D397A}"/>
                </a:ext>
              </a:extLst>
            </p:cNvPr>
            <p:cNvSpPr txBox="1">
              <a:spLocks noChangeArrowheads="1"/>
            </p:cNvSpPr>
            <p:nvPr/>
          </p:nvSpPr>
          <p:spPr bwMode="auto">
            <a:xfrm rot="5441148">
              <a:off x="3856035" y="3716336"/>
              <a:ext cx="80963"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06" name="椭圆 41">
              <a:extLst>
                <a:ext uri="{FF2B5EF4-FFF2-40B4-BE49-F238E27FC236}">
                  <a16:creationId xmlns:a16="http://schemas.microsoft.com/office/drawing/2014/main" xmlns="" id="{3E1AB25E-D2E0-4E55-9FE2-8403AE077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628" y="3271862"/>
              <a:ext cx="143568" cy="14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07" name="Text Box 47">
              <a:extLst>
                <a:ext uri="{FF2B5EF4-FFF2-40B4-BE49-F238E27FC236}">
                  <a16:creationId xmlns:a16="http://schemas.microsoft.com/office/drawing/2014/main" xmlns="" id="{1AA7DB01-86F4-43B1-8FA2-4DC28A8EACEA}"/>
                </a:ext>
              </a:extLst>
            </p:cNvPr>
            <p:cNvSpPr txBox="1">
              <a:spLocks noChangeArrowheads="1"/>
            </p:cNvSpPr>
            <p:nvPr/>
          </p:nvSpPr>
          <p:spPr bwMode="auto">
            <a:xfrm rot="5441148">
              <a:off x="3858417" y="3305967"/>
              <a:ext cx="82550"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08" name="矩形 42">
              <a:extLst>
                <a:ext uri="{FF2B5EF4-FFF2-40B4-BE49-F238E27FC236}">
                  <a16:creationId xmlns:a16="http://schemas.microsoft.com/office/drawing/2014/main" xmlns="" id="{C5E9643A-861D-4928-8A18-2807C9EA3397}"/>
                </a:ext>
              </a:extLst>
            </p:cNvPr>
            <p:cNvSpPr>
              <a:spLocks noChangeArrowheads="1"/>
            </p:cNvSpPr>
            <p:nvPr/>
          </p:nvSpPr>
          <p:spPr bwMode="auto">
            <a:xfrm rot="5441149">
              <a:off x="3655217" y="3509167"/>
              <a:ext cx="434975" cy="71437"/>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09" name="椭圆 48">
              <a:extLst>
                <a:ext uri="{FF2B5EF4-FFF2-40B4-BE49-F238E27FC236}">
                  <a16:creationId xmlns:a16="http://schemas.microsoft.com/office/drawing/2014/main" xmlns="" id="{03EF8D31-BB15-4FAE-92F3-58B854AB04F3}"/>
                </a:ext>
              </a:extLst>
            </p:cNvPr>
            <p:cNvSpPr>
              <a:spLocks noChangeArrowheads="1"/>
            </p:cNvSpPr>
            <p:nvPr/>
          </p:nvSpPr>
          <p:spPr bwMode="auto">
            <a:xfrm rot="4460462">
              <a:off x="3967161" y="3676648"/>
              <a:ext cx="192087" cy="150813"/>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10" name="椭圆 49">
              <a:extLst>
                <a:ext uri="{FF2B5EF4-FFF2-40B4-BE49-F238E27FC236}">
                  <a16:creationId xmlns:a16="http://schemas.microsoft.com/office/drawing/2014/main" xmlns="" id="{08F61D24-2594-4588-870A-586D59BD975B}"/>
                </a:ext>
              </a:extLst>
            </p:cNvPr>
            <p:cNvSpPr>
              <a:spLocks noChangeArrowheads="1"/>
            </p:cNvSpPr>
            <p:nvPr/>
          </p:nvSpPr>
          <p:spPr bwMode="auto">
            <a:xfrm rot="4460462">
              <a:off x="3980655" y="3248816"/>
              <a:ext cx="158750" cy="150813"/>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11" name="椭圆 51">
              <a:extLst>
                <a:ext uri="{FF2B5EF4-FFF2-40B4-BE49-F238E27FC236}">
                  <a16:creationId xmlns:a16="http://schemas.microsoft.com/office/drawing/2014/main" xmlns="" id="{FF5D0373-D1AE-4CE0-8412-E05FBE89A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17" y="3684475"/>
              <a:ext cx="145961" cy="1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12" name="Text Box 53">
              <a:extLst>
                <a:ext uri="{FF2B5EF4-FFF2-40B4-BE49-F238E27FC236}">
                  <a16:creationId xmlns:a16="http://schemas.microsoft.com/office/drawing/2014/main" xmlns="" id="{BCDCA33B-49DE-4761-9AD9-592A4B928F32}"/>
                </a:ext>
              </a:extLst>
            </p:cNvPr>
            <p:cNvSpPr txBox="1">
              <a:spLocks noChangeArrowheads="1"/>
            </p:cNvSpPr>
            <p:nvPr/>
          </p:nvSpPr>
          <p:spPr bwMode="auto">
            <a:xfrm rot="5441148">
              <a:off x="4031457" y="3718719"/>
              <a:ext cx="8255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13" name="椭圆 52">
              <a:extLst>
                <a:ext uri="{FF2B5EF4-FFF2-40B4-BE49-F238E27FC236}">
                  <a16:creationId xmlns:a16="http://schemas.microsoft.com/office/drawing/2014/main" xmlns="" id="{E0F69E9A-CDF6-4170-8C3B-D3A1AC640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303" y="3267563"/>
              <a:ext cx="143568" cy="1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14" name="Text Box 56">
              <a:extLst>
                <a:ext uri="{FF2B5EF4-FFF2-40B4-BE49-F238E27FC236}">
                  <a16:creationId xmlns:a16="http://schemas.microsoft.com/office/drawing/2014/main" xmlns="" id="{3A524B93-3E46-4B2D-B5C9-A2796A094558}"/>
                </a:ext>
              </a:extLst>
            </p:cNvPr>
            <p:cNvSpPr txBox="1">
              <a:spLocks noChangeArrowheads="1"/>
            </p:cNvSpPr>
            <p:nvPr/>
          </p:nvSpPr>
          <p:spPr bwMode="auto">
            <a:xfrm rot="5441148">
              <a:off x="4035423" y="3306761"/>
              <a:ext cx="8255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15" name="矩形 53">
              <a:extLst>
                <a:ext uri="{FF2B5EF4-FFF2-40B4-BE49-F238E27FC236}">
                  <a16:creationId xmlns:a16="http://schemas.microsoft.com/office/drawing/2014/main" xmlns="" id="{E034DDBE-7B1A-4221-8AA3-FC218CDD9577}"/>
                </a:ext>
              </a:extLst>
            </p:cNvPr>
            <p:cNvSpPr>
              <a:spLocks noChangeArrowheads="1"/>
            </p:cNvSpPr>
            <p:nvPr/>
          </p:nvSpPr>
          <p:spPr bwMode="auto">
            <a:xfrm rot="5441149">
              <a:off x="3836195" y="3510756"/>
              <a:ext cx="436562" cy="73025"/>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16" name="椭圆 55">
              <a:extLst>
                <a:ext uri="{FF2B5EF4-FFF2-40B4-BE49-F238E27FC236}">
                  <a16:creationId xmlns:a16="http://schemas.microsoft.com/office/drawing/2014/main" xmlns="" id="{CE9E128D-18A0-4AF5-85D3-13506E9677F8}"/>
                </a:ext>
              </a:extLst>
            </p:cNvPr>
            <p:cNvSpPr>
              <a:spLocks noChangeArrowheads="1"/>
            </p:cNvSpPr>
            <p:nvPr/>
          </p:nvSpPr>
          <p:spPr bwMode="auto">
            <a:xfrm rot="4460462">
              <a:off x="7402511" y="3676648"/>
              <a:ext cx="192087" cy="150813"/>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17" name="椭圆 56">
              <a:extLst>
                <a:ext uri="{FF2B5EF4-FFF2-40B4-BE49-F238E27FC236}">
                  <a16:creationId xmlns:a16="http://schemas.microsoft.com/office/drawing/2014/main" xmlns="" id="{59F5D0BC-B052-49E1-924E-61A6089AB0CB}"/>
                </a:ext>
              </a:extLst>
            </p:cNvPr>
            <p:cNvSpPr>
              <a:spLocks noChangeArrowheads="1"/>
            </p:cNvSpPr>
            <p:nvPr/>
          </p:nvSpPr>
          <p:spPr bwMode="auto">
            <a:xfrm rot="4460462">
              <a:off x="7417592" y="3248817"/>
              <a:ext cx="158750" cy="150812"/>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18" name="椭圆 58">
              <a:extLst>
                <a:ext uri="{FF2B5EF4-FFF2-40B4-BE49-F238E27FC236}">
                  <a16:creationId xmlns:a16="http://schemas.microsoft.com/office/drawing/2014/main" xmlns="" id="{69CFEF96-A993-4300-B8F7-E91ACFE069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6579" y="3675878"/>
              <a:ext cx="145961" cy="14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19" name="Text Box 62">
              <a:extLst>
                <a:ext uri="{FF2B5EF4-FFF2-40B4-BE49-F238E27FC236}">
                  <a16:creationId xmlns:a16="http://schemas.microsoft.com/office/drawing/2014/main" xmlns="" id="{054C9ACD-B919-48A5-ADF5-94087CF2EEB7}"/>
                </a:ext>
              </a:extLst>
            </p:cNvPr>
            <p:cNvSpPr txBox="1">
              <a:spLocks noChangeArrowheads="1"/>
            </p:cNvSpPr>
            <p:nvPr/>
          </p:nvSpPr>
          <p:spPr bwMode="auto">
            <a:xfrm rot="5441148">
              <a:off x="7469982" y="3713956"/>
              <a:ext cx="8255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20" name="椭圆 59">
              <a:extLst>
                <a:ext uri="{FF2B5EF4-FFF2-40B4-BE49-F238E27FC236}">
                  <a16:creationId xmlns:a16="http://schemas.microsoft.com/office/drawing/2014/main" xmlns="" id="{96E54F69-6227-414A-944F-D77B6FC3CA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972" y="3269712"/>
              <a:ext cx="145961" cy="14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21" name="Text Box 65">
              <a:extLst>
                <a:ext uri="{FF2B5EF4-FFF2-40B4-BE49-F238E27FC236}">
                  <a16:creationId xmlns:a16="http://schemas.microsoft.com/office/drawing/2014/main" xmlns="" id="{321C6DF5-DF78-4902-89CD-E118D31D8EA7}"/>
                </a:ext>
              </a:extLst>
            </p:cNvPr>
            <p:cNvSpPr txBox="1">
              <a:spLocks noChangeArrowheads="1"/>
            </p:cNvSpPr>
            <p:nvPr/>
          </p:nvSpPr>
          <p:spPr bwMode="auto">
            <a:xfrm rot="5441148">
              <a:off x="7471567" y="3304379"/>
              <a:ext cx="82550"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22" name="矩形 60">
              <a:extLst>
                <a:ext uri="{FF2B5EF4-FFF2-40B4-BE49-F238E27FC236}">
                  <a16:creationId xmlns:a16="http://schemas.microsoft.com/office/drawing/2014/main" xmlns="" id="{837C5958-9529-4986-945C-654ED662FB0D}"/>
                </a:ext>
              </a:extLst>
            </p:cNvPr>
            <p:cNvSpPr>
              <a:spLocks noChangeArrowheads="1"/>
            </p:cNvSpPr>
            <p:nvPr/>
          </p:nvSpPr>
          <p:spPr bwMode="auto">
            <a:xfrm rot="5441149">
              <a:off x="7269954" y="3509167"/>
              <a:ext cx="434975" cy="71438"/>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23" name="椭圆 62">
              <a:extLst>
                <a:ext uri="{FF2B5EF4-FFF2-40B4-BE49-F238E27FC236}">
                  <a16:creationId xmlns:a16="http://schemas.microsoft.com/office/drawing/2014/main" xmlns="" id="{7B5E0F71-8C07-436F-B16D-A89E6135CE09}"/>
                </a:ext>
              </a:extLst>
            </p:cNvPr>
            <p:cNvSpPr>
              <a:spLocks noChangeArrowheads="1"/>
            </p:cNvSpPr>
            <p:nvPr/>
          </p:nvSpPr>
          <p:spPr bwMode="auto">
            <a:xfrm rot="4460462">
              <a:off x="7581900" y="3676651"/>
              <a:ext cx="192087" cy="150812"/>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24" name="椭圆 63">
              <a:extLst>
                <a:ext uri="{FF2B5EF4-FFF2-40B4-BE49-F238E27FC236}">
                  <a16:creationId xmlns:a16="http://schemas.microsoft.com/office/drawing/2014/main" xmlns="" id="{9E1207BE-6A78-47CA-8C8B-6D6E9BDC5402}"/>
                </a:ext>
              </a:extLst>
            </p:cNvPr>
            <p:cNvSpPr>
              <a:spLocks noChangeArrowheads="1"/>
            </p:cNvSpPr>
            <p:nvPr/>
          </p:nvSpPr>
          <p:spPr bwMode="auto">
            <a:xfrm rot="4460462">
              <a:off x="7598567" y="3248817"/>
              <a:ext cx="158750" cy="150812"/>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25" name="椭圆 65">
              <a:extLst>
                <a:ext uri="{FF2B5EF4-FFF2-40B4-BE49-F238E27FC236}">
                  <a16:creationId xmlns:a16="http://schemas.microsoft.com/office/drawing/2014/main" xmlns="" id="{0B96E0E0-E377-4528-ABC0-7E9F354127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1254" y="3682326"/>
              <a:ext cx="145961" cy="1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26" name="Text Box 71">
              <a:extLst>
                <a:ext uri="{FF2B5EF4-FFF2-40B4-BE49-F238E27FC236}">
                  <a16:creationId xmlns:a16="http://schemas.microsoft.com/office/drawing/2014/main" xmlns="" id="{82601970-07A1-43AE-9CC1-17D4E16A113B}"/>
                </a:ext>
              </a:extLst>
            </p:cNvPr>
            <p:cNvSpPr txBox="1">
              <a:spLocks noChangeArrowheads="1"/>
            </p:cNvSpPr>
            <p:nvPr/>
          </p:nvSpPr>
          <p:spPr bwMode="auto">
            <a:xfrm rot="5441148">
              <a:off x="7645398" y="3716336"/>
              <a:ext cx="84137"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pic>
          <p:nvPicPr>
            <p:cNvPr id="203827" name="椭圆 66">
              <a:extLst>
                <a:ext uri="{FF2B5EF4-FFF2-40B4-BE49-F238E27FC236}">
                  <a16:creationId xmlns:a16="http://schemas.microsoft.com/office/drawing/2014/main" xmlns="" id="{63AC73A9-AD04-4E94-80A2-42BB387D2D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3647" y="3267563"/>
              <a:ext cx="145961" cy="15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28" name="Text Box 74">
              <a:extLst>
                <a:ext uri="{FF2B5EF4-FFF2-40B4-BE49-F238E27FC236}">
                  <a16:creationId xmlns:a16="http://schemas.microsoft.com/office/drawing/2014/main" xmlns="" id="{1F87714B-4CCA-4AA6-88E2-6027577ACF1C}"/>
                </a:ext>
              </a:extLst>
            </p:cNvPr>
            <p:cNvSpPr txBox="1">
              <a:spLocks noChangeArrowheads="1"/>
            </p:cNvSpPr>
            <p:nvPr/>
          </p:nvSpPr>
          <p:spPr bwMode="auto">
            <a:xfrm rot="5441148">
              <a:off x="7649367" y="3305967"/>
              <a:ext cx="82550"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29" name="矩形 67">
              <a:extLst>
                <a:ext uri="{FF2B5EF4-FFF2-40B4-BE49-F238E27FC236}">
                  <a16:creationId xmlns:a16="http://schemas.microsoft.com/office/drawing/2014/main" xmlns="" id="{C2CE0E99-C968-406E-863E-6CC55B1EFE0F}"/>
                </a:ext>
              </a:extLst>
            </p:cNvPr>
            <p:cNvSpPr>
              <a:spLocks noChangeArrowheads="1"/>
            </p:cNvSpPr>
            <p:nvPr/>
          </p:nvSpPr>
          <p:spPr bwMode="auto">
            <a:xfrm rot="5441149">
              <a:off x="7451726" y="3511550"/>
              <a:ext cx="436562" cy="71437"/>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03858" name="Rectangle 110">
              <a:extLst>
                <a:ext uri="{FF2B5EF4-FFF2-40B4-BE49-F238E27FC236}">
                  <a16:creationId xmlns:a16="http://schemas.microsoft.com/office/drawing/2014/main" xmlns="" id="{7582C66D-431A-41CE-82B6-29717C914882}"/>
                </a:ext>
              </a:extLst>
            </p:cNvPr>
            <p:cNvSpPr>
              <a:spLocks noChangeArrowheads="1"/>
            </p:cNvSpPr>
            <p:nvPr/>
          </p:nvSpPr>
          <p:spPr bwMode="auto">
            <a:xfrm>
              <a:off x="3351213" y="2573338"/>
              <a:ext cx="5214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坚持以马克思主义为指导思想</a:t>
              </a:r>
            </a:p>
          </p:txBody>
        </p:sp>
        <p:sp>
          <p:nvSpPr>
            <p:cNvPr id="203859" name="Rectangle 111">
              <a:extLst>
                <a:ext uri="{FF2B5EF4-FFF2-40B4-BE49-F238E27FC236}">
                  <a16:creationId xmlns:a16="http://schemas.microsoft.com/office/drawing/2014/main" xmlns="" id="{EEBA4C80-86D7-4A27-8F39-0D85B234922B}"/>
                </a:ext>
              </a:extLst>
            </p:cNvPr>
            <p:cNvSpPr>
              <a:spLocks noChangeArrowheads="1"/>
            </p:cNvSpPr>
            <p:nvPr/>
          </p:nvSpPr>
          <p:spPr bwMode="auto">
            <a:xfrm>
              <a:off x="3536950" y="4048125"/>
              <a:ext cx="4845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在实践中丰富和发展马克思主义</a:t>
              </a:r>
            </a:p>
          </p:txBody>
        </p:sp>
      </p:grpSp>
      <p:sp>
        <p:nvSpPr>
          <p:cNvPr id="78" name="文本框 77">
            <a:extLst>
              <a:ext uri="{FF2B5EF4-FFF2-40B4-BE49-F238E27FC236}">
                <a16:creationId xmlns:a16="http://schemas.microsoft.com/office/drawing/2014/main" xmlns="" id="{880DDAD6-C880-47C5-989B-3DD9CA91A93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79" name="矩形: 圆角 78">
            <a:extLst>
              <a:ext uri="{FF2B5EF4-FFF2-40B4-BE49-F238E27FC236}">
                <a16:creationId xmlns:a16="http://schemas.microsoft.com/office/drawing/2014/main" xmlns="" id="{81511D46-E7DC-421B-A7A9-20BD9211B3CA}"/>
              </a:ext>
            </a:extLst>
          </p:cNvPr>
          <p:cNvSpPr/>
          <p:nvPr/>
        </p:nvSpPr>
        <p:spPr>
          <a:xfrm>
            <a:off x="3441700" y="1064542"/>
            <a:ext cx="5308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（二）真理的绝对性和相对性</a:t>
            </a:r>
          </a:p>
        </p:txBody>
      </p:sp>
      <p:pic>
        <p:nvPicPr>
          <p:cNvPr id="3" name="图片 2">
            <a:extLst>
              <a:ext uri="{FF2B5EF4-FFF2-40B4-BE49-F238E27FC236}">
                <a16:creationId xmlns:a16="http://schemas.microsoft.com/office/drawing/2014/main" xmlns="" id="{1CBB24B0-F023-48F4-A89B-06CFA46E777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575425" y="2583352"/>
            <a:ext cx="4762500" cy="3171825"/>
          </a:xfrm>
          <a:prstGeom prst="rect">
            <a:avLst/>
          </a:prstGeom>
        </p:spPr>
      </p:pic>
    </p:spTree>
  </p:cSld>
  <p:clrMapOvr>
    <a:masterClrMapping/>
  </p:clrMapOvr>
  <p:transition spd="med">
    <p:pull/>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D347FB67-49EE-40B4-B0DD-9D8CF3587812}"/>
              </a:ext>
            </a:extLst>
          </p:cNvPr>
          <p:cNvGrpSpPr/>
          <p:nvPr/>
        </p:nvGrpSpPr>
        <p:grpSpPr>
          <a:xfrm>
            <a:off x="-156" y="0"/>
            <a:ext cx="12192154" cy="1379459"/>
            <a:chOff x="-156" y="0"/>
            <a:chExt cx="12192154" cy="1379459"/>
          </a:xfrm>
        </p:grpSpPr>
        <p:pic>
          <p:nvPicPr>
            <p:cNvPr id="3" name="图片 2">
              <a:extLst>
                <a:ext uri="{FF2B5EF4-FFF2-40B4-BE49-F238E27FC236}">
                  <a16:creationId xmlns:a16="http://schemas.microsoft.com/office/drawing/2014/main" xmlns="" id="{87913C16-8333-4502-9D2B-191FE0B3D6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276915" y="230914"/>
              <a:ext cx="1724585" cy="1135054"/>
            </a:xfrm>
            <a:prstGeom prst="rect">
              <a:avLst/>
            </a:prstGeom>
          </p:spPr>
        </p:pic>
        <p:grpSp>
          <p:nvGrpSpPr>
            <p:cNvPr id="12" name="组合 11">
              <a:extLst>
                <a:ext uri="{FF2B5EF4-FFF2-40B4-BE49-F238E27FC236}">
                  <a16:creationId xmlns:a16="http://schemas.microsoft.com/office/drawing/2014/main" xmlns="" id="{E2A6BCF2-5916-4628-A6B0-FA23822C317C}"/>
                </a:ext>
              </a:extLst>
            </p:cNvPr>
            <p:cNvGrpSpPr/>
            <p:nvPr/>
          </p:nvGrpSpPr>
          <p:grpSpPr>
            <a:xfrm>
              <a:off x="-156" y="0"/>
              <a:ext cx="12192154" cy="1379459"/>
              <a:chOff x="-156" y="0"/>
              <a:chExt cx="12192154" cy="1379459"/>
            </a:xfrm>
          </p:grpSpPr>
          <p:grpSp>
            <p:nvGrpSpPr>
              <p:cNvPr id="16" name="组合 15">
                <a:extLst>
                  <a:ext uri="{FF2B5EF4-FFF2-40B4-BE49-F238E27FC236}">
                    <a16:creationId xmlns:a16="http://schemas.microsoft.com/office/drawing/2014/main" xmlns="" id="{2A4076A2-E69B-4F1E-9D30-7751F2F82F9E}"/>
                  </a:ext>
                </a:extLst>
              </p:cNvPr>
              <p:cNvGrpSpPr/>
              <p:nvPr/>
            </p:nvGrpSpPr>
            <p:grpSpPr>
              <a:xfrm>
                <a:off x="-156" y="132762"/>
                <a:ext cx="12192154" cy="1246697"/>
                <a:chOff x="-5720519" y="757867"/>
                <a:chExt cx="14864518" cy="1519954"/>
              </a:xfrm>
            </p:grpSpPr>
            <p:sp>
              <p:nvSpPr>
                <p:cNvPr id="17" name="矩形 16">
                  <a:extLst>
                    <a:ext uri="{FF2B5EF4-FFF2-40B4-BE49-F238E27FC236}">
                      <a16:creationId xmlns:a16="http://schemas.microsoft.com/office/drawing/2014/main" xmlns="" id="{064F5E19-8A97-4432-98DC-86903A230030}"/>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xmlns="" id="{D0677326-4ABC-4D13-870A-82E785681202}"/>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以真理的精神追求真理</a:t>
                  </a:r>
                </a:p>
              </p:txBody>
            </p:sp>
            <p:sp>
              <p:nvSpPr>
                <p:cNvPr id="19" name="矩形 18">
                  <a:extLst>
                    <a:ext uri="{FF2B5EF4-FFF2-40B4-BE49-F238E27FC236}">
                      <a16:creationId xmlns:a16="http://schemas.microsoft.com/office/drawing/2014/main" xmlns="" id="{77A698D6-65AE-4546-A5D5-13D29E2292FD}"/>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4" name="图片 13">
                <a:extLst>
                  <a:ext uri="{FF2B5EF4-FFF2-40B4-BE49-F238E27FC236}">
                    <a16:creationId xmlns:a16="http://schemas.microsoft.com/office/drawing/2014/main" xmlns="" id="{B144CF94-7B66-47E7-9324-94DB9B4E60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sp>
        <p:nvSpPr>
          <p:cNvPr id="20" name="文本框 1">
            <a:extLst>
              <a:ext uri="{FF2B5EF4-FFF2-40B4-BE49-F238E27FC236}">
                <a16:creationId xmlns:a16="http://schemas.microsoft.com/office/drawing/2014/main" xmlns="" id="{CA19FB30-CABC-4037-BE84-A6A86D906E1C}"/>
              </a:ext>
            </a:extLst>
          </p:cNvPr>
          <p:cNvSpPr txBox="1">
            <a:spLocks noChangeArrowheads="1"/>
          </p:cNvSpPr>
          <p:nvPr/>
        </p:nvSpPr>
        <p:spPr bwMode="auto">
          <a:xfrm>
            <a:off x="136114" y="5673700"/>
            <a:ext cx="11919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rPr>
              <a:t>这样的态度，正是中国共产党人一以贯之的立场追求，贯穿于我们党的百年奋斗历程</a:t>
            </a:r>
          </a:p>
        </p:txBody>
      </p:sp>
      <p:grpSp>
        <p:nvGrpSpPr>
          <p:cNvPr id="10" name="组合 9">
            <a:extLst>
              <a:ext uri="{FF2B5EF4-FFF2-40B4-BE49-F238E27FC236}">
                <a16:creationId xmlns:a16="http://schemas.microsoft.com/office/drawing/2014/main" xmlns="" id="{57AB2D1E-1B29-4D9E-9A98-1EFFB2A96561}"/>
              </a:ext>
            </a:extLst>
          </p:cNvPr>
          <p:cNvGrpSpPr/>
          <p:nvPr/>
        </p:nvGrpSpPr>
        <p:grpSpPr>
          <a:xfrm>
            <a:off x="1642278" y="1694561"/>
            <a:ext cx="8907445" cy="2335011"/>
            <a:chOff x="989590" y="1882820"/>
            <a:chExt cx="8907445" cy="2335011"/>
          </a:xfrm>
        </p:grpSpPr>
        <p:pic>
          <p:nvPicPr>
            <p:cNvPr id="21" name="图片 2">
              <a:extLst>
                <a:ext uri="{FF2B5EF4-FFF2-40B4-BE49-F238E27FC236}">
                  <a16:creationId xmlns:a16="http://schemas.microsoft.com/office/drawing/2014/main" xmlns="" id="{CA807810-0F5E-444D-B5FF-05D44007E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590" y="1882820"/>
              <a:ext cx="1793023" cy="233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xmlns="" id="{BF705AFB-05A1-458A-818E-9A3B370DDF8F}"/>
                </a:ext>
              </a:extLst>
            </p:cNvPr>
            <p:cNvSpPr/>
            <p:nvPr/>
          </p:nvSpPr>
          <p:spPr>
            <a:xfrm>
              <a:off x="989590" y="3817478"/>
              <a:ext cx="1793023" cy="400353"/>
            </a:xfrm>
            <a:prstGeom prst="rect">
              <a:avLst/>
            </a:pr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李大钊</a:t>
              </a:r>
            </a:p>
          </p:txBody>
        </p:sp>
        <p:sp>
          <p:nvSpPr>
            <p:cNvPr id="30" name="文本框 1">
              <a:extLst>
                <a:ext uri="{FF2B5EF4-FFF2-40B4-BE49-F238E27FC236}">
                  <a16:creationId xmlns:a16="http://schemas.microsoft.com/office/drawing/2014/main" xmlns="" id="{A63A2768-E4DA-40F5-B9F4-E8E317429195}"/>
                </a:ext>
              </a:extLst>
            </p:cNvPr>
            <p:cNvSpPr txBox="1">
              <a:spLocks noChangeArrowheads="1"/>
            </p:cNvSpPr>
            <p:nvPr/>
          </p:nvSpPr>
          <p:spPr bwMode="auto">
            <a:xfrm>
              <a:off x="4441217" y="1882820"/>
              <a:ext cx="519056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不可将“马氏的学说”就“那样整个拿来，应用于我们生存的社会”</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对待马克思主义必须</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研究它“怎样应用于中国今日的政治经济情形” </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20">
              <a:extLst>
                <a:ext uri="{FF2B5EF4-FFF2-40B4-BE49-F238E27FC236}">
                  <a16:creationId xmlns:a16="http://schemas.microsoft.com/office/drawing/2014/main" xmlns="" id="{400608D6-6DC6-47A5-A7A2-EB7E8940F984}"/>
                </a:ext>
              </a:extLst>
            </p:cNvPr>
            <p:cNvSpPr/>
            <p:nvPr/>
          </p:nvSpPr>
          <p:spPr bwMode="auto">
            <a:xfrm>
              <a:off x="2923988" y="1882821"/>
              <a:ext cx="6973047" cy="2335010"/>
            </a:xfrm>
            <a:prstGeom prst="roundRect">
              <a:avLst>
                <a:gd name="adj" fmla="val 0"/>
              </a:avLst>
            </a:prstGeom>
            <a:noFill/>
            <a:ln w="9525" cap="flat" cmpd="sng" algn="ctr">
              <a:solidFill>
                <a:srgbClr val="AB604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cxnSp>
          <p:nvCxnSpPr>
            <p:cNvPr id="32" name="直接连接符 31">
              <a:extLst>
                <a:ext uri="{FF2B5EF4-FFF2-40B4-BE49-F238E27FC236}">
                  <a16:creationId xmlns:a16="http://schemas.microsoft.com/office/drawing/2014/main" xmlns="" id="{2CBFE471-FEF0-4191-9247-9CEBF0A21ED7}"/>
                </a:ext>
              </a:extLst>
            </p:cNvPr>
            <p:cNvCxnSpPr/>
            <p:nvPr/>
          </p:nvCxnSpPr>
          <p:spPr>
            <a:xfrm>
              <a:off x="4220790" y="1965283"/>
              <a:ext cx="0" cy="216058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xmlns="" id="{55B21B3A-B0A3-452A-B2AE-3A4C99B594EA}"/>
                </a:ext>
              </a:extLst>
            </p:cNvPr>
            <p:cNvSpPr/>
            <p:nvPr/>
          </p:nvSpPr>
          <p:spPr>
            <a:xfrm>
              <a:off x="2977992" y="2826242"/>
              <a:ext cx="1217000"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rPr>
                <a:t>1919</a:t>
              </a:r>
              <a:r>
                <a:rPr kumimoji="0" lang="zh-CN" altLang="en-US" sz="2400" b="0"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rPr>
                <a:t>年</a:t>
              </a:r>
            </a:p>
          </p:txBody>
        </p:sp>
      </p:grpSp>
      <p:sp>
        <p:nvSpPr>
          <p:cNvPr id="34" name="文本框 1">
            <a:extLst>
              <a:ext uri="{FF2B5EF4-FFF2-40B4-BE49-F238E27FC236}">
                <a16:creationId xmlns:a16="http://schemas.microsoft.com/office/drawing/2014/main" xmlns="" id="{1A7E1543-6DB3-479F-A48A-3922D6ACCF9F}"/>
              </a:ext>
            </a:extLst>
          </p:cNvPr>
          <p:cNvSpPr txBox="1">
            <a:spLocks noChangeArrowheads="1"/>
          </p:cNvSpPr>
          <p:nvPr/>
        </p:nvSpPr>
        <p:spPr bwMode="auto">
          <a:xfrm>
            <a:off x="1103313" y="4307667"/>
            <a:ext cx="99853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以科学的态度对待马克思主义，视马克思主义是革命的科学</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而不是抽象的学理和不变的教条</a:t>
            </a:r>
          </a:p>
        </p:txBody>
      </p:sp>
      <p:cxnSp>
        <p:nvCxnSpPr>
          <p:cNvPr id="35" name="直接连接符 34">
            <a:extLst>
              <a:ext uri="{FF2B5EF4-FFF2-40B4-BE49-F238E27FC236}">
                <a16:creationId xmlns:a16="http://schemas.microsoft.com/office/drawing/2014/main" xmlns="" id="{4BF9E01A-4EAC-4B7C-B863-2CCC0EBAEB2F}"/>
              </a:ext>
            </a:extLst>
          </p:cNvPr>
          <p:cNvCxnSpPr>
            <a:cxnSpLocks/>
          </p:cNvCxnSpPr>
          <p:nvPr/>
        </p:nvCxnSpPr>
        <p:spPr>
          <a:xfrm>
            <a:off x="296996" y="5536733"/>
            <a:ext cx="11598008" cy="0"/>
          </a:xfrm>
          <a:prstGeom prst="line">
            <a:avLst/>
          </a:prstGeom>
          <a:ln>
            <a:solidFill>
              <a:srgbClr val="AB604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624715"/>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sp>
        <p:nvSpPr>
          <p:cNvPr id="23" name="文本框 1">
            <a:extLst>
              <a:ext uri="{FF2B5EF4-FFF2-40B4-BE49-F238E27FC236}">
                <a16:creationId xmlns:a16="http://schemas.microsoft.com/office/drawing/2014/main" xmlns="" id="{85271C80-CFFE-4B5E-AA2E-92D10A880F67}"/>
              </a:ext>
            </a:extLst>
          </p:cNvPr>
          <p:cNvSpPr txBox="1">
            <a:spLocks noChangeArrowheads="1"/>
          </p:cNvSpPr>
          <p:nvPr/>
        </p:nvSpPr>
        <p:spPr bwMode="auto">
          <a:xfrm>
            <a:off x="5067489" y="3902649"/>
            <a:ext cx="674662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63538" marR="0" lvl="0" indent="-363538" algn="just" defTabSz="914400" rtl="0" eaLnBrk="0" fontAlgn="base" latinLnBrk="0" hangingPunct="0">
              <a:lnSpc>
                <a:spcPct val="150000"/>
              </a:lnSpc>
              <a:spcBef>
                <a:spcPct val="0"/>
              </a:spcBef>
              <a:spcAft>
                <a:spcPct val="0"/>
              </a:spcAft>
              <a:buClr>
                <a:srgbClr val="AB604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深刻阐明我们党“</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始终把马克思主义这一科学理论作为自己的行动指南，并坚持在实践中不断丰富和发展马克思主义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”的理论品格</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63538" marR="0" lvl="0" indent="-363538" algn="just" defTabSz="914400" rtl="0" eaLnBrk="0" fontAlgn="base" latinLnBrk="0" hangingPunct="0">
              <a:lnSpc>
                <a:spcPct val="150000"/>
              </a:lnSpc>
              <a:spcBef>
                <a:spcPct val="0"/>
              </a:spcBef>
              <a:spcAft>
                <a:spcPct val="0"/>
              </a:spcAft>
              <a:buClr>
                <a:srgbClr val="AB6040"/>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深刻揭示我们党为何“能够完成近代以来各种政治力量不可能完成的艰巨任务”的深层原因</a:t>
            </a:r>
          </a:p>
        </p:txBody>
      </p:sp>
      <p:pic>
        <p:nvPicPr>
          <p:cNvPr id="24" name="图片 4">
            <a:extLst>
              <a:ext uri="{FF2B5EF4-FFF2-40B4-BE49-F238E27FC236}">
                <a16:creationId xmlns:a16="http://schemas.microsoft.com/office/drawing/2014/main" xmlns="" id="{BCA62BC1-6897-4EAE-AEC1-46CC29978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56" y="3986314"/>
            <a:ext cx="4087813"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xmlns="" id="{52D5E2E6-FD39-4FBA-B981-9E74C468590F}"/>
              </a:ext>
            </a:extLst>
          </p:cNvPr>
          <p:cNvGrpSpPr/>
          <p:nvPr/>
        </p:nvGrpSpPr>
        <p:grpSpPr>
          <a:xfrm>
            <a:off x="322970" y="1491448"/>
            <a:ext cx="11546060" cy="2821184"/>
            <a:chOff x="455440" y="1518342"/>
            <a:chExt cx="11546060" cy="2821184"/>
          </a:xfrm>
        </p:grpSpPr>
        <p:sp>
          <p:nvSpPr>
            <p:cNvPr id="25" name="圆角矩形 3">
              <a:extLst>
                <a:ext uri="{FF2B5EF4-FFF2-40B4-BE49-F238E27FC236}">
                  <a16:creationId xmlns:a16="http://schemas.microsoft.com/office/drawing/2014/main" xmlns="" id="{E0DA8B98-7DF5-4F84-AB31-B6CF2EF9D77E}"/>
                </a:ext>
              </a:extLst>
            </p:cNvPr>
            <p:cNvSpPr/>
            <p:nvPr/>
          </p:nvSpPr>
          <p:spPr bwMode="auto">
            <a:xfrm>
              <a:off x="1753044" y="1956500"/>
              <a:ext cx="10248456" cy="1872550"/>
            </a:xfrm>
            <a:prstGeom prst="roundRect">
              <a:avLst/>
            </a:prstGeom>
            <a:noFill/>
            <a:ln w="9525" cap="flat" cmpd="sng" algn="ctr">
              <a:solidFill>
                <a:srgbClr val="AB604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6" name="Oval 5">
              <a:extLst>
                <a:ext uri="{FF2B5EF4-FFF2-40B4-BE49-F238E27FC236}">
                  <a16:creationId xmlns:a16="http://schemas.microsoft.com/office/drawing/2014/main" xmlns="" id="{FC80F73D-73F5-4C23-85BD-2D5A5C4CD138}"/>
                </a:ext>
              </a:extLst>
            </p:cNvPr>
            <p:cNvSpPr>
              <a:spLocks noChangeArrowheads="1"/>
            </p:cNvSpPr>
            <p:nvPr/>
          </p:nvSpPr>
          <p:spPr bwMode="auto">
            <a:xfrm>
              <a:off x="455440" y="1518342"/>
              <a:ext cx="2825642" cy="2821184"/>
            </a:xfrm>
            <a:prstGeom prst="ellipse">
              <a:avLst/>
            </a:prstGeom>
            <a:solidFill>
              <a:srgbClr val="AB6040"/>
            </a:solidFill>
            <a:ln w="9525">
              <a:noFill/>
              <a:roun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a:ea typeface="微软雅黑" panose="020B0503020204020204" pitchFamily="34" charset="-122"/>
                <a:cs typeface="+mn-ea"/>
              </a:endParaRPr>
            </a:p>
          </p:txBody>
        </p:sp>
        <p:sp>
          <p:nvSpPr>
            <p:cNvPr id="27" name="文本框 1">
              <a:extLst>
                <a:ext uri="{FF2B5EF4-FFF2-40B4-BE49-F238E27FC236}">
                  <a16:creationId xmlns:a16="http://schemas.microsoft.com/office/drawing/2014/main" xmlns="" id="{EBCC850C-A70A-42E2-8554-E858CCF4C41C}"/>
                </a:ext>
              </a:extLst>
            </p:cNvPr>
            <p:cNvSpPr txBox="1">
              <a:spLocks noChangeArrowheads="1"/>
            </p:cNvSpPr>
            <p:nvPr/>
          </p:nvSpPr>
          <p:spPr bwMode="auto">
            <a:xfrm>
              <a:off x="525936" y="1956500"/>
              <a:ext cx="268464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2020</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年</a:t>
              </a: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9</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月</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习近平总书记来到</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千年学府岳麓书院</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8" name="文本框 1">
              <a:extLst>
                <a:ext uri="{FF2B5EF4-FFF2-40B4-BE49-F238E27FC236}">
                  <a16:creationId xmlns:a16="http://schemas.microsoft.com/office/drawing/2014/main" xmlns="" id="{49457185-257D-4E10-B9FC-1178B1ED254B}"/>
                </a:ext>
              </a:extLst>
            </p:cNvPr>
            <p:cNvSpPr txBox="1">
              <a:spLocks noChangeArrowheads="1"/>
            </p:cNvSpPr>
            <p:nvPr/>
          </p:nvSpPr>
          <p:spPr bwMode="auto">
            <a:xfrm>
              <a:off x="3398844" y="2051008"/>
              <a:ext cx="842112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“实事求是就来源于这里。共产党怎么能成功呢？当年在石库门，在南湖上那么一条船，那么十几个人，到今天这一步。这里面的道路一定要搞清楚，</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一定要把真理本土化</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a:extLst>
              <a:ext uri="{FF2B5EF4-FFF2-40B4-BE49-F238E27FC236}">
                <a16:creationId xmlns:a16="http://schemas.microsoft.com/office/drawing/2014/main" xmlns="" id="{6716E2DA-BEC3-49EC-A3AE-7595982A90A0}"/>
              </a:ext>
            </a:extLst>
          </p:cNvPr>
          <p:cNvGrpSpPr/>
          <p:nvPr/>
        </p:nvGrpSpPr>
        <p:grpSpPr>
          <a:xfrm>
            <a:off x="-156" y="0"/>
            <a:ext cx="12192154" cy="1379459"/>
            <a:chOff x="-156" y="0"/>
            <a:chExt cx="12192154" cy="1379459"/>
          </a:xfrm>
        </p:grpSpPr>
        <p:pic>
          <p:nvPicPr>
            <p:cNvPr id="21" name="图片 20">
              <a:extLst>
                <a:ext uri="{FF2B5EF4-FFF2-40B4-BE49-F238E27FC236}">
                  <a16:creationId xmlns:a16="http://schemas.microsoft.com/office/drawing/2014/main" xmlns="" id="{2F80B955-668B-43CB-A925-9BE8615A9E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276915" y="230914"/>
              <a:ext cx="1724585" cy="1135054"/>
            </a:xfrm>
            <a:prstGeom prst="rect">
              <a:avLst/>
            </a:prstGeom>
          </p:spPr>
        </p:pic>
        <p:grpSp>
          <p:nvGrpSpPr>
            <p:cNvPr id="22" name="组合 21">
              <a:extLst>
                <a:ext uri="{FF2B5EF4-FFF2-40B4-BE49-F238E27FC236}">
                  <a16:creationId xmlns:a16="http://schemas.microsoft.com/office/drawing/2014/main" xmlns="" id="{04BA7A8C-62BE-4412-89E5-EC94AEC21E84}"/>
                </a:ext>
              </a:extLst>
            </p:cNvPr>
            <p:cNvGrpSpPr/>
            <p:nvPr/>
          </p:nvGrpSpPr>
          <p:grpSpPr>
            <a:xfrm>
              <a:off x="-156" y="0"/>
              <a:ext cx="12192154" cy="1379459"/>
              <a:chOff x="-156" y="0"/>
              <a:chExt cx="12192154" cy="1379459"/>
            </a:xfrm>
          </p:grpSpPr>
          <p:grpSp>
            <p:nvGrpSpPr>
              <p:cNvPr id="29" name="组合 28">
                <a:extLst>
                  <a:ext uri="{FF2B5EF4-FFF2-40B4-BE49-F238E27FC236}">
                    <a16:creationId xmlns:a16="http://schemas.microsoft.com/office/drawing/2014/main" xmlns="" id="{DF38DC29-A5CA-43EF-9932-6823E0B0E948}"/>
                  </a:ext>
                </a:extLst>
              </p:cNvPr>
              <p:cNvGrpSpPr/>
              <p:nvPr/>
            </p:nvGrpSpPr>
            <p:grpSpPr>
              <a:xfrm>
                <a:off x="-156" y="132762"/>
                <a:ext cx="12192154" cy="1246697"/>
                <a:chOff x="-5720519" y="757867"/>
                <a:chExt cx="14864518" cy="1519954"/>
              </a:xfrm>
            </p:grpSpPr>
            <p:sp>
              <p:nvSpPr>
                <p:cNvPr id="31" name="矩形 30">
                  <a:extLst>
                    <a:ext uri="{FF2B5EF4-FFF2-40B4-BE49-F238E27FC236}">
                      <a16:creationId xmlns:a16="http://schemas.microsoft.com/office/drawing/2014/main" xmlns="" id="{9EEDADDE-07F0-4D82-A052-1E954C32349E}"/>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xmlns="" id="{E05F123A-320E-419D-A0DC-A8C37AAD7CB9}"/>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以真理的精神追求真理</a:t>
                  </a:r>
                </a:p>
              </p:txBody>
            </p:sp>
            <p:sp>
              <p:nvSpPr>
                <p:cNvPr id="33" name="矩形 32">
                  <a:extLst>
                    <a:ext uri="{FF2B5EF4-FFF2-40B4-BE49-F238E27FC236}">
                      <a16:creationId xmlns:a16="http://schemas.microsoft.com/office/drawing/2014/main" xmlns="" id="{937B7EF3-E5C7-4D79-8B67-CAEBFE3D2C40}"/>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0" name="图片 29">
                <a:extLst>
                  <a:ext uri="{FF2B5EF4-FFF2-40B4-BE49-F238E27FC236}">
                    <a16:creationId xmlns:a16="http://schemas.microsoft.com/office/drawing/2014/main" xmlns="" id="{5B2D2BB5-9333-41BB-B6F1-D6A7C014A2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spTree>
    <p:extLst>
      <p:ext uri="{BB962C8B-B14F-4D97-AF65-F5344CB8AC3E}">
        <p14:creationId xmlns:p14="http://schemas.microsoft.com/office/powerpoint/2010/main" val="439435150"/>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6" name="组合 2">
            <a:extLst>
              <a:ext uri="{FF2B5EF4-FFF2-40B4-BE49-F238E27FC236}">
                <a16:creationId xmlns:a16="http://schemas.microsoft.com/office/drawing/2014/main" xmlns="" id="{DC99204A-F9CE-49D1-9585-DA779D438182}"/>
              </a:ext>
            </a:extLst>
          </p:cNvPr>
          <p:cNvGrpSpPr>
            <a:grpSpLocks/>
          </p:cNvGrpSpPr>
          <p:nvPr/>
        </p:nvGrpSpPr>
        <p:grpSpPr bwMode="auto">
          <a:xfrm>
            <a:off x="3144044" y="3834484"/>
            <a:ext cx="5903912" cy="2124075"/>
            <a:chOff x="1692275" y="3322638"/>
            <a:chExt cx="5903912" cy="2124075"/>
          </a:xfrm>
        </p:grpSpPr>
        <p:cxnSp>
          <p:nvCxnSpPr>
            <p:cNvPr id="205837" name="直接连接符 2">
              <a:extLst>
                <a:ext uri="{FF2B5EF4-FFF2-40B4-BE49-F238E27FC236}">
                  <a16:creationId xmlns:a16="http://schemas.microsoft.com/office/drawing/2014/main" xmlns="" id="{D51C1132-57A3-4A7D-8F08-CC67D5E612C1}"/>
                </a:ext>
              </a:extLst>
            </p:cNvPr>
            <p:cNvCxnSpPr>
              <a:cxnSpLocks noChangeShapeType="1"/>
              <a:stCxn id="205841" idx="0"/>
            </p:cNvCxnSpPr>
            <p:nvPr/>
          </p:nvCxnSpPr>
          <p:spPr bwMode="auto">
            <a:xfrm>
              <a:off x="4067175" y="3646488"/>
              <a:ext cx="0" cy="151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627" name="Text Box 2">
              <a:extLst>
                <a:ext uri="{FF2B5EF4-FFF2-40B4-BE49-F238E27FC236}">
                  <a16:creationId xmlns:a16="http://schemas.microsoft.com/office/drawing/2014/main" xmlns="" id="{58581DCE-9168-4F32-9EAE-24BBB8AEC84E}"/>
                </a:ext>
              </a:extLst>
            </p:cNvPr>
            <p:cNvSpPr txBox="1">
              <a:spLocks noChangeArrowheads="1"/>
            </p:cNvSpPr>
            <p:nvPr/>
          </p:nvSpPr>
          <p:spPr bwMode="auto">
            <a:xfrm>
              <a:off x="1692275" y="4149725"/>
              <a:ext cx="990600" cy="466725"/>
            </a:xfrm>
            <a:prstGeom prst="rect">
              <a:avLst/>
            </a:prstGeom>
            <a:solidFill>
              <a:srgbClr val="F5E8DF"/>
            </a:solidFill>
            <a:ln w="9525">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主体</a:t>
              </a:r>
            </a:p>
          </p:txBody>
        </p:sp>
        <p:sp>
          <p:nvSpPr>
            <p:cNvPr id="26628" name="Text Box 3">
              <a:extLst>
                <a:ext uri="{FF2B5EF4-FFF2-40B4-BE49-F238E27FC236}">
                  <a16:creationId xmlns:a16="http://schemas.microsoft.com/office/drawing/2014/main" xmlns="" id="{DB3F762C-4853-4893-B9AA-87820CFB5F78}"/>
                </a:ext>
              </a:extLst>
            </p:cNvPr>
            <p:cNvSpPr txBox="1">
              <a:spLocks noChangeArrowheads="1"/>
            </p:cNvSpPr>
            <p:nvPr/>
          </p:nvSpPr>
          <p:spPr bwMode="auto">
            <a:xfrm>
              <a:off x="3348038" y="4149725"/>
              <a:ext cx="990600" cy="466725"/>
            </a:xfrm>
            <a:prstGeom prst="rect">
              <a:avLst/>
            </a:prstGeom>
            <a:solidFill>
              <a:srgbClr val="F5E8DF"/>
            </a:solidFill>
            <a:ln w="9525">
              <a:no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客体</a:t>
              </a:r>
            </a:p>
          </p:txBody>
        </p:sp>
        <p:sp>
          <p:nvSpPr>
            <p:cNvPr id="205840" name="Line 7">
              <a:extLst>
                <a:ext uri="{FF2B5EF4-FFF2-40B4-BE49-F238E27FC236}">
                  <a16:creationId xmlns:a16="http://schemas.microsoft.com/office/drawing/2014/main" xmlns="" id="{25F8B318-8F1E-46C5-9DC6-EF487B8DDA0D}"/>
                </a:ext>
              </a:extLst>
            </p:cNvPr>
            <p:cNvSpPr>
              <a:spLocks noChangeShapeType="1"/>
            </p:cNvSpPr>
            <p:nvPr/>
          </p:nvSpPr>
          <p:spPr bwMode="auto">
            <a:xfrm flipV="1">
              <a:off x="4356100" y="4221163"/>
              <a:ext cx="0" cy="609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05841" name="Line 8">
              <a:extLst>
                <a:ext uri="{FF2B5EF4-FFF2-40B4-BE49-F238E27FC236}">
                  <a16:creationId xmlns:a16="http://schemas.microsoft.com/office/drawing/2014/main" xmlns="" id="{50B98E77-5904-408F-B52C-C07C21BB8A58}"/>
                </a:ext>
              </a:extLst>
            </p:cNvPr>
            <p:cNvSpPr>
              <a:spLocks noChangeShapeType="1"/>
            </p:cNvSpPr>
            <p:nvPr/>
          </p:nvSpPr>
          <p:spPr bwMode="auto">
            <a:xfrm flipV="1">
              <a:off x="4067175" y="3644900"/>
              <a:ext cx="2306638" cy="1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6631" name="Oval 9">
              <a:extLst>
                <a:ext uri="{FF2B5EF4-FFF2-40B4-BE49-F238E27FC236}">
                  <a16:creationId xmlns:a16="http://schemas.microsoft.com/office/drawing/2014/main" xmlns="" id="{AA676458-A11B-4244-B49F-121E29368F20}"/>
                </a:ext>
              </a:extLst>
            </p:cNvPr>
            <p:cNvSpPr>
              <a:spLocks noChangeArrowheads="1"/>
            </p:cNvSpPr>
            <p:nvPr/>
          </p:nvSpPr>
          <p:spPr bwMode="auto">
            <a:xfrm>
              <a:off x="6443662" y="3322638"/>
              <a:ext cx="1152525" cy="644525"/>
            </a:xfrm>
            <a:prstGeom prst="ellipse">
              <a:avLst/>
            </a:prstGeom>
            <a:solidFill>
              <a:srgbClr val="F5E8DF"/>
            </a:solidFill>
            <a:ln w="9525">
              <a:no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真理</a:t>
              </a:r>
            </a:p>
          </p:txBody>
        </p:sp>
        <p:sp>
          <p:nvSpPr>
            <p:cNvPr id="27660" name="Text Box 16">
              <a:extLst>
                <a:ext uri="{FF2B5EF4-FFF2-40B4-BE49-F238E27FC236}">
                  <a16:creationId xmlns:a16="http://schemas.microsoft.com/office/drawing/2014/main" xmlns="" id="{A88CE961-E8EB-4291-8CEB-01D0664C089A}"/>
                </a:ext>
              </a:extLst>
            </p:cNvPr>
            <p:cNvSpPr txBox="1">
              <a:spLocks noChangeArrowheads="1"/>
            </p:cNvSpPr>
            <p:nvPr/>
          </p:nvSpPr>
          <p:spPr bwMode="auto">
            <a:xfrm>
              <a:off x="4500563" y="3429000"/>
              <a:ext cx="1511300" cy="466725"/>
            </a:xfrm>
            <a:prstGeom prst="rect">
              <a:avLst/>
            </a:prstGeom>
            <a:solidFill>
              <a:srgbClr val="F5E8DF"/>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正确反映</a:t>
              </a:r>
            </a:p>
          </p:txBody>
        </p:sp>
        <p:sp>
          <p:nvSpPr>
            <p:cNvPr id="26634" name="Oval 15">
              <a:extLst>
                <a:ext uri="{FF2B5EF4-FFF2-40B4-BE49-F238E27FC236}">
                  <a16:creationId xmlns:a16="http://schemas.microsoft.com/office/drawing/2014/main" xmlns="" id="{70B72093-C11D-475F-AC4A-05B2A40C84B7}"/>
                </a:ext>
              </a:extLst>
            </p:cNvPr>
            <p:cNvSpPr>
              <a:spLocks noChangeArrowheads="1"/>
            </p:cNvSpPr>
            <p:nvPr/>
          </p:nvSpPr>
          <p:spPr bwMode="auto">
            <a:xfrm>
              <a:off x="6516687" y="4799013"/>
              <a:ext cx="1079500" cy="647700"/>
            </a:xfrm>
            <a:prstGeom prst="ellipse">
              <a:avLst/>
            </a:prstGeom>
            <a:solidFill>
              <a:srgbClr val="F5E8DF"/>
            </a:solidFill>
            <a:ln w="9525">
              <a:no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谬误</a:t>
              </a:r>
            </a:p>
          </p:txBody>
        </p:sp>
        <p:sp>
          <p:nvSpPr>
            <p:cNvPr id="26635" name="虚尾箭头 37">
              <a:extLst>
                <a:ext uri="{FF2B5EF4-FFF2-40B4-BE49-F238E27FC236}">
                  <a16:creationId xmlns:a16="http://schemas.microsoft.com/office/drawing/2014/main" xmlns="" id="{4B2B2E6A-DA94-4729-BA1D-E9122310F857}"/>
                </a:ext>
              </a:extLst>
            </p:cNvPr>
            <p:cNvSpPr/>
            <p:nvPr/>
          </p:nvSpPr>
          <p:spPr bwMode="auto">
            <a:xfrm>
              <a:off x="2771775" y="4240213"/>
              <a:ext cx="468313" cy="287337"/>
            </a:xfrm>
            <a:custGeom>
              <a:avLst/>
              <a:gdLst>
                <a:gd name="T0" fmla="*/ 0 w 864096"/>
                <a:gd name="T1" fmla="*/ 71662 h 288032"/>
                <a:gd name="T2" fmla="*/ 5057 w 864096"/>
                <a:gd name="T3" fmla="*/ 71662 h 288032"/>
                <a:gd name="T4" fmla="*/ 5057 w 864096"/>
                <a:gd name="T5" fmla="*/ 214984 h 288032"/>
                <a:gd name="T6" fmla="*/ 0 w 864096"/>
                <a:gd name="T7" fmla="*/ 214984 h 288032"/>
                <a:gd name="T8" fmla="*/ 10115 w 864096"/>
                <a:gd name="T9" fmla="*/ 71662 h 288032"/>
                <a:gd name="T10" fmla="*/ 20229 w 864096"/>
                <a:gd name="T11" fmla="*/ 71662 h 288032"/>
                <a:gd name="T12" fmla="*/ 20229 w 864096"/>
                <a:gd name="T13" fmla="*/ 214984 h 288032"/>
                <a:gd name="T14" fmla="*/ 10115 w 864096"/>
                <a:gd name="T15" fmla="*/ 214984 h 288032"/>
                <a:gd name="T16" fmla="*/ 25286 w 864096"/>
                <a:gd name="T17" fmla="*/ 71662 h 288032"/>
                <a:gd name="T18" fmla="*/ 404580 w 864096"/>
                <a:gd name="T19" fmla="*/ 71662 h 288032"/>
                <a:gd name="T20" fmla="*/ 404580 w 864096"/>
                <a:gd name="T21" fmla="*/ 0 h 288032"/>
                <a:gd name="T22" fmla="*/ 485496 w 864096"/>
                <a:gd name="T23" fmla="*/ 143323 h 288032"/>
                <a:gd name="T24" fmla="*/ 404580 w 864096"/>
                <a:gd name="T25" fmla="*/ 286646 h 288032"/>
                <a:gd name="T26" fmla="*/ 404580 w 864096"/>
                <a:gd name="T27" fmla="*/ 214984 h 288032"/>
                <a:gd name="T28" fmla="*/ 25286 w 864096"/>
                <a:gd name="T29" fmla="*/ 214984 h 2880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45004 w 864096"/>
                <a:gd name="T46" fmla="*/ 72009 h 288032"/>
                <a:gd name="T47" fmla="*/ 792088 w 864096"/>
                <a:gd name="T48" fmla="*/ 216022 h 2880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4096" h="288032">
                  <a:moveTo>
                    <a:pt x="0" y="72008"/>
                  </a:moveTo>
                  <a:lnTo>
                    <a:pt x="9001" y="72008"/>
                  </a:lnTo>
                  <a:lnTo>
                    <a:pt x="9001" y="216024"/>
                  </a:lnTo>
                  <a:lnTo>
                    <a:pt x="0" y="216024"/>
                  </a:lnTo>
                  <a:lnTo>
                    <a:pt x="0" y="72008"/>
                  </a:lnTo>
                  <a:close/>
                  <a:moveTo>
                    <a:pt x="18002" y="72008"/>
                  </a:moveTo>
                  <a:lnTo>
                    <a:pt x="36004" y="72008"/>
                  </a:lnTo>
                  <a:lnTo>
                    <a:pt x="36004" y="216024"/>
                  </a:lnTo>
                  <a:lnTo>
                    <a:pt x="18002" y="216024"/>
                  </a:lnTo>
                  <a:lnTo>
                    <a:pt x="18002" y="72008"/>
                  </a:lnTo>
                  <a:close/>
                  <a:moveTo>
                    <a:pt x="45005" y="72008"/>
                  </a:moveTo>
                  <a:lnTo>
                    <a:pt x="720080" y="72008"/>
                  </a:lnTo>
                  <a:lnTo>
                    <a:pt x="720080" y="0"/>
                  </a:lnTo>
                  <a:lnTo>
                    <a:pt x="864096" y="144016"/>
                  </a:lnTo>
                  <a:lnTo>
                    <a:pt x="720080" y="288032"/>
                  </a:lnTo>
                  <a:lnTo>
                    <a:pt x="720080" y="216024"/>
                  </a:lnTo>
                  <a:lnTo>
                    <a:pt x="45005" y="216024"/>
                  </a:lnTo>
                  <a:lnTo>
                    <a:pt x="45005" y="72008"/>
                  </a:lnTo>
                  <a:close/>
                </a:path>
              </a:pathLst>
            </a:custGeom>
            <a:solidFill>
              <a:srgbClr val="D8A582"/>
            </a:solidFill>
            <a:ln w="12700" cmpd="sng">
              <a:noFill/>
              <a:miter lim="800000"/>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205846" name="Line 8">
              <a:extLst>
                <a:ext uri="{FF2B5EF4-FFF2-40B4-BE49-F238E27FC236}">
                  <a16:creationId xmlns:a16="http://schemas.microsoft.com/office/drawing/2014/main" xmlns="" id="{2C58D059-87C2-4D10-823E-6B841C3DF8A9}"/>
                </a:ext>
              </a:extLst>
            </p:cNvPr>
            <p:cNvSpPr>
              <a:spLocks noChangeShapeType="1"/>
            </p:cNvSpPr>
            <p:nvPr/>
          </p:nvSpPr>
          <p:spPr bwMode="auto">
            <a:xfrm flipV="1">
              <a:off x="4067175" y="5157788"/>
              <a:ext cx="237807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6639" name="Text Box 17">
              <a:extLst>
                <a:ext uri="{FF2B5EF4-FFF2-40B4-BE49-F238E27FC236}">
                  <a16:creationId xmlns:a16="http://schemas.microsoft.com/office/drawing/2014/main" xmlns="" id="{1A2D1FBB-677F-4C6F-96D8-D08083F1ED39}"/>
                </a:ext>
              </a:extLst>
            </p:cNvPr>
            <p:cNvSpPr txBox="1">
              <a:spLocks noChangeArrowheads="1"/>
            </p:cNvSpPr>
            <p:nvPr/>
          </p:nvSpPr>
          <p:spPr bwMode="auto">
            <a:xfrm>
              <a:off x="4572000" y="4941888"/>
              <a:ext cx="1441450" cy="466725"/>
            </a:xfrm>
            <a:prstGeom prst="rect">
              <a:avLst/>
            </a:prstGeom>
            <a:solidFill>
              <a:srgbClr val="F5E8DF"/>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歪曲反映</a:t>
              </a:r>
            </a:p>
          </p:txBody>
        </p:sp>
      </p:grpSp>
      <p:sp>
        <p:nvSpPr>
          <p:cNvPr id="24" name="文本框 23">
            <a:extLst>
              <a:ext uri="{FF2B5EF4-FFF2-40B4-BE49-F238E27FC236}">
                <a16:creationId xmlns:a16="http://schemas.microsoft.com/office/drawing/2014/main" xmlns="" id="{1B8FB421-BD02-440D-9DC4-FF104D39AA5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26" name="矩形: 圆角 25">
            <a:extLst>
              <a:ext uri="{FF2B5EF4-FFF2-40B4-BE49-F238E27FC236}">
                <a16:creationId xmlns:a16="http://schemas.microsoft.com/office/drawing/2014/main" xmlns="" id="{AADBC3B3-3140-4D49-9AA8-336AF594C94D}"/>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grpSp>
        <p:nvGrpSpPr>
          <p:cNvPr id="5" name="组合 4">
            <a:extLst>
              <a:ext uri="{FF2B5EF4-FFF2-40B4-BE49-F238E27FC236}">
                <a16:creationId xmlns:a16="http://schemas.microsoft.com/office/drawing/2014/main" xmlns="" id="{1C0BB690-A0DC-45C5-8AD5-481CD302934F}"/>
              </a:ext>
            </a:extLst>
          </p:cNvPr>
          <p:cNvGrpSpPr/>
          <p:nvPr/>
        </p:nvGrpSpPr>
        <p:grpSpPr>
          <a:xfrm>
            <a:off x="2090598" y="2038460"/>
            <a:ext cx="8010804" cy="1288940"/>
            <a:chOff x="1200656" y="2013060"/>
            <a:chExt cx="8010804" cy="1288940"/>
          </a:xfrm>
        </p:grpSpPr>
        <p:sp>
          <p:nvSpPr>
            <p:cNvPr id="35" name="iSļîḋè">
              <a:extLst>
                <a:ext uri="{FF2B5EF4-FFF2-40B4-BE49-F238E27FC236}">
                  <a16:creationId xmlns:a16="http://schemas.microsoft.com/office/drawing/2014/main" xmlns="" id="{1572C5CB-0AD3-471A-A34A-70EFDEC82708}"/>
                </a:ext>
              </a:extLst>
            </p:cNvPr>
            <p:cNvSpPr/>
            <p:nvPr/>
          </p:nvSpPr>
          <p:spPr>
            <a:xfrm>
              <a:off x="2935069" y="2013060"/>
              <a:ext cx="6276391" cy="1288940"/>
            </a:xfrm>
            <a:prstGeom prst="parallelogram">
              <a:avLst>
                <a:gd name="adj" fmla="val 0"/>
              </a:avLst>
            </a:prstGeom>
            <a:solidFill>
              <a:schemeClr val="bg1"/>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600" b="1" i="1" u="none" strike="noStrike" kern="1200" cap="none" spc="0" normalizeH="0" baseline="0" noProof="0" dirty="0">
                <a:ln>
                  <a:noFill/>
                </a:ln>
                <a:solidFill>
                  <a:prstClr val="black"/>
                </a:solidFill>
                <a:effectLst/>
                <a:uLnTx/>
                <a:uFillTx/>
                <a:latin typeface="微软雅黑"/>
                <a:ea typeface="Microsoft YaHei"/>
                <a:cs typeface="+mn-cs"/>
              </a:endParaRPr>
            </a:p>
          </p:txBody>
        </p:sp>
        <p:sp>
          <p:nvSpPr>
            <p:cNvPr id="205827" name="文本框 1">
              <a:extLst>
                <a:ext uri="{FF2B5EF4-FFF2-40B4-BE49-F238E27FC236}">
                  <a16:creationId xmlns:a16="http://schemas.microsoft.com/office/drawing/2014/main" xmlns="" id="{60781D1F-EE60-4B0A-B269-E7B47135C31E}"/>
                </a:ext>
              </a:extLst>
            </p:cNvPr>
            <p:cNvSpPr txBox="1">
              <a:spLocks noChangeArrowheads="1"/>
            </p:cNvSpPr>
            <p:nvPr/>
          </p:nvSpPr>
          <p:spPr bwMode="auto">
            <a:xfrm>
              <a:off x="2980531" y="2062040"/>
              <a:ext cx="610075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是同客观事物及其发展规律相违背的认识，是对客观事物及其发展规律的歪曲反映</a:t>
              </a:r>
            </a:p>
          </p:txBody>
        </p:sp>
        <p:grpSp>
          <p:nvGrpSpPr>
            <p:cNvPr id="2" name="组合 1">
              <a:extLst>
                <a:ext uri="{FF2B5EF4-FFF2-40B4-BE49-F238E27FC236}">
                  <a16:creationId xmlns:a16="http://schemas.microsoft.com/office/drawing/2014/main" xmlns="" id="{3EBC3490-A1F1-4CB2-AB5C-95AD7D851F79}"/>
                </a:ext>
              </a:extLst>
            </p:cNvPr>
            <p:cNvGrpSpPr/>
            <p:nvPr/>
          </p:nvGrpSpPr>
          <p:grpSpPr>
            <a:xfrm>
              <a:off x="1200656" y="2078824"/>
              <a:ext cx="1456816" cy="1136142"/>
              <a:chOff x="5867733" y="1172292"/>
              <a:chExt cx="1133978" cy="884367"/>
            </a:xfrm>
            <a:solidFill>
              <a:srgbClr val="AB6040"/>
            </a:solidFill>
          </p:grpSpPr>
          <p:sp>
            <p:nvSpPr>
              <p:cNvPr id="27" name="任意多边形 21">
                <a:extLst>
                  <a:ext uri="{FF2B5EF4-FFF2-40B4-BE49-F238E27FC236}">
                    <a16:creationId xmlns:a16="http://schemas.microsoft.com/office/drawing/2014/main" xmlns="" id="{694CAB2D-F5FF-47BC-B4FA-FAD7DBD0BB2F}"/>
                  </a:ext>
                </a:extLst>
              </p:cNvPr>
              <p:cNvSpPr/>
              <p:nvPr/>
            </p:nvSpPr>
            <p:spPr>
              <a:xfrm rot="18900000" flipH="1">
                <a:off x="6752779" y="1490009"/>
                <a:ext cx="248932" cy="248932"/>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grp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30" name="椭圆 29">
                <a:extLst>
                  <a:ext uri="{FF2B5EF4-FFF2-40B4-BE49-F238E27FC236}">
                    <a16:creationId xmlns:a16="http://schemas.microsoft.com/office/drawing/2014/main" xmlns="" id="{E0DAEE33-9BC7-4E36-9B51-721130A479C0}"/>
                  </a:ext>
                </a:extLst>
              </p:cNvPr>
              <p:cNvSpPr/>
              <p:nvPr/>
            </p:nvSpPr>
            <p:spPr>
              <a:xfrm flipH="1">
                <a:off x="5867733" y="1172292"/>
                <a:ext cx="884367" cy="884367"/>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grpSp>
        <p:sp>
          <p:nvSpPr>
            <p:cNvPr id="4" name="矩形 3">
              <a:extLst>
                <a:ext uri="{FF2B5EF4-FFF2-40B4-BE49-F238E27FC236}">
                  <a16:creationId xmlns:a16="http://schemas.microsoft.com/office/drawing/2014/main" xmlns="" id="{B6D8FC4B-4946-446F-B96E-E25256ABFD74}"/>
                </a:ext>
              </a:extLst>
            </p:cNvPr>
            <p:cNvSpPr/>
            <p:nvPr/>
          </p:nvSpPr>
          <p:spPr>
            <a:xfrm>
              <a:off x="1368617" y="2411364"/>
              <a:ext cx="80021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谬误</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CE86C54E-22EA-45FC-A7DC-5C2C24900D2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3" name="矩形: 圆角 12">
            <a:extLst>
              <a:ext uri="{FF2B5EF4-FFF2-40B4-BE49-F238E27FC236}">
                <a16:creationId xmlns:a16="http://schemas.microsoft.com/office/drawing/2014/main" xmlns="" id="{FC3C4EEF-77F8-4720-B49C-0DA06C4B3392}"/>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18" name="文本框 1">
            <a:extLst>
              <a:ext uri="{FF2B5EF4-FFF2-40B4-BE49-F238E27FC236}">
                <a16:creationId xmlns:a16="http://schemas.microsoft.com/office/drawing/2014/main" xmlns="" id="{321603EF-E386-4869-81B9-A97512D984CB}"/>
              </a:ext>
            </a:extLst>
          </p:cNvPr>
          <p:cNvSpPr txBox="1">
            <a:spLocks noChangeArrowheads="1"/>
          </p:cNvSpPr>
          <p:nvPr/>
        </p:nvSpPr>
        <p:spPr bwMode="auto">
          <a:xfrm>
            <a:off x="1103313" y="4754337"/>
            <a:ext cx="99853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只要我们善于聆听时代声音，勇于坚持真理、修正错误，二十一世纪中国的马克思主义一定能够展现出更强大、更有说服力的真理力量！</a:t>
            </a:r>
          </a:p>
        </p:txBody>
      </p:sp>
      <p:grpSp>
        <p:nvGrpSpPr>
          <p:cNvPr id="4" name="组合 3">
            <a:extLst>
              <a:ext uri="{FF2B5EF4-FFF2-40B4-BE49-F238E27FC236}">
                <a16:creationId xmlns:a16="http://schemas.microsoft.com/office/drawing/2014/main" xmlns="" id="{685F04FD-94E0-4346-8713-0C2CFF15D682}"/>
              </a:ext>
            </a:extLst>
          </p:cNvPr>
          <p:cNvGrpSpPr/>
          <p:nvPr/>
        </p:nvGrpSpPr>
        <p:grpSpPr>
          <a:xfrm>
            <a:off x="1103313" y="2820962"/>
            <a:ext cx="9985375" cy="581057"/>
            <a:chOff x="1103313" y="2583553"/>
            <a:chExt cx="9985375" cy="581057"/>
          </a:xfrm>
        </p:grpSpPr>
        <p:sp>
          <p:nvSpPr>
            <p:cNvPr id="207874" name="文本框 1">
              <a:extLst>
                <a:ext uri="{FF2B5EF4-FFF2-40B4-BE49-F238E27FC236}">
                  <a16:creationId xmlns:a16="http://schemas.microsoft.com/office/drawing/2014/main" xmlns="" id="{526ED792-7812-4031-AA74-DA71573485C8}"/>
                </a:ext>
              </a:extLst>
            </p:cNvPr>
            <p:cNvSpPr txBox="1">
              <a:spLocks noChangeArrowheads="1"/>
            </p:cNvSpPr>
            <p:nvPr/>
          </p:nvSpPr>
          <p:spPr bwMode="auto">
            <a:xfrm>
              <a:off x="1103313" y="2583553"/>
              <a:ext cx="998537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认识的发展与真理的获得，</a:t>
              </a:r>
              <a:r>
                <a:rPr kumimoji="0" lang="zh-CN" altLang="en-US" sz="2400" b="0"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正是在对谬误的不断纠正中实现的</a:t>
              </a:r>
              <a:endParaRPr kumimoji="0" lang="en-US" altLang="zh-CN" sz="2400" b="0"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endParaRPr>
            </a:p>
          </p:txBody>
        </p:sp>
        <p:sp>
          <p:nvSpPr>
            <p:cNvPr id="20" name="iṣ1îḓê">
              <a:extLst>
                <a:ext uri="{FF2B5EF4-FFF2-40B4-BE49-F238E27FC236}">
                  <a16:creationId xmlns:a16="http://schemas.microsoft.com/office/drawing/2014/main" xmlns="" id="{A480378D-4991-4AED-B34F-CA296411F3D5}"/>
                </a:ext>
              </a:extLst>
            </p:cNvPr>
            <p:cNvSpPr/>
            <p:nvPr/>
          </p:nvSpPr>
          <p:spPr>
            <a:xfrm>
              <a:off x="1414867" y="2699975"/>
              <a:ext cx="435861" cy="370932"/>
            </a:xfrm>
            <a:custGeom>
              <a:avLst/>
              <a:gdLst>
                <a:gd name="T0" fmla="*/ 233 w 1299"/>
                <a:gd name="T1" fmla="*/ 5 h 1107"/>
                <a:gd name="T2" fmla="*/ 0 w 1299"/>
                <a:gd name="T3" fmla="*/ 122 h 1107"/>
                <a:gd name="T4" fmla="*/ 0 w 1299"/>
                <a:gd name="T5" fmla="*/ 168 h 1107"/>
                <a:gd name="T6" fmla="*/ 233 w 1299"/>
                <a:gd name="T7" fmla="*/ 962 h 1107"/>
                <a:gd name="T8" fmla="*/ 0 w 1299"/>
                <a:gd name="T9" fmla="*/ 168 h 1107"/>
                <a:gd name="T10" fmla="*/ 116 w 1299"/>
                <a:gd name="T11" fmla="*/ 888 h 1107"/>
                <a:gd name="T12" fmla="*/ 116 w 1299"/>
                <a:gd name="T13" fmla="*/ 742 h 1107"/>
                <a:gd name="T14" fmla="*/ 0 w 1299"/>
                <a:gd name="T15" fmla="*/ 1102 h 1107"/>
                <a:gd name="T16" fmla="*/ 233 w 1299"/>
                <a:gd name="T17" fmla="*/ 1008 h 1107"/>
                <a:gd name="T18" fmla="*/ 0 w 1299"/>
                <a:gd name="T19" fmla="*/ 1102 h 1107"/>
                <a:gd name="T20" fmla="*/ 280 w 1299"/>
                <a:gd name="T21" fmla="*/ 1008 h 1107"/>
                <a:gd name="T22" fmla="*/ 583 w 1299"/>
                <a:gd name="T23" fmla="*/ 1102 h 1107"/>
                <a:gd name="T24" fmla="*/ 443 w 1299"/>
                <a:gd name="T25" fmla="*/ 962 h 1107"/>
                <a:gd name="T26" fmla="*/ 280 w 1299"/>
                <a:gd name="T27" fmla="*/ 321 h 1107"/>
                <a:gd name="T28" fmla="*/ 583 w 1299"/>
                <a:gd name="T29" fmla="*/ 321 h 1107"/>
                <a:gd name="T30" fmla="*/ 280 w 1299"/>
                <a:gd name="T31" fmla="*/ 238 h 1107"/>
                <a:gd name="T32" fmla="*/ 280 w 1299"/>
                <a:gd name="T33" fmla="*/ 371 h 1107"/>
                <a:gd name="T34" fmla="*/ 443 w 1299"/>
                <a:gd name="T35" fmla="*/ 915 h 1107"/>
                <a:gd name="T36" fmla="*/ 583 w 1299"/>
                <a:gd name="T37" fmla="*/ 374 h 1107"/>
                <a:gd name="T38" fmla="*/ 280 w 1299"/>
                <a:gd name="T39" fmla="*/ 371 h 1107"/>
                <a:gd name="T40" fmla="*/ 918 w 1299"/>
                <a:gd name="T41" fmla="*/ 33 h 1107"/>
                <a:gd name="T42" fmla="*/ 1102 w 1299"/>
                <a:gd name="T43" fmla="*/ 114 h 1107"/>
                <a:gd name="T44" fmla="*/ 1270 w 1299"/>
                <a:gd name="T45" fmla="*/ 937 h 1107"/>
                <a:gd name="T46" fmla="*/ 951 w 1299"/>
                <a:gd name="T47" fmla="*/ 193 h 1107"/>
                <a:gd name="T48" fmla="*/ 1270 w 1299"/>
                <a:gd name="T49" fmla="*/ 937 h 1107"/>
                <a:gd name="T50" fmla="*/ 1145 w 1299"/>
                <a:gd name="T51" fmla="*/ 738 h 1107"/>
                <a:gd name="T52" fmla="*/ 1174 w 1299"/>
                <a:gd name="T53" fmla="*/ 881 h 1107"/>
                <a:gd name="T54" fmla="*/ 1280 w 1299"/>
                <a:gd name="T55" fmla="*/ 983 h 1107"/>
                <a:gd name="T56" fmla="*/ 1139 w 1299"/>
                <a:gd name="T57" fmla="*/ 1107 h 1107"/>
                <a:gd name="T58" fmla="*/ 1280 w 1299"/>
                <a:gd name="T59" fmla="*/ 983 h 1107"/>
                <a:gd name="T60" fmla="*/ 887 w 1299"/>
                <a:gd name="T61" fmla="*/ 122 h 1107"/>
                <a:gd name="T62" fmla="*/ 653 w 1299"/>
                <a:gd name="T63" fmla="*/ 5 h 1107"/>
                <a:gd name="T64" fmla="*/ 653 w 1299"/>
                <a:gd name="T65" fmla="*/ 1102 h 1107"/>
                <a:gd name="T66" fmla="*/ 887 w 1299"/>
                <a:gd name="T67" fmla="*/ 1008 h 1107"/>
                <a:gd name="T68" fmla="*/ 653 w 1299"/>
                <a:gd name="T69" fmla="*/ 1102 h 1107"/>
                <a:gd name="T70" fmla="*/ 887 w 1299"/>
                <a:gd name="T71" fmla="*/ 845 h 1107"/>
                <a:gd name="T72" fmla="*/ 653 w 1299"/>
                <a:gd name="T73" fmla="*/ 285 h 1107"/>
                <a:gd name="T74" fmla="*/ 653 w 1299"/>
                <a:gd name="T75" fmla="*/ 962 h 1107"/>
                <a:gd name="T76" fmla="*/ 887 w 1299"/>
                <a:gd name="T77" fmla="*/ 892 h 1107"/>
                <a:gd name="T78" fmla="*/ 653 w 1299"/>
                <a:gd name="T79" fmla="*/ 962 h 1107"/>
                <a:gd name="T80" fmla="*/ 887 w 1299"/>
                <a:gd name="T81" fmla="*/ 238 h 1107"/>
                <a:gd name="T82" fmla="*/ 653 w 1299"/>
                <a:gd name="T83" fmla="*/ 168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9" h="1107">
                  <a:moveTo>
                    <a:pt x="0" y="5"/>
                  </a:moveTo>
                  <a:lnTo>
                    <a:pt x="233" y="5"/>
                  </a:lnTo>
                  <a:lnTo>
                    <a:pt x="233" y="122"/>
                  </a:lnTo>
                  <a:lnTo>
                    <a:pt x="0" y="122"/>
                  </a:lnTo>
                  <a:lnTo>
                    <a:pt x="0" y="5"/>
                  </a:lnTo>
                  <a:close/>
                  <a:moveTo>
                    <a:pt x="0" y="168"/>
                  </a:moveTo>
                  <a:lnTo>
                    <a:pt x="233" y="168"/>
                  </a:lnTo>
                  <a:lnTo>
                    <a:pt x="233" y="962"/>
                  </a:lnTo>
                  <a:lnTo>
                    <a:pt x="0" y="962"/>
                  </a:lnTo>
                  <a:lnTo>
                    <a:pt x="0" y="168"/>
                  </a:lnTo>
                  <a:close/>
                  <a:moveTo>
                    <a:pt x="43" y="815"/>
                  </a:moveTo>
                  <a:cubicBezTo>
                    <a:pt x="43" y="855"/>
                    <a:pt x="75" y="888"/>
                    <a:pt x="116" y="888"/>
                  </a:cubicBezTo>
                  <a:cubicBezTo>
                    <a:pt x="156" y="888"/>
                    <a:pt x="189" y="855"/>
                    <a:pt x="189" y="815"/>
                  </a:cubicBezTo>
                  <a:cubicBezTo>
                    <a:pt x="189" y="775"/>
                    <a:pt x="156" y="742"/>
                    <a:pt x="116" y="742"/>
                  </a:cubicBezTo>
                  <a:cubicBezTo>
                    <a:pt x="75" y="742"/>
                    <a:pt x="43" y="775"/>
                    <a:pt x="43" y="815"/>
                  </a:cubicBezTo>
                  <a:close/>
                  <a:moveTo>
                    <a:pt x="0" y="1102"/>
                  </a:moveTo>
                  <a:lnTo>
                    <a:pt x="233" y="1102"/>
                  </a:lnTo>
                  <a:lnTo>
                    <a:pt x="233" y="1008"/>
                  </a:lnTo>
                  <a:lnTo>
                    <a:pt x="0" y="1008"/>
                  </a:lnTo>
                  <a:lnTo>
                    <a:pt x="0" y="1102"/>
                  </a:lnTo>
                  <a:close/>
                  <a:moveTo>
                    <a:pt x="280" y="992"/>
                  </a:moveTo>
                  <a:lnTo>
                    <a:pt x="280" y="1008"/>
                  </a:lnTo>
                  <a:lnTo>
                    <a:pt x="280" y="1102"/>
                  </a:lnTo>
                  <a:lnTo>
                    <a:pt x="583" y="1102"/>
                  </a:lnTo>
                  <a:lnTo>
                    <a:pt x="583" y="991"/>
                  </a:lnTo>
                  <a:cubicBezTo>
                    <a:pt x="571" y="983"/>
                    <a:pt x="532" y="962"/>
                    <a:pt x="443" y="962"/>
                  </a:cubicBezTo>
                  <a:cubicBezTo>
                    <a:pt x="359" y="962"/>
                    <a:pt x="305" y="981"/>
                    <a:pt x="280" y="992"/>
                  </a:cubicBezTo>
                  <a:close/>
                  <a:moveTo>
                    <a:pt x="280" y="321"/>
                  </a:moveTo>
                  <a:cubicBezTo>
                    <a:pt x="305" y="332"/>
                    <a:pt x="359" y="351"/>
                    <a:pt x="443" y="351"/>
                  </a:cubicBezTo>
                  <a:cubicBezTo>
                    <a:pt x="532" y="351"/>
                    <a:pt x="570" y="330"/>
                    <a:pt x="583" y="321"/>
                  </a:cubicBezTo>
                  <a:lnTo>
                    <a:pt x="583" y="238"/>
                  </a:lnTo>
                  <a:lnTo>
                    <a:pt x="280" y="238"/>
                  </a:lnTo>
                  <a:lnTo>
                    <a:pt x="280" y="321"/>
                  </a:lnTo>
                  <a:close/>
                  <a:moveTo>
                    <a:pt x="280" y="371"/>
                  </a:moveTo>
                  <a:lnTo>
                    <a:pt x="280" y="941"/>
                  </a:lnTo>
                  <a:cubicBezTo>
                    <a:pt x="314" y="929"/>
                    <a:pt x="368" y="915"/>
                    <a:pt x="443" y="915"/>
                  </a:cubicBezTo>
                  <a:cubicBezTo>
                    <a:pt x="511" y="915"/>
                    <a:pt x="556" y="926"/>
                    <a:pt x="583" y="939"/>
                  </a:cubicBezTo>
                  <a:lnTo>
                    <a:pt x="583" y="374"/>
                  </a:lnTo>
                  <a:cubicBezTo>
                    <a:pt x="556" y="386"/>
                    <a:pt x="511" y="398"/>
                    <a:pt x="443" y="398"/>
                  </a:cubicBezTo>
                  <a:cubicBezTo>
                    <a:pt x="368" y="398"/>
                    <a:pt x="314" y="384"/>
                    <a:pt x="280" y="371"/>
                  </a:cubicBezTo>
                  <a:close/>
                  <a:moveTo>
                    <a:pt x="1078" y="0"/>
                  </a:moveTo>
                  <a:lnTo>
                    <a:pt x="918" y="33"/>
                  </a:lnTo>
                  <a:lnTo>
                    <a:pt x="942" y="147"/>
                  </a:lnTo>
                  <a:lnTo>
                    <a:pt x="1102" y="114"/>
                  </a:lnTo>
                  <a:lnTo>
                    <a:pt x="1078" y="0"/>
                  </a:lnTo>
                  <a:close/>
                  <a:moveTo>
                    <a:pt x="1270" y="937"/>
                  </a:moveTo>
                  <a:lnTo>
                    <a:pt x="1110" y="970"/>
                  </a:lnTo>
                  <a:lnTo>
                    <a:pt x="951" y="193"/>
                  </a:lnTo>
                  <a:lnTo>
                    <a:pt x="1111" y="160"/>
                  </a:lnTo>
                  <a:lnTo>
                    <a:pt x="1270" y="937"/>
                  </a:lnTo>
                  <a:close/>
                  <a:moveTo>
                    <a:pt x="1215" y="798"/>
                  </a:moveTo>
                  <a:cubicBezTo>
                    <a:pt x="1207" y="759"/>
                    <a:pt x="1175" y="732"/>
                    <a:pt x="1145" y="738"/>
                  </a:cubicBezTo>
                  <a:cubicBezTo>
                    <a:pt x="1114" y="745"/>
                    <a:pt x="1095" y="782"/>
                    <a:pt x="1104" y="821"/>
                  </a:cubicBezTo>
                  <a:cubicBezTo>
                    <a:pt x="1112" y="861"/>
                    <a:pt x="1143" y="888"/>
                    <a:pt x="1174" y="881"/>
                  </a:cubicBezTo>
                  <a:cubicBezTo>
                    <a:pt x="1205" y="875"/>
                    <a:pt x="1223" y="838"/>
                    <a:pt x="1215" y="798"/>
                  </a:cubicBezTo>
                  <a:close/>
                  <a:moveTo>
                    <a:pt x="1280" y="983"/>
                  </a:moveTo>
                  <a:lnTo>
                    <a:pt x="1120" y="1015"/>
                  </a:lnTo>
                  <a:lnTo>
                    <a:pt x="1139" y="1107"/>
                  </a:lnTo>
                  <a:lnTo>
                    <a:pt x="1299" y="1074"/>
                  </a:lnTo>
                  <a:lnTo>
                    <a:pt x="1280" y="983"/>
                  </a:lnTo>
                  <a:close/>
                  <a:moveTo>
                    <a:pt x="653" y="122"/>
                  </a:moveTo>
                  <a:lnTo>
                    <a:pt x="887" y="122"/>
                  </a:lnTo>
                  <a:lnTo>
                    <a:pt x="887" y="5"/>
                  </a:lnTo>
                  <a:lnTo>
                    <a:pt x="653" y="5"/>
                  </a:lnTo>
                  <a:lnTo>
                    <a:pt x="653" y="122"/>
                  </a:lnTo>
                  <a:close/>
                  <a:moveTo>
                    <a:pt x="653" y="1102"/>
                  </a:moveTo>
                  <a:lnTo>
                    <a:pt x="887" y="1102"/>
                  </a:lnTo>
                  <a:lnTo>
                    <a:pt x="887" y="1008"/>
                  </a:lnTo>
                  <a:lnTo>
                    <a:pt x="653" y="1008"/>
                  </a:lnTo>
                  <a:lnTo>
                    <a:pt x="653" y="1102"/>
                  </a:lnTo>
                  <a:close/>
                  <a:moveTo>
                    <a:pt x="653" y="845"/>
                  </a:moveTo>
                  <a:lnTo>
                    <a:pt x="887" y="845"/>
                  </a:lnTo>
                  <a:lnTo>
                    <a:pt x="887" y="285"/>
                  </a:lnTo>
                  <a:lnTo>
                    <a:pt x="653" y="285"/>
                  </a:lnTo>
                  <a:lnTo>
                    <a:pt x="653" y="845"/>
                  </a:lnTo>
                  <a:close/>
                  <a:moveTo>
                    <a:pt x="653" y="962"/>
                  </a:moveTo>
                  <a:lnTo>
                    <a:pt x="887" y="962"/>
                  </a:lnTo>
                  <a:lnTo>
                    <a:pt x="887" y="892"/>
                  </a:lnTo>
                  <a:lnTo>
                    <a:pt x="653" y="892"/>
                  </a:lnTo>
                  <a:lnTo>
                    <a:pt x="653" y="962"/>
                  </a:lnTo>
                  <a:close/>
                  <a:moveTo>
                    <a:pt x="653" y="238"/>
                  </a:moveTo>
                  <a:lnTo>
                    <a:pt x="887" y="238"/>
                  </a:lnTo>
                  <a:lnTo>
                    <a:pt x="887" y="168"/>
                  </a:lnTo>
                  <a:lnTo>
                    <a:pt x="653" y="168"/>
                  </a:lnTo>
                  <a:lnTo>
                    <a:pt x="653" y="238"/>
                  </a:lnTo>
                  <a:close/>
                </a:path>
              </a:pathLst>
            </a:custGeom>
            <a:solidFill>
              <a:srgbClr val="AB6040"/>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base" latinLnBrk="0" hangingPunct="1">
                <a:lnSpc>
                  <a:spcPct val="100000"/>
                </a:lnSpc>
                <a:spcBef>
                  <a:spcPct val="0"/>
                </a:spcBef>
                <a:spcAft>
                  <a:spcPct val="0"/>
                </a:spcAft>
                <a:buClrTx/>
                <a:buSzTx/>
                <a:buFontTx/>
                <a:buNone/>
                <a:tabLst/>
                <a:defRPr/>
              </a:pPr>
              <a:endParaRPr kumimoji="0" lang="zh-CN" altLang="en-US" sz="2000" b="1" i="1" u="none" strike="noStrike" kern="1200" cap="none" spc="0" normalizeH="0" baseline="0" noProof="0" dirty="0">
                <a:ln>
                  <a:noFill/>
                </a:ln>
                <a:solidFill>
                  <a:prstClr val="black"/>
                </a:solidFill>
                <a:effectLst/>
                <a:uLnTx/>
                <a:uFillTx/>
                <a:latin typeface="仓耳玄三M W05" panose="02020400000000000000" pitchFamily="18" charset="-122"/>
                <a:ea typeface="仓耳玄三M W05" panose="02020400000000000000" pitchFamily="18" charset="-122"/>
                <a:cs typeface="+mn-cs"/>
              </a:endParaRPr>
            </a:p>
          </p:txBody>
        </p:sp>
      </p:grpSp>
      <p:cxnSp>
        <p:nvCxnSpPr>
          <p:cNvPr id="22" name="直接连接符 21">
            <a:extLst>
              <a:ext uri="{FF2B5EF4-FFF2-40B4-BE49-F238E27FC236}">
                <a16:creationId xmlns:a16="http://schemas.microsoft.com/office/drawing/2014/main" xmlns="" id="{CF728AC4-DAE4-45EC-BCAB-84B657723E52}"/>
              </a:ext>
            </a:extLst>
          </p:cNvPr>
          <p:cNvCxnSpPr>
            <a:cxnSpLocks/>
          </p:cNvCxnSpPr>
          <p:nvPr/>
        </p:nvCxnSpPr>
        <p:spPr>
          <a:xfrm>
            <a:off x="2094648" y="2748184"/>
            <a:ext cx="8154252" cy="0"/>
          </a:xfrm>
          <a:prstGeom prst="line">
            <a:avLst/>
          </a:prstGeom>
          <a:ln>
            <a:solidFill>
              <a:srgbClr val="AB6040"/>
            </a:solidFill>
            <a:prstDash val="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xmlns="" id="{D067F5CE-8B7C-47FF-914E-480D536C81BA}"/>
              </a:ext>
            </a:extLst>
          </p:cNvPr>
          <p:cNvSpPr/>
          <p:nvPr/>
        </p:nvSpPr>
        <p:spPr>
          <a:xfrm>
            <a:off x="3233678" y="2094911"/>
            <a:ext cx="5724644"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坚持和发展真理，就必须同谬误进行斗争</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5" name="矩形 14">
            <a:extLst>
              <a:ext uri="{FF2B5EF4-FFF2-40B4-BE49-F238E27FC236}">
                <a16:creationId xmlns:a16="http://schemas.microsoft.com/office/drawing/2014/main" xmlns="" id="{04639862-F62B-46F6-9809-286AA69FF4B3}"/>
              </a:ext>
            </a:extLst>
          </p:cNvPr>
          <p:cNvSpPr/>
          <p:nvPr/>
        </p:nvSpPr>
        <p:spPr>
          <a:xfrm>
            <a:off x="1103313" y="6114347"/>
            <a:ext cx="9985374" cy="118012"/>
          </a:xfrm>
          <a:prstGeom prst="rect">
            <a:avLst/>
          </a:prstGeom>
          <a:gradFill>
            <a:gsLst>
              <a:gs pos="0">
                <a:srgbClr val="864F2A"/>
              </a:gs>
              <a:gs pos="100000">
                <a:srgbClr val="D8A582"/>
              </a:gs>
            </a:gsLst>
            <a:lin ang="36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Tree>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B2B16605-E581-42F2-ADA0-27B3D37B9F95}"/>
              </a:ext>
            </a:extLst>
          </p:cNvPr>
          <p:cNvGrpSpPr/>
          <p:nvPr/>
        </p:nvGrpSpPr>
        <p:grpSpPr>
          <a:xfrm>
            <a:off x="724356" y="3005553"/>
            <a:ext cx="3549416" cy="2795766"/>
            <a:chOff x="546681" y="3152985"/>
            <a:chExt cx="4482519" cy="2992321"/>
          </a:xfrm>
        </p:grpSpPr>
        <p:sp>
          <p:nvSpPr>
            <p:cNvPr id="95244" name="Freeform 5">
              <a:extLst>
                <a:ext uri="{FF2B5EF4-FFF2-40B4-BE49-F238E27FC236}">
                  <a16:creationId xmlns:a16="http://schemas.microsoft.com/office/drawing/2014/main" xmlns="" id="{1868FE95-D80B-4AF2-BA35-EE614FC7713B}"/>
                </a:ext>
              </a:extLst>
            </p:cNvPr>
            <p:cNvSpPr/>
            <p:nvPr/>
          </p:nvSpPr>
          <p:spPr bwMode="auto">
            <a:xfrm rot="21480000">
              <a:off x="546681" y="3152985"/>
              <a:ext cx="4482519" cy="2992321"/>
            </a:xfrm>
            <a:custGeom>
              <a:avLst/>
              <a:gdLst>
                <a:gd name="T0" fmla="*/ 2147483646 w 3266"/>
                <a:gd name="T1" fmla="*/ 2147483646 h 2145"/>
                <a:gd name="T2" fmla="*/ 2147483646 w 3266"/>
                <a:gd name="T3" fmla="*/ 2147483646 h 2145"/>
                <a:gd name="T4" fmla="*/ 2147483646 w 3266"/>
                <a:gd name="T5" fmla="*/ 2147483646 h 2145"/>
                <a:gd name="T6" fmla="*/ 2147483646 w 3266"/>
                <a:gd name="T7" fmla="*/ 2147483646 h 2145"/>
                <a:gd name="T8" fmla="*/ 2147483646 w 3266"/>
                <a:gd name="T9" fmla="*/ 2147483646 h 2145"/>
                <a:gd name="T10" fmla="*/ 2147483646 w 3266"/>
                <a:gd name="T11" fmla="*/ 2147483646 h 2145"/>
                <a:gd name="T12" fmla="*/ 2147483646 w 3266"/>
                <a:gd name="T13" fmla="*/ 2147483646 h 2145"/>
                <a:gd name="T14" fmla="*/ 2147483646 w 3266"/>
                <a:gd name="T15" fmla="*/ 2147483646 h 2145"/>
                <a:gd name="T16" fmla="*/ 2147483646 w 3266"/>
                <a:gd name="T17" fmla="*/ 2147483646 h 2145"/>
                <a:gd name="T18" fmla="*/ 2147483646 w 3266"/>
                <a:gd name="T19" fmla="*/ 2147483646 h 2145"/>
                <a:gd name="T20" fmla="*/ 2147483646 w 3266"/>
                <a:gd name="T21" fmla="*/ 2147483646 h 2145"/>
                <a:gd name="T22" fmla="*/ 2147483646 w 3266"/>
                <a:gd name="T23" fmla="*/ 2147483646 h 2145"/>
                <a:gd name="T24" fmla="*/ 2147483646 w 3266"/>
                <a:gd name="T25" fmla="*/ 2147483646 h 2145"/>
                <a:gd name="T26" fmla="*/ 2147483646 w 3266"/>
                <a:gd name="T27" fmla="*/ 2147483646 h 2145"/>
                <a:gd name="T28" fmla="*/ 2147483646 w 3266"/>
                <a:gd name="T29" fmla="*/ 2147483646 h 2145"/>
                <a:gd name="T30" fmla="*/ 0 w 3266"/>
                <a:gd name="T31" fmla="*/ 2147483646 h 2145"/>
                <a:gd name="T32" fmla="*/ 2147483646 w 3266"/>
                <a:gd name="T33" fmla="*/ 2147483646 h 2145"/>
                <a:gd name="T34" fmla="*/ 2147483646 w 3266"/>
                <a:gd name="T35" fmla="*/ 2147483646 h 2145"/>
                <a:gd name="T36" fmla="*/ 2147483646 w 3266"/>
                <a:gd name="T37" fmla="*/ 2147483646 h 2145"/>
                <a:gd name="T38" fmla="*/ 2147483646 w 3266"/>
                <a:gd name="T39" fmla="*/ 2147483646 h 2145"/>
                <a:gd name="T40" fmla="*/ 2147483646 w 3266"/>
                <a:gd name="T41" fmla="*/ 0 h 2145"/>
                <a:gd name="T42" fmla="*/ 2147483646 w 3266"/>
                <a:gd name="T43" fmla="*/ 2147483646 h 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66"/>
                <a:gd name="T67" fmla="*/ 0 h 2145"/>
                <a:gd name="T68" fmla="*/ 3266 w 3266"/>
                <a:gd name="T69" fmla="*/ 2145 h 2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solidFill>
              <a:srgbClr val="D8A582"/>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sp>
          <p:nvSpPr>
            <p:cNvPr id="214019" name="矩形 1">
              <a:extLst>
                <a:ext uri="{FF2B5EF4-FFF2-40B4-BE49-F238E27FC236}">
                  <a16:creationId xmlns:a16="http://schemas.microsoft.com/office/drawing/2014/main" xmlns="" id="{E9A20BF2-6AE7-40D2-AFEA-8432FB1C684E}"/>
                </a:ext>
              </a:extLst>
            </p:cNvPr>
            <p:cNvSpPr>
              <a:spLocks noChangeArrowheads="1"/>
            </p:cNvSpPr>
            <p:nvPr/>
          </p:nvSpPr>
          <p:spPr bwMode="auto">
            <a:xfrm>
              <a:off x="858349" y="3156791"/>
              <a:ext cx="37493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14024" name="文本占位符 95234">
            <a:extLst>
              <a:ext uri="{FF2B5EF4-FFF2-40B4-BE49-F238E27FC236}">
                <a16:creationId xmlns:a16="http://schemas.microsoft.com/office/drawing/2014/main" xmlns="" id="{002451A4-8979-4D9C-B05A-40636A0237B0}"/>
              </a:ext>
            </a:extLst>
          </p:cNvPr>
          <p:cNvSpPr txBox="1">
            <a:spLocks noChangeArrowheads="1"/>
          </p:cNvSpPr>
          <p:nvPr/>
        </p:nvSpPr>
        <p:spPr bwMode="auto">
          <a:xfrm>
            <a:off x="392611" y="1997770"/>
            <a:ext cx="4346294"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eaLnBrk="1" hangingPunct="1">
              <a:lnSpc>
                <a:spcPct val="120000"/>
              </a:lnSpc>
              <a:spcBef>
                <a:spcPct val="0"/>
              </a:spcBef>
              <a:buNone/>
              <a:defRPr/>
            </a:pPr>
            <a:r>
              <a:rPr lang="zh-CN" altLang="en-US" sz="2400" b="1" dirty="0">
                <a:solidFill>
                  <a:srgbClr val="B06140"/>
                </a:solidFill>
                <a:sym typeface="微软雅黑" panose="020B0503020204020204" pitchFamily="34" charset="-122"/>
              </a:rPr>
              <a:t>真理与谬误相互对立</a:t>
            </a:r>
          </a:p>
        </p:txBody>
      </p:sp>
      <p:sp>
        <p:nvSpPr>
          <p:cNvPr id="17" name="矩形: 圆角 16">
            <a:extLst>
              <a:ext uri="{FF2B5EF4-FFF2-40B4-BE49-F238E27FC236}">
                <a16:creationId xmlns:a16="http://schemas.microsoft.com/office/drawing/2014/main" xmlns="" id="{A41B0F44-EDD0-4442-8866-48402CF9190A}"/>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20" name="文本框 19">
            <a:extLst>
              <a:ext uri="{FF2B5EF4-FFF2-40B4-BE49-F238E27FC236}">
                <a16:creationId xmlns:a16="http://schemas.microsoft.com/office/drawing/2014/main" xmlns="" id="{A672695E-9851-4204-9AF3-FC4519AF2E5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4" name="组合 3">
            <a:extLst>
              <a:ext uri="{FF2B5EF4-FFF2-40B4-BE49-F238E27FC236}">
                <a16:creationId xmlns:a16="http://schemas.microsoft.com/office/drawing/2014/main" xmlns="" id="{00A8EA05-2C58-4C0B-ABD3-B87C5EAAFF96}"/>
              </a:ext>
            </a:extLst>
          </p:cNvPr>
          <p:cNvGrpSpPr/>
          <p:nvPr/>
        </p:nvGrpSpPr>
        <p:grpSpPr>
          <a:xfrm>
            <a:off x="6787746" y="2646520"/>
            <a:ext cx="3166095" cy="3146938"/>
            <a:chOff x="3941763" y="2032000"/>
            <a:chExt cx="3935412" cy="3911600"/>
          </a:xfrm>
        </p:grpSpPr>
        <p:sp>
          <p:nvSpPr>
            <p:cNvPr id="21" name="MH_SubTitle_2">
              <a:extLst>
                <a:ext uri="{FF2B5EF4-FFF2-40B4-BE49-F238E27FC236}">
                  <a16:creationId xmlns:a16="http://schemas.microsoft.com/office/drawing/2014/main" xmlns="" id="{4652CC72-8187-400E-B4EC-7B5BEDAF0992}"/>
                </a:ext>
              </a:extLst>
            </p:cNvPr>
            <p:cNvSpPr>
              <a:spLocks noChangeArrowheads="1"/>
            </p:cNvSpPr>
            <p:nvPr>
              <p:custDataLst>
                <p:tags r:id="rId1"/>
              </p:custDataLst>
            </p:nvPr>
          </p:nvSpPr>
          <p:spPr bwMode="auto">
            <a:xfrm>
              <a:off x="6056313" y="2193925"/>
              <a:ext cx="1562100" cy="1562100"/>
            </a:xfrm>
            <a:prstGeom prst="ellipse">
              <a:avLst/>
            </a:prstGeom>
            <a:solidFill>
              <a:srgbClr val="FFFFFF"/>
            </a:solidFill>
            <a:ln w="76200">
              <a:solidFill>
                <a:srgbClr val="AB6040"/>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Microsoft YaHei"/>
                  <a:ea typeface="Microsoft YaHei"/>
                  <a:cs typeface="+mn-cs"/>
                </a:rPr>
                <a:t>注重实践</a:t>
              </a:r>
              <a:endParaRPr kumimoji="0" lang="fr-FR" altLang="zh-CN" sz="20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22" name="MH_Other_1">
              <a:extLst>
                <a:ext uri="{FF2B5EF4-FFF2-40B4-BE49-F238E27FC236}">
                  <a16:creationId xmlns:a16="http://schemas.microsoft.com/office/drawing/2014/main" xmlns="" id="{F9C1C3BB-F0CB-4033-9341-099F3DC72C0F}"/>
                </a:ext>
              </a:extLst>
            </p:cNvPr>
            <p:cNvSpPr>
              <a:spLocks/>
            </p:cNvSpPr>
            <p:nvPr>
              <p:custDataLst>
                <p:tags r:id="rId2"/>
              </p:custDataLst>
            </p:nvPr>
          </p:nvSpPr>
          <p:spPr bwMode="auto">
            <a:xfrm>
              <a:off x="7132639" y="2128839"/>
              <a:ext cx="485775"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D8A582"/>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zh-CN" sz="24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25" name="MH_Other_2">
              <a:extLst>
                <a:ext uri="{FF2B5EF4-FFF2-40B4-BE49-F238E27FC236}">
                  <a16:creationId xmlns:a16="http://schemas.microsoft.com/office/drawing/2014/main" xmlns="" id="{764515B6-E769-40E9-8836-F1F6D75C5F18}"/>
                </a:ext>
              </a:extLst>
            </p:cNvPr>
            <p:cNvSpPr>
              <a:spLocks/>
            </p:cNvSpPr>
            <p:nvPr>
              <p:custDataLst>
                <p:tags r:id="rId3"/>
              </p:custDataLst>
            </p:nvPr>
          </p:nvSpPr>
          <p:spPr bwMode="auto">
            <a:xfrm flipH="1">
              <a:off x="7375525" y="2459039"/>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D8A582"/>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B06140"/>
                </a:solidFill>
                <a:effectLst/>
                <a:uLnTx/>
                <a:uFillTx/>
                <a:latin typeface="Microsoft YaHei"/>
                <a:ea typeface="Microsoft YaHei"/>
                <a:cs typeface="+mn-cs"/>
              </a:endParaRPr>
            </a:p>
          </p:txBody>
        </p:sp>
        <p:sp>
          <p:nvSpPr>
            <p:cNvPr id="26" name="MH_SubTitle_1">
              <a:extLst>
                <a:ext uri="{FF2B5EF4-FFF2-40B4-BE49-F238E27FC236}">
                  <a16:creationId xmlns:a16="http://schemas.microsoft.com/office/drawing/2014/main" xmlns="" id="{C6A0A7F3-0715-4E49-9DE3-86C06991B314}"/>
                </a:ext>
              </a:extLst>
            </p:cNvPr>
            <p:cNvSpPr>
              <a:spLocks noChangeArrowheads="1"/>
            </p:cNvSpPr>
            <p:nvPr>
              <p:custDataLst>
                <p:tags r:id="rId4"/>
              </p:custDataLst>
            </p:nvPr>
          </p:nvSpPr>
          <p:spPr bwMode="auto">
            <a:xfrm>
              <a:off x="4198939" y="2193925"/>
              <a:ext cx="1563687" cy="1562100"/>
            </a:xfrm>
            <a:prstGeom prst="ellipse">
              <a:avLst/>
            </a:prstGeom>
            <a:solidFill>
              <a:srgbClr val="FFFFFF"/>
            </a:solidFill>
            <a:ln w="76200">
              <a:solidFill>
                <a:srgbClr val="AB6040"/>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Microsoft YaHei"/>
                  <a:ea typeface="Microsoft YaHei"/>
                  <a:cs typeface="+mn-cs"/>
                </a:rPr>
                <a:t>重视理论</a:t>
              </a:r>
              <a:endParaRPr kumimoji="0" lang="fr-FR" altLang="zh-CN" sz="20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27" name="MH_Other_3">
              <a:extLst>
                <a:ext uri="{FF2B5EF4-FFF2-40B4-BE49-F238E27FC236}">
                  <a16:creationId xmlns:a16="http://schemas.microsoft.com/office/drawing/2014/main" xmlns="" id="{625DE5F6-76C6-4B94-8649-AB8C6E6A3AD8}"/>
                </a:ext>
              </a:extLst>
            </p:cNvPr>
            <p:cNvSpPr>
              <a:spLocks/>
            </p:cNvSpPr>
            <p:nvPr>
              <p:custDataLst>
                <p:tags r:id="rId5"/>
              </p:custDataLst>
            </p:nvPr>
          </p:nvSpPr>
          <p:spPr bwMode="auto">
            <a:xfrm flipH="1">
              <a:off x="4198938" y="2128839"/>
              <a:ext cx="487362"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D8A582"/>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zh-CN" sz="24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28" name="MH_Other_4">
              <a:extLst>
                <a:ext uri="{FF2B5EF4-FFF2-40B4-BE49-F238E27FC236}">
                  <a16:creationId xmlns:a16="http://schemas.microsoft.com/office/drawing/2014/main" xmlns="" id="{B02AA9CC-2841-48D5-B0B8-05C33F0CAA38}"/>
                </a:ext>
              </a:extLst>
            </p:cNvPr>
            <p:cNvSpPr>
              <a:spLocks/>
            </p:cNvSpPr>
            <p:nvPr>
              <p:custDataLst>
                <p:tags r:id="rId6"/>
              </p:custDataLst>
            </p:nvPr>
          </p:nvSpPr>
          <p:spPr bwMode="auto">
            <a:xfrm>
              <a:off x="3941763" y="2459039"/>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D8A582"/>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B06140"/>
                </a:solidFill>
                <a:effectLst/>
                <a:uLnTx/>
                <a:uFillTx/>
                <a:latin typeface="Microsoft YaHei"/>
                <a:ea typeface="Microsoft YaHei"/>
                <a:cs typeface="+mn-cs"/>
              </a:endParaRPr>
            </a:p>
          </p:txBody>
        </p:sp>
        <p:sp>
          <p:nvSpPr>
            <p:cNvPr id="29" name="MH_SubTitle_4">
              <a:extLst>
                <a:ext uri="{FF2B5EF4-FFF2-40B4-BE49-F238E27FC236}">
                  <a16:creationId xmlns:a16="http://schemas.microsoft.com/office/drawing/2014/main" xmlns="" id="{229FB882-509D-47BA-BA88-0D7A8C77656B}"/>
                </a:ext>
              </a:extLst>
            </p:cNvPr>
            <p:cNvSpPr>
              <a:spLocks noChangeArrowheads="1"/>
            </p:cNvSpPr>
            <p:nvPr>
              <p:custDataLst>
                <p:tags r:id="rId7"/>
              </p:custDataLst>
            </p:nvPr>
          </p:nvSpPr>
          <p:spPr bwMode="auto">
            <a:xfrm>
              <a:off x="6056313" y="4140200"/>
              <a:ext cx="1562100" cy="1562100"/>
            </a:xfrm>
            <a:prstGeom prst="ellipse">
              <a:avLst/>
            </a:prstGeom>
            <a:solidFill>
              <a:srgbClr val="FFFFFF"/>
            </a:solidFill>
            <a:ln w="76200">
              <a:solidFill>
                <a:srgbClr val="AB6040"/>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Microsoft YaHei"/>
                  <a:ea typeface="Microsoft YaHei"/>
                  <a:cs typeface="+mn-cs"/>
                </a:rPr>
                <a:t>开放引进</a:t>
              </a:r>
              <a:endParaRPr kumimoji="0" lang="fr-FR" altLang="zh-CN" sz="20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30" name="MH_Other_5">
              <a:extLst>
                <a:ext uri="{FF2B5EF4-FFF2-40B4-BE49-F238E27FC236}">
                  <a16:creationId xmlns:a16="http://schemas.microsoft.com/office/drawing/2014/main" xmlns="" id="{F6D84EBA-B9AD-404A-8C2F-225A82CD2811}"/>
                </a:ext>
              </a:extLst>
            </p:cNvPr>
            <p:cNvSpPr>
              <a:spLocks/>
            </p:cNvSpPr>
            <p:nvPr>
              <p:custDataLst>
                <p:tags r:id="rId8"/>
              </p:custDataLst>
            </p:nvPr>
          </p:nvSpPr>
          <p:spPr bwMode="auto">
            <a:xfrm>
              <a:off x="7132639" y="4075114"/>
              <a:ext cx="485775"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D8A582"/>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zh-CN" sz="24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31" name="MH_Other_6">
              <a:extLst>
                <a:ext uri="{FF2B5EF4-FFF2-40B4-BE49-F238E27FC236}">
                  <a16:creationId xmlns:a16="http://schemas.microsoft.com/office/drawing/2014/main" xmlns="" id="{0747BA59-39AA-4649-8577-BE13EDEF887C}"/>
                </a:ext>
              </a:extLst>
            </p:cNvPr>
            <p:cNvSpPr>
              <a:spLocks/>
            </p:cNvSpPr>
            <p:nvPr>
              <p:custDataLst>
                <p:tags r:id="rId9"/>
              </p:custDataLst>
            </p:nvPr>
          </p:nvSpPr>
          <p:spPr bwMode="auto">
            <a:xfrm flipH="1">
              <a:off x="7375525" y="4405314"/>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D8A582"/>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B06140"/>
                </a:solidFill>
                <a:effectLst/>
                <a:uLnTx/>
                <a:uFillTx/>
                <a:latin typeface="Microsoft YaHei"/>
                <a:ea typeface="Microsoft YaHei"/>
                <a:cs typeface="+mn-cs"/>
              </a:endParaRPr>
            </a:p>
          </p:txBody>
        </p:sp>
        <p:sp>
          <p:nvSpPr>
            <p:cNvPr id="32" name="MH_SubTitle_3">
              <a:extLst>
                <a:ext uri="{FF2B5EF4-FFF2-40B4-BE49-F238E27FC236}">
                  <a16:creationId xmlns:a16="http://schemas.microsoft.com/office/drawing/2014/main" xmlns="" id="{E31F44F4-5779-4915-8348-6B57F27BE7AC}"/>
                </a:ext>
              </a:extLst>
            </p:cNvPr>
            <p:cNvSpPr>
              <a:spLocks noChangeArrowheads="1"/>
            </p:cNvSpPr>
            <p:nvPr>
              <p:custDataLst>
                <p:tags r:id="rId10"/>
              </p:custDataLst>
            </p:nvPr>
          </p:nvSpPr>
          <p:spPr bwMode="auto">
            <a:xfrm>
              <a:off x="4198939" y="4140200"/>
              <a:ext cx="1563687" cy="1562100"/>
            </a:xfrm>
            <a:prstGeom prst="ellipse">
              <a:avLst/>
            </a:prstGeom>
            <a:solidFill>
              <a:srgbClr val="FFFFFF"/>
            </a:solidFill>
            <a:ln w="76200">
              <a:solidFill>
                <a:srgbClr val="AB6040"/>
              </a:solidFill>
              <a:round/>
              <a:headEnd/>
              <a:tailEnd/>
            </a:ln>
          </p:spPr>
          <p:txBody>
            <a:bodyPr lIns="0" tIns="0" rIns="0" bIns="0" anchor="ctr" anchorCtr="1"/>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Microsoft YaHei"/>
                  <a:ea typeface="Microsoft YaHei"/>
                  <a:cs typeface="+mn-cs"/>
                </a:rPr>
                <a:t>自力更生</a:t>
              </a:r>
              <a:endParaRPr kumimoji="0" lang="fr-FR" altLang="zh-CN" sz="20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33" name="MH_Other_7">
              <a:extLst>
                <a:ext uri="{FF2B5EF4-FFF2-40B4-BE49-F238E27FC236}">
                  <a16:creationId xmlns:a16="http://schemas.microsoft.com/office/drawing/2014/main" xmlns="" id="{861A4F56-C568-485C-B049-358459C8204F}"/>
                </a:ext>
              </a:extLst>
            </p:cNvPr>
            <p:cNvSpPr>
              <a:spLocks/>
            </p:cNvSpPr>
            <p:nvPr>
              <p:custDataLst>
                <p:tags r:id="rId11"/>
              </p:custDataLst>
            </p:nvPr>
          </p:nvSpPr>
          <p:spPr bwMode="auto">
            <a:xfrm flipH="1">
              <a:off x="4198938" y="4075114"/>
              <a:ext cx="487362"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rgbClr val="D8A582"/>
            </a:solidFill>
            <a:ln w="38100">
              <a:solidFill>
                <a:srgbClr val="F7F7F7"/>
              </a:solidFill>
              <a:round/>
              <a:headEnd/>
              <a:tailE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zh-CN" sz="2400" b="0" i="0" u="none" strike="noStrike" kern="1200" cap="none" spc="0" normalizeH="0" baseline="0" noProof="0" dirty="0">
                <a:ln>
                  <a:noFill/>
                </a:ln>
                <a:solidFill>
                  <a:srgbClr val="B06140"/>
                </a:solidFill>
                <a:effectLst/>
                <a:uLnTx/>
                <a:uFillTx/>
                <a:latin typeface="Microsoft YaHei"/>
                <a:ea typeface="Microsoft YaHei"/>
                <a:cs typeface="+mn-cs"/>
              </a:endParaRPr>
            </a:p>
          </p:txBody>
        </p:sp>
        <p:sp>
          <p:nvSpPr>
            <p:cNvPr id="34" name="MH_Other_8">
              <a:extLst>
                <a:ext uri="{FF2B5EF4-FFF2-40B4-BE49-F238E27FC236}">
                  <a16:creationId xmlns:a16="http://schemas.microsoft.com/office/drawing/2014/main" xmlns="" id="{33DC8217-B1C8-491B-9CD2-CD1FEA4E94A0}"/>
                </a:ext>
              </a:extLst>
            </p:cNvPr>
            <p:cNvSpPr>
              <a:spLocks/>
            </p:cNvSpPr>
            <p:nvPr>
              <p:custDataLst>
                <p:tags r:id="rId12"/>
              </p:custDataLst>
            </p:nvPr>
          </p:nvSpPr>
          <p:spPr bwMode="auto">
            <a:xfrm>
              <a:off x="3941763" y="4405314"/>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rgbClr val="D8A582"/>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B06140"/>
                </a:solidFill>
                <a:effectLst/>
                <a:uLnTx/>
                <a:uFillTx/>
                <a:latin typeface="Microsoft YaHei"/>
                <a:ea typeface="Microsoft YaHei"/>
                <a:cs typeface="+mn-cs"/>
              </a:endParaRPr>
            </a:p>
          </p:txBody>
        </p:sp>
        <p:cxnSp>
          <p:nvCxnSpPr>
            <p:cNvPr id="35" name="MH_Other_9">
              <a:extLst>
                <a:ext uri="{FF2B5EF4-FFF2-40B4-BE49-F238E27FC236}">
                  <a16:creationId xmlns:a16="http://schemas.microsoft.com/office/drawing/2014/main" xmlns="" id="{ECBDF17D-B36A-4249-9F03-478DBD386F69}"/>
                </a:ext>
              </a:extLst>
            </p:cNvPr>
            <p:cNvCxnSpPr/>
            <p:nvPr>
              <p:custDataLst>
                <p:tags r:id="rId13"/>
              </p:custDataLst>
            </p:nvPr>
          </p:nvCxnSpPr>
          <p:spPr>
            <a:xfrm>
              <a:off x="3941763" y="3979863"/>
              <a:ext cx="3935412"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36" name="MH_Other_10">
              <a:extLst>
                <a:ext uri="{FF2B5EF4-FFF2-40B4-BE49-F238E27FC236}">
                  <a16:creationId xmlns:a16="http://schemas.microsoft.com/office/drawing/2014/main" xmlns="" id="{20593E8C-E3C9-46AC-920C-0C5596A34EA5}"/>
                </a:ext>
              </a:extLst>
            </p:cNvPr>
            <p:cNvCxnSpPr/>
            <p:nvPr>
              <p:custDataLst>
                <p:tags r:id="rId14"/>
              </p:custDataLst>
            </p:nvPr>
          </p:nvCxnSpPr>
          <p:spPr>
            <a:xfrm>
              <a:off x="5910263" y="2032000"/>
              <a:ext cx="0" cy="391160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grpSp>
      <p:sp>
        <p:nvSpPr>
          <p:cNvPr id="37" name="矩形 1">
            <a:extLst>
              <a:ext uri="{FF2B5EF4-FFF2-40B4-BE49-F238E27FC236}">
                <a16:creationId xmlns:a16="http://schemas.microsoft.com/office/drawing/2014/main" xmlns="" id="{F82CA049-BE2E-4472-9452-0904A40D2A40}"/>
              </a:ext>
            </a:extLst>
          </p:cNvPr>
          <p:cNvSpPr>
            <a:spLocks noChangeArrowheads="1"/>
          </p:cNvSpPr>
          <p:nvPr/>
        </p:nvSpPr>
        <p:spPr bwMode="auto">
          <a:xfrm>
            <a:off x="5137126" y="2825920"/>
            <a:ext cx="143868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犯教条主义错误</a:t>
            </a:r>
          </a:p>
        </p:txBody>
      </p:sp>
      <p:sp>
        <p:nvSpPr>
          <p:cNvPr id="38" name="矩形 1">
            <a:extLst>
              <a:ext uri="{FF2B5EF4-FFF2-40B4-BE49-F238E27FC236}">
                <a16:creationId xmlns:a16="http://schemas.microsoft.com/office/drawing/2014/main" xmlns="" id="{DDD52A7B-D359-4083-AC42-DC24B0493331}"/>
              </a:ext>
            </a:extLst>
          </p:cNvPr>
          <p:cNvSpPr>
            <a:spLocks noChangeArrowheads="1"/>
          </p:cNvSpPr>
          <p:nvPr/>
        </p:nvSpPr>
        <p:spPr bwMode="auto">
          <a:xfrm>
            <a:off x="5137126" y="4403436"/>
            <a:ext cx="116142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搞自我封闭</a:t>
            </a:r>
          </a:p>
        </p:txBody>
      </p:sp>
      <p:sp>
        <p:nvSpPr>
          <p:cNvPr id="39" name="矩形 1">
            <a:extLst>
              <a:ext uri="{FF2B5EF4-FFF2-40B4-BE49-F238E27FC236}">
                <a16:creationId xmlns:a16="http://schemas.microsoft.com/office/drawing/2014/main" xmlns="" id="{6BB4A7A4-F3D9-465C-82AC-B2A64BBA10D7}"/>
              </a:ext>
            </a:extLst>
          </p:cNvPr>
          <p:cNvSpPr>
            <a:spLocks noChangeArrowheads="1"/>
          </p:cNvSpPr>
          <p:nvPr/>
        </p:nvSpPr>
        <p:spPr bwMode="auto">
          <a:xfrm>
            <a:off x="10234863" y="2825920"/>
            <a:ext cx="143868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犯经验主义错误</a:t>
            </a:r>
          </a:p>
        </p:txBody>
      </p:sp>
      <p:sp>
        <p:nvSpPr>
          <p:cNvPr id="40" name="矩形 1">
            <a:extLst>
              <a:ext uri="{FF2B5EF4-FFF2-40B4-BE49-F238E27FC236}">
                <a16:creationId xmlns:a16="http://schemas.microsoft.com/office/drawing/2014/main" xmlns="" id="{A5455378-34FB-401A-A955-C6E6D8AA650A}"/>
              </a:ext>
            </a:extLst>
          </p:cNvPr>
          <p:cNvSpPr>
            <a:spLocks noChangeArrowheads="1"/>
          </p:cNvSpPr>
          <p:nvPr/>
        </p:nvSpPr>
        <p:spPr bwMode="auto">
          <a:xfrm>
            <a:off x="10234864" y="4403436"/>
            <a:ext cx="115576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搞崇洋媚外</a:t>
            </a:r>
          </a:p>
        </p:txBody>
      </p:sp>
      <p:sp>
        <p:nvSpPr>
          <p:cNvPr id="41" name="文本占位符 95234">
            <a:extLst>
              <a:ext uri="{FF2B5EF4-FFF2-40B4-BE49-F238E27FC236}">
                <a16:creationId xmlns:a16="http://schemas.microsoft.com/office/drawing/2014/main" xmlns="" id="{BED5625C-B2C4-483E-BCBB-AAB48929ACE1}"/>
              </a:ext>
            </a:extLst>
          </p:cNvPr>
          <p:cNvSpPr txBox="1">
            <a:spLocks noChangeArrowheads="1"/>
          </p:cNvSpPr>
          <p:nvPr/>
        </p:nvSpPr>
        <p:spPr bwMode="auto">
          <a:xfrm>
            <a:off x="6551393" y="1997770"/>
            <a:ext cx="4346294"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真理与谬误能够相互转化</a:t>
            </a:r>
          </a:p>
        </p:txBody>
      </p:sp>
      <p:sp>
        <p:nvSpPr>
          <p:cNvPr id="42" name="矩形 12">
            <a:extLst>
              <a:ext uri="{FF2B5EF4-FFF2-40B4-BE49-F238E27FC236}">
                <a16:creationId xmlns:a16="http://schemas.microsoft.com/office/drawing/2014/main" xmlns="" id="{FBF1DE45-16E8-438A-8C96-21683919BAC4}"/>
              </a:ext>
            </a:extLst>
          </p:cNvPr>
          <p:cNvSpPr>
            <a:spLocks noChangeArrowheads="1"/>
          </p:cNvSpPr>
          <p:nvPr/>
        </p:nvSpPr>
        <p:spPr bwMode="auto">
          <a:xfrm>
            <a:off x="1302571" y="3462257"/>
            <a:ext cx="270257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在确定的条件下，一种认识不能既是真理又是谬误</a:t>
            </a:r>
          </a:p>
        </p:txBody>
      </p:sp>
      <p:cxnSp>
        <p:nvCxnSpPr>
          <p:cNvPr id="43" name="直接连接符 42">
            <a:extLst>
              <a:ext uri="{FF2B5EF4-FFF2-40B4-BE49-F238E27FC236}">
                <a16:creationId xmlns:a16="http://schemas.microsoft.com/office/drawing/2014/main" xmlns="" id="{F73D2AE1-BE3E-4338-BFC1-1AE4D892E411}"/>
              </a:ext>
            </a:extLst>
          </p:cNvPr>
          <p:cNvCxnSpPr>
            <a:cxnSpLocks/>
          </p:cNvCxnSpPr>
          <p:nvPr/>
        </p:nvCxnSpPr>
        <p:spPr>
          <a:xfrm>
            <a:off x="4861785" y="2646520"/>
            <a:ext cx="0" cy="3357476"/>
          </a:xfrm>
          <a:prstGeom prst="line">
            <a:avLst/>
          </a:prstGeom>
          <a:ln w="57150">
            <a:solidFill>
              <a:srgbClr val="AB604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59D33BAA-C882-4919-A964-4EB3EF0CDD77}"/>
              </a:ext>
            </a:extLst>
          </p:cNvPr>
          <p:cNvGrpSpPr/>
          <p:nvPr/>
        </p:nvGrpSpPr>
        <p:grpSpPr>
          <a:xfrm>
            <a:off x="1410588" y="1708655"/>
            <a:ext cx="8859837" cy="4600575"/>
            <a:chOff x="1382713" y="1930400"/>
            <a:chExt cx="8859837" cy="4600575"/>
          </a:xfrm>
        </p:grpSpPr>
        <p:sp>
          <p:nvSpPr>
            <p:cNvPr id="59395" name="文本框 59394">
              <a:extLst>
                <a:ext uri="{FF2B5EF4-FFF2-40B4-BE49-F238E27FC236}">
                  <a16:creationId xmlns:a16="http://schemas.microsoft.com/office/drawing/2014/main" xmlns="" id="{8E09251E-30A9-40AA-8C14-F6C5F7C029BA}"/>
                </a:ext>
              </a:extLst>
            </p:cNvPr>
            <p:cNvSpPr txBox="1">
              <a:spLocks noChangeArrowheads="1"/>
            </p:cNvSpPr>
            <p:nvPr/>
          </p:nvSpPr>
          <p:spPr bwMode="auto">
            <a:xfrm>
              <a:off x="2540000" y="5353050"/>
              <a:ext cx="2055813" cy="523875"/>
            </a:xfrm>
            <a:prstGeom prst="rect">
              <a:avLst/>
            </a:prstGeom>
            <a:solidFill>
              <a:srgbClr val="F5E8DF"/>
            </a:solidFill>
          </p:spPr>
          <p:style>
            <a:lnRef idx="1">
              <a:schemeClr val="accent3"/>
            </a:lnRef>
            <a:fillRef idx="2">
              <a:schemeClr val="accent3"/>
            </a:fillRef>
            <a:effectRef idx="1">
              <a:schemeClr val="accent3"/>
            </a:effectRef>
            <a:fontRef idx="minor">
              <a:schemeClr val="dk1"/>
            </a:fontRef>
          </p:style>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r>
                <a:rPr kumimoji="0" lang="en-US" altLang="zh-CN" sz="2800" b="1"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r>
                <a:rPr kumimoji="0" lang="en-US" altLang="zh-CN" sz="2800" b="1"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r>
                <a:rPr kumimoji="0" lang="en-US" altLang="zh-CN" sz="2800" b="1"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a:t>
              </a:r>
            </a:p>
          </p:txBody>
        </p:sp>
        <p:grpSp>
          <p:nvGrpSpPr>
            <p:cNvPr id="216067" name="组合 59395">
              <a:extLst>
                <a:ext uri="{FF2B5EF4-FFF2-40B4-BE49-F238E27FC236}">
                  <a16:creationId xmlns:a16="http://schemas.microsoft.com/office/drawing/2014/main" xmlns="" id="{7B8F9C01-37F1-4975-9991-AE1447F013C0}"/>
                </a:ext>
              </a:extLst>
            </p:cNvPr>
            <p:cNvGrpSpPr>
              <a:grpSpLocks/>
            </p:cNvGrpSpPr>
            <p:nvPr/>
          </p:nvGrpSpPr>
          <p:grpSpPr bwMode="auto">
            <a:xfrm>
              <a:off x="1382713" y="2001838"/>
              <a:ext cx="3614737" cy="2855912"/>
              <a:chOff x="0" y="0"/>
              <a:chExt cx="1920" cy="1616"/>
            </a:xfrm>
          </p:grpSpPr>
          <p:sp>
            <p:nvSpPr>
              <p:cNvPr id="216091" name="文本框 59396">
                <a:extLst>
                  <a:ext uri="{FF2B5EF4-FFF2-40B4-BE49-F238E27FC236}">
                    <a16:creationId xmlns:a16="http://schemas.microsoft.com/office/drawing/2014/main" xmlns="" id="{CCE0C1A8-5C1D-4ADF-9217-830128BBB939}"/>
                  </a:ext>
                </a:extLst>
              </p:cNvPr>
              <p:cNvSpPr txBox="1">
                <a:spLocks noChangeArrowheads="1"/>
              </p:cNvSpPr>
              <p:nvPr/>
            </p:nvSpPr>
            <p:spPr bwMode="auto">
              <a:xfrm>
                <a:off x="1536" y="1056"/>
                <a:ext cx="245"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AB6040"/>
                    </a:solidFill>
                    <a:effectLst/>
                    <a:uLnTx/>
                    <a:uFillTx/>
                    <a:latin typeface="微软雅黑" panose="020B0503020204020204" pitchFamily="34" charset="-122"/>
                    <a:ea typeface="微软雅黑" panose="020B0503020204020204" pitchFamily="34" charset="-122"/>
                    <a:cs typeface="+mn-cs"/>
                  </a:rPr>
                  <a:t>A</a:t>
                </a:r>
              </a:p>
            </p:txBody>
          </p:sp>
          <p:sp>
            <p:nvSpPr>
              <p:cNvPr id="216092" name="文本框 59397">
                <a:extLst>
                  <a:ext uri="{FF2B5EF4-FFF2-40B4-BE49-F238E27FC236}">
                    <a16:creationId xmlns:a16="http://schemas.microsoft.com/office/drawing/2014/main" xmlns="" id="{573C277D-A155-4AFC-8BEE-1A93426FA745}"/>
                  </a:ext>
                </a:extLst>
              </p:cNvPr>
              <p:cNvSpPr txBox="1">
                <a:spLocks noChangeArrowheads="1"/>
              </p:cNvSpPr>
              <p:nvPr/>
            </p:nvSpPr>
            <p:spPr bwMode="auto">
              <a:xfrm>
                <a:off x="768" y="948"/>
                <a:ext cx="28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p>
            </p:txBody>
          </p:sp>
          <p:sp>
            <p:nvSpPr>
              <p:cNvPr id="216093" name="文本框 59398">
                <a:extLst>
                  <a:ext uri="{FF2B5EF4-FFF2-40B4-BE49-F238E27FC236}">
                    <a16:creationId xmlns:a16="http://schemas.microsoft.com/office/drawing/2014/main" xmlns="" id="{0C99239F-66B4-40F5-857C-C9560B28256E}"/>
                  </a:ext>
                </a:extLst>
              </p:cNvPr>
              <p:cNvSpPr txBox="1">
                <a:spLocks noChangeArrowheads="1"/>
              </p:cNvSpPr>
              <p:nvPr/>
            </p:nvSpPr>
            <p:spPr bwMode="auto">
              <a:xfrm>
                <a:off x="192" y="1320"/>
                <a:ext cx="245"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AB6040"/>
                    </a:solidFill>
                    <a:effectLst/>
                    <a:uLnTx/>
                    <a:uFillTx/>
                    <a:latin typeface="微软雅黑" panose="020B0503020204020204" pitchFamily="34" charset="-122"/>
                    <a:ea typeface="微软雅黑" panose="020B0503020204020204" pitchFamily="34" charset="-122"/>
                    <a:cs typeface="+mn-cs"/>
                  </a:rPr>
                  <a:t>C</a:t>
                </a:r>
              </a:p>
            </p:txBody>
          </p:sp>
          <p:sp>
            <p:nvSpPr>
              <p:cNvPr id="216094" name="文本框 59399">
                <a:extLst>
                  <a:ext uri="{FF2B5EF4-FFF2-40B4-BE49-F238E27FC236}">
                    <a16:creationId xmlns:a16="http://schemas.microsoft.com/office/drawing/2014/main" xmlns="" id="{DBB6DE06-2705-404B-ABC5-D92548B1BA74}"/>
                  </a:ext>
                </a:extLst>
              </p:cNvPr>
              <p:cNvSpPr txBox="1">
                <a:spLocks noChangeArrowheads="1"/>
              </p:cNvSpPr>
              <p:nvPr/>
            </p:nvSpPr>
            <p:spPr bwMode="auto">
              <a:xfrm>
                <a:off x="288" y="96"/>
                <a:ext cx="24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B</a:t>
                </a:r>
              </a:p>
            </p:txBody>
          </p:sp>
          <p:sp>
            <p:nvSpPr>
              <p:cNvPr id="216095" name="等腰三角形 59400">
                <a:extLst>
                  <a:ext uri="{FF2B5EF4-FFF2-40B4-BE49-F238E27FC236}">
                    <a16:creationId xmlns:a16="http://schemas.microsoft.com/office/drawing/2014/main" xmlns="" id="{51E32304-5A4D-47BB-BB29-5D2816B62FCA}"/>
                  </a:ext>
                </a:extLst>
              </p:cNvPr>
              <p:cNvSpPr>
                <a:spLocks noChangeArrowheads="1"/>
              </p:cNvSpPr>
              <p:nvPr/>
            </p:nvSpPr>
            <p:spPr bwMode="auto">
              <a:xfrm>
                <a:off x="288" y="0"/>
                <a:ext cx="1632" cy="1301"/>
              </a:xfrm>
              <a:prstGeom prst="triangle">
                <a:avLst>
                  <a:gd name="adj" fmla="val 0"/>
                </a:avLst>
              </a:prstGeom>
              <a:noFill/>
              <a:ln w="38100">
                <a:solidFill>
                  <a:srgbClr val="AB604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6096" name="直接连接符 59401">
                <a:extLst>
                  <a:ext uri="{FF2B5EF4-FFF2-40B4-BE49-F238E27FC236}">
                    <a16:creationId xmlns:a16="http://schemas.microsoft.com/office/drawing/2014/main" xmlns="" id="{03672C47-4D3B-4F80-9EC2-34606F43CA17}"/>
                  </a:ext>
                </a:extLst>
              </p:cNvPr>
              <p:cNvSpPr>
                <a:spLocks noChangeShapeType="1"/>
              </p:cNvSpPr>
              <p:nvPr/>
            </p:nvSpPr>
            <p:spPr bwMode="auto">
              <a:xfrm>
                <a:off x="288" y="1088"/>
                <a:ext cx="191" cy="0"/>
              </a:xfrm>
              <a:prstGeom prst="line">
                <a:avLst/>
              </a:prstGeom>
              <a:noFill/>
              <a:ln w="38100">
                <a:solidFill>
                  <a:srgbClr val="AB604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16097" name="直接连接符 59402">
                <a:extLst>
                  <a:ext uri="{FF2B5EF4-FFF2-40B4-BE49-F238E27FC236}">
                    <a16:creationId xmlns:a16="http://schemas.microsoft.com/office/drawing/2014/main" xmlns="" id="{53A68273-27EA-4974-B2F3-AC8CB42974B7}"/>
                  </a:ext>
                </a:extLst>
              </p:cNvPr>
              <p:cNvSpPr>
                <a:spLocks noChangeShapeType="1"/>
              </p:cNvSpPr>
              <p:nvPr/>
            </p:nvSpPr>
            <p:spPr bwMode="auto">
              <a:xfrm>
                <a:off x="480" y="1085"/>
                <a:ext cx="0" cy="216"/>
              </a:xfrm>
              <a:prstGeom prst="line">
                <a:avLst/>
              </a:prstGeom>
              <a:noFill/>
              <a:ln w="38100">
                <a:solidFill>
                  <a:srgbClr val="AB604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16098" name="文本框 59403">
                <a:extLst>
                  <a:ext uri="{FF2B5EF4-FFF2-40B4-BE49-F238E27FC236}">
                    <a16:creationId xmlns:a16="http://schemas.microsoft.com/office/drawing/2014/main" xmlns="" id="{DF5BBBB3-4D2C-4D13-B8AD-1AACAD930D45}"/>
                  </a:ext>
                </a:extLst>
              </p:cNvPr>
              <p:cNvSpPr txBox="1">
                <a:spLocks noChangeArrowheads="1"/>
              </p:cNvSpPr>
              <p:nvPr/>
            </p:nvSpPr>
            <p:spPr bwMode="auto">
              <a:xfrm>
                <a:off x="0" y="458"/>
                <a:ext cx="28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p>
            </p:txBody>
          </p:sp>
          <p:sp>
            <p:nvSpPr>
              <p:cNvPr id="216099" name="文本框 59404">
                <a:extLst>
                  <a:ext uri="{FF2B5EF4-FFF2-40B4-BE49-F238E27FC236}">
                    <a16:creationId xmlns:a16="http://schemas.microsoft.com/office/drawing/2014/main" xmlns="" id="{F13CC7FE-B5C1-4469-9F82-B0E234F41197}"/>
                  </a:ext>
                </a:extLst>
              </p:cNvPr>
              <p:cNvSpPr txBox="1">
                <a:spLocks noChangeArrowheads="1"/>
              </p:cNvSpPr>
              <p:nvPr/>
            </p:nvSpPr>
            <p:spPr bwMode="auto">
              <a:xfrm>
                <a:off x="912" y="264"/>
                <a:ext cx="28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a:t>
                </a:r>
              </a:p>
            </p:txBody>
          </p:sp>
        </p:grpSp>
        <p:sp>
          <p:nvSpPr>
            <p:cNvPr id="59406" name="文本框 59405">
              <a:extLst>
                <a:ext uri="{FF2B5EF4-FFF2-40B4-BE49-F238E27FC236}">
                  <a16:creationId xmlns:a16="http://schemas.microsoft.com/office/drawing/2014/main" xmlns="" id="{C0BBD7C0-E277-47AE-815A-ACE848F3E1AA}"/>
                </a:ext>
              </a:extLst>
            </p:cNvPr>
            <p:cNvSpPr txBox="1">
              <a:spLocks noChangeArrowheads="1"/>
            </p:cNvSpPr>
            <p:nvPr/>
          </p:nvSpPr>
          <p:spPr bwMode="auto">
            <a:xfrm>
              <a:off x="8189913" y="5353050"/>
              <a:ext cx="2052637" cy="523875"/>
            </a:xfrm>
            <a:prstGeom prst="rect">
              <a:avLst/>
            </a:prstGeom>
            <a:solidFill>
              <a:srgbClr val="F5E8DF"/>
            </a:solidFill>
          </p:spPr>
          <p:style>
            <a:lnRef idx="1">
              <a:schemeClr val="accent3"/>
            </a:lnRef>
            <a:fillRef idx="2">
              <a:schemeClr val="accent3"/>
            </a:fillRef>
            <a:effectRef idx="1">
              <a:schemeClr val="accent3"/>
            </a:effectRef>
            <a:fontRef idx="minor">
              <a:schemeClr val="dk1"/>
            </a:fontRef>
          </p:style>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en-US" altLang="zh-CN" sz="2800" b="1" i="0" u="none" strike="noStrike" kern="1200" cap="none" spc="0" normalizeH="0" baseline="30000" noProof="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2800" b="1" i="0" u="none" strike="noStrike" kern="1200" cap="none" spc="0" normalizeH="0" baseline="30000" noProof="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a:t>
              </a:r>
              <a:r>
                <a:rPr kumimoji="0" lang="en-US" altLang="zh-CN" sz="2800" b="1" i="0" u="none" strike="noStrike" kern="1200" cap="none" spc="0" normalizeH="0" baseline="30000" noProof="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grpSp>
          <p:nvGrpSpPr>
            <p:cNvPr id="216069" name="组合 59406">
              <a:extLst>
                <a:ext uri="{FF2B5EF4-FFF2-40B4-BE49-F238E27FC236}">
                  <a16:creationId xmlns:a16="http://schemas.microsoft.com/office/drawing/2014/main" xmlns="" id="{CB60510A-D840-4FB3-B8DD-834024EB7E8F}"/>
                </a:ext>
              </a:extLst>
            </p:cNvPr>
            <p:cNvGrpSpPr>
              <a:grpSpLocks/>
            </p:cNvGrpSpPr>
            <p:nvPr/>
          </p:nvGrpSpPr>
          <p:grpSpPr bwMode="auto">
            <a:xfrm>
              <a:off x="7329488" y="1930400"/>
              <a:ext cx="2895600" cy="2660650"/>
              <a:chOff x="-167" y="0"/>
              <a:chExt cx="1876" cy="1640"/>
            </a:xfrm>
          </p:grpSpPr>
          <p:sp>
            <p:nvSpPr>
              <p:cNvPr id="216084" name="等腰三角形 59407">
                <a:extLst>
                  <a:ext uri="{FF2B5EF4-FFF2-40B4-BE49-F238E27FC236}">
                    <a16:creationId xmlns:a16="http://schemas.microsoft.com/office/drawing/2014/main" xmlns="" id="{7EFAA2D9-4EEE-4A36-99B0-A0459CDFFDDC}"/>
                  </a:ext>
                </a:extLst>
              </p:cNvPr>
              <p:cNvSpPr>
                <a:spLocks noChangeArrowheads="1"/>
              </p:cNvSpPr>
              <p:nvPr/>
            </p:nvSpPr>
            <p:spPr bwMode="auto">
              <a:xfrm>
                <a:off x="77" y="0"/>
                <a:ext cx="1632" cy="1392"/>
              </a:xfrm>
              <a:prstGeom prst="triangle">
                <a:avLst>
                  <a:gd name="adj" fmla="val 50000"/>
                </a:avLst>
              </a:prstGeom>
              <a:noFill/>
              <a:ln w="38100">
                <a:solidFill>
                  <a:srgbClr val="AB604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6085" name="文本框 59408">
                <a:extLst>
                  <a:ext uri="{FF2B5EF4-FFF2-40B4-BE49-F238E27FC236}">
                    <a16:creationId xmlns:a16="http://schemas.microsoft.com/office/drawing/2014/main" xmlns="" id="{C7BFF4BC-7FD6-4F5B-951B-C1554FF303F8}"/>
                  </a:ext>
                </a:extLst>
              </p:cNvPr>
              <p:cNvSpPr txBox="1">
                <a:spLocks noChangeArrowheads="1"/>
              </p:cNvSpPr>
              <p:nvPr/>
            </p:nvSpPr>
            <p:spPr bwMode="auto">
              <a:xfrm>
                <a:off x="759" y="124"/>
                <a:ext cx="2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B</a:t>
                </a:r>
              </a:p>
            </p:txBody>
          </p:sp>
          <p:sp>
            <p:nvSpPr>
              <p:cNvPr id="216086" name="文本框 59409">
                <a:extLst>
                  <a:ext uri="{FF2B5EF4-FFF2-40B4-BE49-F238E27FC236}">
                    <a16:creationId xmlns:a16="http://schemas.microsoft.com/office/drawing/2014/main" xmlns="" id="{B54447A9-AE4D-4171-9BAF-02886FEE191C}"/>
                  </a:ext>
                </a:extLst>
              </p:cNvPr>
              <p:cNvSpPr txBox="1">
                <a:spLocks noChangeArrowheads="1"/>
              </p:cNvSpPr>
              <p:nvPr/>
            </p:nvSpPr>
            <p:spPr bwMode="auto">
              <a:xfrm>
                <a:off x="221" y="431"/>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p>
            </p:txBody>
          </p:sp>
          <p:sp>
            <p:nvSpPr>
              <p:cNvPr id="216087" name="文本框 59410">
                <a:extLst>
                  <a:ext uri="{FF2B5EF4-FFF2-40B4-BE49-F238E27FC236}">
                    <a16:creationId xmlns:a16="http://schemas.microsoft.com/office/drawing/2014/main" xmlns="" id="{D2E7046C-FA35-45DB-858D-1D3B7E9666D1}"/>
                  </a:ext>
                </a:extLst>
              </p:cNvPr>
              <p:cNvSpPr txBox="1">
                <a:spLocks noChangeArrowheads="1"/>
              </p:cNvSpPr>
              <p:nvPr/>
            </p:nvSpPr>
            <p:spPr bwMode="auto">
              <a:xfrm>
                <a:off x="1343" y="480"/>
                <a:ext cx="19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a:t>
                </a:r>
              </a:p>
            </p:txBody>
          </p:sp>
          <p:sp>
            <p:nvSpPr>
              <p:cNvPr id="216088" name="文本框 59411">
                <a:extLst>
                  <a:ext uri="{FF2B5EF4-FFF2-40B4-BE49-F238E27FC236}">
                    <a16:creationId xmlns:a16="http://schemas.microsoft.com/office/drawing/2014/main" xmlns="" id="{B7D43A22-B320-4D45-B3DA-6C34EC9BC55B}"/>
                  </a:ext>
                </a:extLst>
              </p:cNvPr>
              <p:cNvSpPr txBox="1">
                <a:spLocks noChangeArrowheads="1"/>
              </p:cNvSpPr>
              <p:nvPr/>
            </p:nvSpPr>
            <p:spPr bwMode="auto">
              <a:xfrm>
                <a:off x="-167" y="1318"/>
                <a:ext cx="24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AB6040"/>
                    </a:solidFill>
                    <a:effectLst/>
                    <a:uLnTx/>
                    <a:uFillTx/>
                    <a:latin typeface="微软雅黑" panose="020B0503020204020204" pitchFamily="34" charset="-122"/>
                    <a:ea typeface="微软雅黑" panose="020B0503020204020204" pitchFamily="34" charset="-122"/>
                    <a:cs typeface="+mn-cs"/>
                  </a:rPr>
                  <a:t>C</a:t>
                </a:r>
              </a:p>
            </p:txBody>
          </p:sp>
          <p:sp>
            <p:nvSpPr>
              <p:cNvPr id="216089" name="文本框 59412">
                <a:extLst>
                  <a:ext uri="{FF2B5EF4-FFF2-40B4-BE49-F238E27FC236}">
                    <a16:creationId xmlns:a16="http://schemas.microsoft.com/office/drawing/2014/main" xmlns="" id="{6F0E7F6C-0252-4A2A-AF91-0C6EF6D31952}"/>
                  </a:ext>
                </a:extLst>
              </p:cNvPr>
              <p:cNvSpPr txBox="1">
                <a:spLocks noChangeArrowheads="1"/>
              </p:cNvSpPr>
              <p:nvPr/>
            </p:nvSpPr>
            <p:spPr bwMode="auto">
              <a:xfrm>
                <a:off x="1322" y="1106"/>
                <a:ext cx="2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AB6040"/>
                    </a:solidFill>
                    <a:effectLst/>
                    <a:uLnTx/>
                    <a:uFillTx/>
                    <a:latin typeface="微软雅黑" panose="020B0503020204020204" pitchFamily="34" charset="-122"/>
                    <a:ea typeface="微软雅黑" panose="020B0503020204020204" pitchFamily="34" charset="-122"/>
                    <a:cs typeface="+mn-cs"/>
                  </a:rPr>
                  <a:t>A</a:t>
                </a:r>
              </a:p>
            </p:txBody>
          </p:sp>
          <p:sp>
            <p:nvSpPr>
              <p:cNvPr id="216090" name="文本框 59413">
                <a:extLst>
                  <a:ext uri="{FF2B5EF4-FFF2-40B4-BE49-F238E27FC236}">
                    <a16:creationId xmlns:a16="http://schemas.microsoft.com/office/drawing/2014/main" xmlns="" id="{EC870850-C0C7-4A57-9915-25328C1FC06E}"/>
                  </a:ext>
                </a:extLst>
              </p:cNvPr>
              <p:cNvSpPr txBox="1">
                <a:spLocks noChangeArrowheads="1"/>
              </p:cNvSpPr>
              <p:nvPr/>
            </p:nvSpPr>
            <p:spPr bwMode="auto">
              <a:xfrm>
                <a:off x="768" y="1020"/>
                <a:ext cx="2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p>
            </p:txBody>
          </p:sp>
        </p:grpSp>
        <p:sp>
          <p:nvSpPr>
            <p:cNvPr id="216070" name="任意多边形 59414">
              <a:extLst>
                <a:ext uri="{FF2B5EF4-FFF2-40B4-BE49-F238E27FC236}">
                  <a16:creationId xmlns:a16="http://schemas.microsoft.com/office/drawing/2014/main" xmlns="" id="{D840FA7A-9988-4E3B-B8AC-EDA6654EFB5D}"/>
                </a:ext>
              </a:extLst>
            </p:cNvPr>
            <p:cNvSpPr>
              <a:spLocks noChangeArrowheads="1"/>
            </p:cNvSpPr>
            <p:nvPr/>
          </p:nvSpPr>
          <p:spPr bwMode="auto">
            <a:xfrm>
              <a:off x="5716588" y="3000375"/>
              <a:ext cx="1162050" cy="4286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chemeClr val="bg1"/>
                </a:gs>
                <a:gs pos="100000">
                  <a:srgbClr val="AB6040"/>
                </a:gs>
              </a:gsLst>
              <a:lin ang="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59416" name="下箭头 59415">
              <a:extLst>
                <a:ext uri="{FF2B5EF4-FFF2-40B4-BE49-F238E27FC236}">
                  <a16:creationId xmlns:a16="http://schemas.microsoft.com/office/drawing/2014/main" xmlns="" id="{F0652968-19D9-4007-96A7-ED82E8E2DFA5}"/>
                </a:ext>
              </a:extLst>
            </p:cNvPr>
            <p:cNvSpPr>
              <a:spLocks noChangeArrowheads="1"/>
            </p:cNvSpPr>
            <p:nvPr/>
          </p:nvSpPr>
          <p:spPr bwMode="auto">
            <a:xfrm>
              <a:off x="3355975" y="4556125"/>
              <a:ext cx="457200" cy="609600"/>
            </a:xfrm>
            <a:prstGeom prst="downArrow">
              <a:avLst>
                <a:gd name="adj1" fmla="val 50000"/>
                <a:gd name="adj2" fmla="val 33315"/>
              </a:avLst>
            </a:prstGeom>
            <a:solidFill>
              <a:srgbClr val="AE6836"/>
            </a:solidFill>
            <a:ln w="9525">
              <a:noFill/>
              <a:miter lim="800000"/>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9417" name="下箭头 59416">
              <a:extLst>
                <a:ext uri="{FF2B5EF4-FFF2-40B4-BE49-F238E27FC236}">
                  <a16:creationId xmlns:a16="http://schemas.microsoft.com/office/drawing/2014/main" xmlns="" id="{717A3E39-B018-4B56-8434-F226DA1DFD7A}"/>
                </a:ext>
              </a:extLst>
            </p:cNvPr>
            <p:cNvSpPr>
              <a:spLocks noChangeArrowheads="1"/>
            </p:cNvSpPr>
            <p:nvPr/>
          </p:nvSpPr>
          <p:spPr bwMode="auto">
            <a:xfrm>
              <a:off x="8901113" y="4556125"/>
              <a:ext cx="457200" cy="609600"/>
            </a:xfrm>
            <a:prstGeom prst="downArrow">
              <a:avLst>
                <a:gd name="adj1" fmla="val 50000"/>
                <a:gd name="adj2" fmla="val 33315"/>
              </a:avLst>
            </a:prstGeom>
            <a:solidFill>
              <a:srgbClr val="AE6836"/>
            </a:solidFill>
            <a:ln w="9525">
              <a:noFill/>
              <a:miter lim="800000"/>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6073" name="文本框 1">
              <a:extLst>
                <a:ext uri="{FF2B5EF4-FFF2-40B4-BE49-F238E27FC236}">
                  <a16:creationId xmlns:a16="http://schemas.microsoft.com/office/drawing/2014/main" xmlns="" id="{B0FB988E-5DA0-4B86-9D52-5FC12852582D}"/>
                </a:ext>
              </a:extLst>
            </p:cNvPr>
            <p:cNvSpPr txBox="1">
              <a:spLocks noChangeArrowheads="1"/>
            </p:cNvSpPr>
            <p:nvPr/>
          </p:nvSpPr>
          <p:spPr bwMode="auto">
            <a:xfrm>
              <a:off x="3228975" y="6005513"/>
              <a:ext cx="61468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4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真理和谬误在一定条件下相互转化</a:t>
              </a: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箭头: 左右 1">
              <a:extLst>
                <a:ext uri="{FF2B5EF4-FFF2-40B4-BE49-F238E27FC236}">
                  <a16:creationId xmlns:a16="http://schemas.microsoft.com/office/drawing/2014/main" xmlns="" id="{1F9CDC4E-23E5-408A-979E-C2DE648D3782}"/>
                </a:ext>
              </a:extLst>
            </p:cNvPr>
            <p:cNvSpPr/>
            <p:nvPr/>
          </p:nvSpPr>
          <p:spPr bwMode="auto">
            <a:xfrm>
              <a:off x="5275263" y="5470525"/>
              <a:ext cx="2054225" cy="287338"/>
            </a:xfrm>
            <a:prstGeom prst="leftRightArrow">
              <a:avLst/>
            </a:prstGeom>
            <a:solidFill>
              <a:srgbClr val="AE6836"/>
            </a:solidFill>
            <a:ln w="9525" cap="flat" cmpd="sng" algn="ctr">
              <a:noFill/>
              <a:prstDash val="solid"/>
              <a:round/>
              <a:headEnd type="none" w="med" len="med"/>
              <a:tailEnd type="none" w="med" len="med"/>
            </a:ln>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36" name="文本框 35">
            <a:extLst>
              <a:ext uri="{FF2B5EF4-FFF2-40B4-BE49-F238E27FC236}">
                <a16:creationId xmlns:a16="http://schemas.microsoft.com/office/drawing/2014/main" xmlns="" id="{626BB06B-8AA3-4909-B1A5-C05CDCBC396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38" name="矩形: 圆角 37">
            <a:extLst>
              <a:ext uri="{FF2B5EF4-FFF2-40B4-BE49-F238E27FC236}">
                <a16:creationId xmlns:a16="http://schemas.microsoft.com/office/drawing/2014/main" xmlns="" id="{54E091CC-9BC8-4642-A0E9-3DA12F6A1B6B}"/>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图片 3">
            <a:extLst>
              <a:ext uri="{FF2B5EF4-FFF2-40B4-BE49-F238E27FC236}">
                <a16:creationId xmlns:a16="http://schemas.microsoft.com/office/drawing/2014/main" xmlns="" id="{4C81910F-3B7E-439D-9195-BB173890B7A1}"/>
              </a:ext>
            </a:extLst>
          </p:cNvPr>
          <p:cNvPicPr>
            <a:picLocks noChangeAspect="1" noChangeArrowheads="1"/>
          </p:cNvPicPr>
          <p:nvPr/>
        </p:nvPicPr>
        <p:blipFill>
          <a:blip r:embed="rId3" cstate="print"/>
          <a:srcRect/>
          <a:stretch>
            <a:fillRect/>
          </a:stretch>
        </p:blipFill>
        <p:spPr bwMode="auto">
          <a:xfrm>
            <a:off x="7052372" y="3372079"/>
            <a:ext cx="3228975" cy="2038350"/>
          </a:xfrm>
          <a:prstGeom prst="rect">
            <a:avLst/>
          </a:prstGeom>
          <a:ln>
            <a:noFill/>
          </a:ln>
          <a:effectLst>
            <a:softEdge rad="112500"/>
          </a:effectLst>
        </p:spPr>
      </p:pic>
      <p:sp>
        <p:nvSpPr>
          <p:cNvPr id="218117" name="文本框 8">
            <a:extLst>
              <a:ext uri="{FF2B5EF4-FFF2-40B4-BE49-F238E27FC236}">
                <a16:creationId xmlns:a16="http://schemas.microsoft.com/office/drawing/2014/main" xmlns="" id="{BBF71700-FDF8-4FDA-9B06-30498B82753D}"/>
              </a:ext>
            </a:extLst>
          </p:cNvPr>
          <p:cNvSpPr txBox="1">
            <a:spLocks noChangeArrowheads="1"/>
          </p:cNvSpPr>
          <p:nvPr/>
        </p:nvSpPr>
        <p:spPr bwMode="auto">
          <a:xfrm>
            <a:off x="7100791" y="5416571"/>
            <a:ext cx="3132137"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爱迪生发明电灯，试验了</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1600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多种材料</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19">
            <a:extLst>
              <a:ext uri="{FF2B5EF4-FFF2-40B4-BE49-F238E27FC236}">
                <a16:creationId xmlns:a16="http://schemas.microsoft.com/office/drawing/2014/main" xmlns="" id="{E6F5F0F0-18E1-4752-BA85-0ED451C54C51}"/>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21" name="文本框 20">
            <a:extLst>
              <a:ext uri="{FF2B5EF4-FFF2-40B4-BE49-F238E27FC236}">
                <a16:creationId xmlns:a16="http://schemas.microsoft.com/office/drawing/2014/main" xmlns="" id="{BABD835E-497D-4C11-B945-827E70B2957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22" name="组合 21">
            <a:extLst>
              <a:ext uri="{FF2B5EF4-FFF2-40B4-BE49-F238E27FC236}">
                <a16:creationId xmlns:a16="http://schemas.microsoft.com/office/drawing/2014/main" xmlns="" id="{9FDB065B-E01B-46D1-9110-4938C8F856BF}"/>
              </a:ext>
            </a:extLst>
          </p:cNvPr>
          <p:cNvGrpSpPr/>
          <p:nvPr/>
        </p:nvGrpSpPr>
        <p:grpSpPr>
          <a:xfrm>
            <a:off x="720729" y="2479462"/>
            <a:ext cx="4847344" cy="3084681"/>
            <a:chOff x="400048" y="3060625"/>
            <a:chExt cx="4629152" cy="3084681"/>
          </a:xfrm>
        </p:grpSpPr>
        <p:grpSp>
          <p:nvGrpSpPr>
            <p:cNvPr id="25" name="Group 9">
              <a:extLst>
                <a:ext uri="{FF2B5EF4-FFF2-40B4-BE49-F238E27FC236}">
                  <a16:creationId xmlns:a16="http://schemas.microsoft.com/office/drawing/2014/main" xmlns="" id="{2CA5902C-84D9-44EC-96E5-55874148D130}"/>
                </a:ext>
              </a:extLst>
            </p:cNvPr>
            <p:cNvGrpSpPr/>
            <p:nvPr/>
          </p:nvGrpSpPr>
          <p:grpSpPr bwMode="auto">
            <a:xfrm>
              <a:off x="400048" y="3060625"/>
              <a:ext cx="4629152" cy="3084681"/>
              <a:chOff x="0" y="0"/>
              <a:chExt cx="4016605" cy="2633255"/>
            </a:xfrm>
            <a:solidFill>
              <a:schemeClr val="accent6">
                <a:lumMod val="20000"/>
                <a:lumOff val="80000"/>
              </a:schemeClr>
            </a:solidFill>
          </p:grpSpPr>
          <p:sp>
            <p:nvSpPr>
              <p:cNvPr id="27" name="Freeform 5">
                <a:extLst>
                  <a:ext uri="{FF2B5EF4-FFF2-40B4-BE49-F238E27FC236}">
                    <a16:creationId xmlns:a16="http://schemas.microsoft.com/office/drawing/2014/main" xmlns="" id="{C3ACEDA7-C3A4-4494-A443-DD8AFBBC2D5D}"/>
                  </a:ext>
                </a:extLst>
              </p:cNvPr>
              <p:cNvSpPr/>
              <p:nvPr/>
            </p:nvSpPr>
            <p:spPr bwMode="auto">
              <a:xfrm rot="21480000">
                <a:off x="127230" y="78843"/>
                <a:ext cx="3889375" cy="2554412"/>
              </a:xfrm>
              <a:custGeom>
                <a:avLst/>
                <a:gdLst>
                  <a:gd name="T0" fmla="*/ 2147483646 w 3266"/>
                  <a:gd name="T1" fmla="*/ 2147483646 h 2145"/>
                  <a:gd name="T2" fmla="*/ 2147483646 w 3266"/>
                  <a:gd name="T3" fmla="*/ 2147483646 h 2145"/>
                  <a:gd name="T4" fmla="*/ 2147483646 w 3266"/>
                  <a:gd name="T5" fmla="*/ 2147483646 h 2145"/>
                  <a:gd name="T6" fmla="*/ 2147483646 w 3266"/>
                  <a:gd name="T7" fmla="*/ 2147483646 h 2145"/>
                  <a:gd name="T8" fmla="*/ 2147483646 w 3266"/>
                  <a:gd name="T9" fmla="*/ 2147483646 h 2145"/>
                  <a:gd name="T10" fmla="*/ 2147483646 w 3266"/>
                  <a:gd name="T11" fmla="*/ 2147483646 h 2145"/>
                  <a:gd name="T12" fmla="*/ 2147483646 w 3266"/>
                  <a:gd name="T13" fmla="*/ 2147483646 h 2145"/>
                  <a:gd name="T14" fmla="*/ 2147483646 w 3266"/>
                  <a:gd name="T15" fmla="*/ 2147483646 h 2145"/>
                  <a:gd name="T16" fmla="*/ 2147483646 w 3266"/>
                  <a:gd name="T17" fmla="*/ 2147483646 h 2145"/>
                  <a:gd name="T18" fmla="*/ 2147483646 w 3266"/>
                  <a:gd name="T19" fmla="*/ 2147483646 h 2145"/>
                  <a:gd name="T20" fmla="*/ 2147483646 w 3266"/>
                  <a:gd name="T21" fmla="*/ 2147483646 h 2145"/>
                  <a:gd name="T22" fmla="*/ 2147483646 w 3266"/>
                  <a:gd name="T23" fmla="*/ 2147483646 h 2145"/>
                  <a:gd name="T24" fmla="*/ 2147483646 w 3266"/>
                  <a:gd name="T25" fmla="*/ 2147483646 h 2145"/>
                  <a:gd name="T26" fmla="*/ 2147483646 w 3266"/>
                  <a:gd name="T27" fmla="*/ 2147483646 h 2145"/>
                  <a:gd name="T28" fmla="*/ 2147483646 w 3266"/>
                  <a:gd name="T29" fmla="*/ 2147483646 h 2145"/>
                  <a:gd name="T30" fmla="*/ 0 w 3266"/>
                  <a:gd name="T31" fmla="*/ 2147483646 h 2145"/>
                  <a:gd name="T32" fmla="*/ 2147483646 w 3266"/>
                  <a:gd name="T33" fmla="*/ 2147483646 h 2145"/>
                  <a:gd name="T34" fmla="*/ 2147483646 w 3266"/>
                  <a:gd name="T35" fmla="*/ 2147483646 h 2145"/>
                  <a:gd name="T36" fmla="*/ 2147483646 w 3266"/>
                  <a:gd name="T37" fmla="*/ 2147483646 h 2145"/>
                  <a:gd name="T38" fmla="*/ 2147483646 w 3266"/>
                  <a:gd name="T39" fmla="*/ 2147483646 h 2145"/>
                  <a:gd name="T40" fmla="*/ 2147483646 w 3266"/>
                  <a:gd name="T41" fmla="*/ 0 h 2145"/>
                  <a:gd name="T42" fmla="*/ 2147483646 w 3266"/>
                  <a:gd name="T43" fmla="*/ 2147483646 h 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66"/>
                  <a:gd name="T67" fmla="*/ 0 h 2145"/>
                  <a:gd name="T68" fmla="*/ 3266 w 3266"/>
                  <a:gd name="T69" fmla="*/ 2145 h 2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solidFill>
                <a:srgbClr val="D8A582"/>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sp>
            <p:nvSpPr>
              <p:cNvPr id="28" name="Freeform 5">
                <a:extLst>
                  <a:ext uri="{FF2B5EF4-FFF2-40B4-BE49-F238E27FC236}">
                    <a16:creationId xmlns:a16="http://schemas.microsoft.com/office/drawing/2014/main" xmlns="" id="{CE9665B5-5185-40F8-9A50-911A5D9CA914}"/>
                  </a:ext>
                </a:extLst>
              </p:cNvPr>
              <p:cNvSpPr/>
              <p:nvPr/>
            </p:nvSpPr>
            <p:spPr bwMode="auto">
              <a:xfrm>
                <a:off x="0" y="0"/>
                <a:ext cx="3965575" cy="2604458"/>
              </a:xfrm>
              <a:custGeom>
                <a:avLst/>
                <a:gdLst>
                  <a:gd name="T0" fmla="*/ 2147483646 w 3266"/>
                  <a:gd name="T1" fmla="*/ 2147483646 h 2145"/>
                  <a:gd name="T2" fmla="*/ 2147483646 w 3266"/>
                  <a:gd name="T3" fmla="*/ 2147483646 h 2145"/>
                  <a:gd name="T4" fmla="*/ 2147483646 w 3266"/>
                  <a:gd name="T5" fmla="*/ 2147483646 h 2145"/>
                  <a:gd name="T6" fmla="*/ 2147483646 w 3266"/>
                  <a:gd name="T7" fmla="*/ 2147483646 h 2145"/>
                  <a:gd name="T8" fmla="*/ 2147483646 w 3266"/>
                  <a:gd name="T9" fmla="*/ 2147483646 h 2145"/>
                  <a:gd name="T10" fmla="*/ 2147483646 w 3266"/>
                  <a:gd name="T11" fmla="*/ 2147483646 h 2145"/>
                  <a:gd name="T12" fmla="*/ 2147483646 w 3266"/>
                  <a:gd name="T13" fmla="*/ 2147483646 h 2145"/>
                  <a:gd name="T14" fmla="*/ 2147483646 w 3266"/>
                  <a:gd name="T15" fmla="*/ 2147483646 h 2145"/>
                  <a:gd name="T16" fmla="*/ 2147483646 w 3266"/>
                  <a:gd name="T17" fmla="*/ 2147483646 h 2145"/>
                  <a:gd name="T18" fmla="*/ 2147483646 w 3266"/>
                  <a:gd name="T19" fmla="*/ 2147483646 h 2145"/>
                  <a:gd name="T20" fmla="*/ 2147483646 w 3266"/>
                  <a:gd name="T21" fmla="*/ 2147483646 h 2145"/>
                  <a:gd name="T22" fmla="*/ 2147483646 w 3266"/>
                  <a:gd name="T23" fmla="*/ 2147483646 h 2145"/>
                  <a:gd name="T24" fmla="*/ 2147483646 w 3266"/>
                  <a:gd name="T25" fmla="*/ 2147483646 h 2145"/>
                  <a:gd name="T26" fmla="*/ 2147483646 w 3266"/>
                  <a:gd name="T27" fmla="*/ 2147483646 h 2145"/>
                  <a:gd name="T28" fmla="*/ 2147483646 w 3266"/>
                  <a:gd name="T29" fmla="*/ 2147483646 h 2145"/>
                  <a:gd name="T30" fmla="*/ 0 w 3266"/>
                  <a:gd name="T31" fmla="*/ 2147483646 h 2145"/>
                  <a:gd name="T32" fmla="*/ 2147483646 w 3266"/>
                  <a:gd name="T33" fmla="*/ 2147483646 h 2145"/>
                  <a:gd name="T34" fmla="*/ 2147483646 w 3266"/>
                  <a:gd name="T35" fmla="*/ 2147483646 h 2145"/>
                  <a:gd name="T36" fmla="*/ 2147483646 w 3266"/>
                  <a:gd name="T37" fmla="*/ 2147483646 h 2145"/>
                  <a:gd name="T38" fmla="*/ 2147483646 w 3266"/>
                  <a:gd name="T39" fmla="*/ 2147483646 h 2145"/>
                  <a:gd name="T40" fmla="*/ 2147483646 w 3266"/>
                  <a:gd name="T41" fmla="*/ 0 h 2145"/>
                  <a:gd name="T42" fmla="*/ 2147483646 w 3266"/>
                  <a:gd name="T43" fmla="*/ 2147483646 h 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66"/>
                  <a:gd name="T67" fmla="*/ 0 h 2145"/>
                  <a:gd name="T68" fmla="*/ 3266 w 3266"/>
                  <a:gd name="T69" fmla="*/ 2145 h 2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solidFill>
                <a:srgbClr val="B06140"/>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grpSp>
        <p:sp>
          <p:nvSpPr>
            <p:cNvPr id="26" name="矩形 1">
              <a:extLst>
                <a:ext uri="{FF2B5EF4-FFF2-40B4-BE49-F238E27FC236}">
                  <a16:creationId xmlns:a16="http://schemas.microsoft.com/office/drawing/2014/main" xmlns="" id="{3F763C29-76E2-43E5-80CE-7B337541B8E8}"/>
                </a:ext>
              </a:extLst>
            </p:cNvPr>
            <p:cNvSpPr>
              <a:spLocks noChangeArrowheads="1"/>
            </p:cNvSpPr>
            <p:nvPr/>
          </p:nvSpPr>
          <p:spPr bwMode="auto">
            <a:xfrm>
              <a:off x="745040" y="3156791"/>
              <a:ext cx="3975958"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勇于正视错误、反省错误、修正错误，终能取得对客观事物及其规律的正确认识，从而让错误转化为正确，谬误转化为真理。</a:t>
              </a:r>
            </a:p>
          </p:txBody>
        </p:sp>
      </p:grpSp>
      <p:sp>
        <p:nvSpPr>
          <p:cNvPr id="3" name="矩形 2">
            <a:extLst>
              <a:ext uri="{FF2B5EF4-FFF2-40B4-BE49-F238E27FC236}">
                <a16:creationId xmlns:a16="http://schemas.microsoft.com/office/drawing/2014/main" xmlns="" id="{D99C4E3C-C1E3-441F-97FE-84DE9A1CA997}"/>
              </a:ext>
            </a:extLst>
          </p:cNvPr>
          <p:cNvSpPr/>
          <p:nvPr/>
        </p:nvSpPr>
        <p:spPr>
          <a:xfrm>
            <a:off x="5618859" y="1963723"/>
            <a:ext cx="6096000" cy="1237005"/>
          </a:xfrm>
          <a:prstGeom prst="rect">
            <a:avLst/>
          </a:prstGeom>
        </p:spPr>
        <p:txBody>
          <a:bodyPr>
            <a:spAutoFit/>
          </a:bodyPr>
          <a:lstStyle/>
          <a:p>
            <a:pPr marL="0" marR="0" lvl="0" indent="0" algn="ctr" defTabSz="914400" rtl="0" eaLnBrk="1" fontAlgn="base" latinLnBrk="0" hangingPunct="1">
              <a:lnSpc>
                <a:spcPct val="150000"/>
              </a:lnSpc>
              <a:spcBef>
                <a:spcPts val="80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sym typeface="KaiTi" panose="02010609060101010101" pitchFamily="49" charset="-122"/>
              </a:rPr>
              <a:t>错误往往是正确的先导</a:t>
            </a:r>
            <a:endParaRPr kumimoji="0" lang="en-US" altLang="zh-CN" sz="24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sym typeface="KaiTi" panose="02010609060101010101" pitchFamily="49" charset="-122"/>
            </a:endParaRPr>
          </a:p>
          <a:p>
            <a:pPr marL="0" marR="0" lvl="0" indent="0" algn="ctr" defTabSz="914400" rtl="0" eaLnBrk="1" fontAlgn="base" latinLnBrk="0" hangingPunct="1">
              <a:lnSpc>
                <a:spcPct val="150000"/>
              </a:lnSpc>
              <a:spcBef>
                <a:spcPts val="800"/>
              </a:spcBef>
              <a:spcAft>
                <a:spcPct val="0"/>
              </a:spcAft>
              <a:buClrTx/>
              <a:buSzTx/>
              <a:buFontTx/>
              <a:buNone/>
              <a:tabLst/>
              <a:defRPr/>
            </a:pPr>
            <a:r>
              <a:rPr kumimoji="0" lang="zh-CN" altLang="en-US" sz="2400" b="1" i="0" u="none" strike="noStrike" kern="1200" cap="none" spc="0" normalizeH="0" baseline="0" noProof="0" dirty="0">
                <a:ln>
                  <a:noFill/>
                </a:ln>
                <a:solidFill>
                  <a:srgbClr val="B06140"/>
                </a:solidFill>
                <a:effectLst/>
                <a:uLnTx/>
                <a:uFillTx/>
                <a:latin typeface="Arial" panose="020B0604020202020204" pitchFamily="34" charset="0"/>
                <a:ea typeface="微软雅黑" panose="020B0503020204020204" pitchFamily="34" charset="-122"/>
                <a:cs typeface="+mn-cs"/>
                <a:sym typeface="KaiTi" panose="02010609060101010101" pitchFamily="49" charset="-122"/>
              </a:rPr>
              <a:t>吃一堑，长一智</a:t>
            </a:r>
          </a:p>
        </p:txBody>
      </p:sp>
    </p:spTree>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1">
            <a:extLst>
              <a:ext uri="{FF2B5EF4-FFF2-40B4-BE49-F238E27FC236}">
                <a16:creationId xmlns:a16="http://schemas.microsoft.com/office/drawing/2014/main" xmlns="" id="{95A48755-1BE5-4AD2-BDB3-A3167DEC06FE}"/>
              </a:ext>
            </a:extLst>
          </p:cNvPr>
          <p:cNvSpPr>
            <a:spLocks noChangeArrowheads="1"/>
          </p:cNvSpPr>
          <p:nvPr/>
        </p:nvSpPr>
        <p:spPr bwMode="auto">
          <a:xfrm>
            <a:off x="5367187" y="4894551"/>
            <a:ext cx="6032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警示人们更加深刻、更加正确地认识世界</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xmlns="" id="{06B21CB9-843B-4866-8B72-61A7347E4F8A}"/>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16" name="文本框 15">
            <a:extLst>
              <a:ext uri="{FF2B5EF4-FFF2-40B4-BE49-F238E27FC236}">
                <a16:creationId xmlns:a16="http://schemas.microsoft.com/office/drawing/2014/main" xmlns="" id="{9F01D091-2313-4026-8A11-C492A92B8EF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2" name="组合 1">
            <a:extLst>
              <a:ext uri="{FF2B5EF4-FFF2-40B4-BE49-F238E27FC236}">
                <a16:creationId xmlns:a16="http://schemas.microsoft.com/office/drawing/2014/main" xmlns="" id="{6ABAED0A-B08B-455B-8B77-8A43966D797E}"/>
              </a:ext>
            </a:extLst>
          </p:cNvPr>
          <p:cNvGrpSpPr/>
          <p:nvPr/>
        </p:nvGrpSpPr>
        <p:grpSpPr>
          <a:xfrm>
            <a:off x="914877" y="2714143"/>
            <a:ext cx="3837674" cy="2442162"/>
            <a:chOff x="874536" y="2261707"/>
            <a:chExt cx="3837674" cy="2442162"/>
          </a:xfrm>
        </p:grpSpPr>
        <p:grpSp>
          <p:nvGrpSpPr>
            <p:cNvPr id="20" name="Group 9">
              <a:extLst>
                <a:ext uri="{FF2B5EF4-FFF2-40B4-BE49-F238E27FC236}">
                  <a16:creationId xmlns:a16="http://schemas.microsoft.com/office/drawing/2014/main" xmlns="" id="{6A6122EC-F4B2-44DE-BB71-11B46FBAABAD}"/>
                </a:ext>
              </a:extLst>
            </p:cNvPr>
            <p:cNvGrpSpPr/>
            <p:nvPr/>
          </p:nvGrpSpPr>
          <p:grpSpPr bwMode="auto">
            <a:xfrm>
              <a:off x="874536" y="2261707"/>
              <a:ext cx="3837674" cy="2442162"/>
              <a:chOff x="0" y="0"/>
              <a:chExt cx="4016605" cy="2633255"/>
            </a:xfrm>
            <a:solidFill>
              <a:schemeClr val="accent6">
                <a:lumMod val="20000"/>
                <a:lumOff val="80000"/>
              </a:schemeClr>
            </a:solidFill>
          </p:grpSpPr>
          <p:sp>
            <p:nvSpPr>
              <p:cNvPr id="22" name="Freeform 5">
                <a:extLst>
                  <a:ext uri="{FF2B5EF4-FFF2-40B4-BE49-F238E27FC236}">
                    <a16:creationId xmlns:a16="http://schemas.microsoft.com/office/drawing/2014/main" xmlns="" id="{E0182866-5A97-4B34-A74A-6FE9C272AC93}"/>
                  </a:ext>
                </a:extLst>
              </p:cNvPr>
              <p:cNvSpPr/>
              <p:nvPr/>
            </p:nvSpPr>
            <p:spPr bwMode="auto">
              <a:xfrm rot="21480000">
                <a:off x="127230" y="78843"/>
                <a:ext cx="3889375" cy="2554412"/>
              </a:xfrm>
              <a:custGeom>
                <a:avLst/>
                <a:gdLst>
                  <a:gd name="T0" fmla="*/ 2147483646 w 3266"/>
                  <a:gd name="T1" fmla="*/ 2147483646 h 2145"/>
                  <a:gd name="T2" fmla="*/ 2147483646 w 3266"/>
                  <a:gd name="T3" fmla="*/ 2147483646 h 2145"/>
                  <a:gd name="T4" fmla="*/ 2147483646 w 3266"/>
                  <a:gd name="T5" fmla="*/ 2147483646 h 2145"/>
                  <a:gd name="T6" fmla="*/ 2147483646 w 3266"/>
                  <a:gd name="T7" fmla="*/ 2147483646 h 2145"/>
                  <a:gd name="T8" fmla="*/ 2147483646 w 3266"/>
                  <a:gd name="T9" fmla="*/ 2147483646 h 2145"/>
                  <a:gd name="T10" fmla="*/ 2147483646 w 3266"/>
                  <a:gd name="T11" fmla="*/ 2147483646 h 2145"/>
                  <a:gd name="T12" fmla="*/ 2147483646 w 3266"/>
                  <a:gd name="T13" fmla="*/ 2147483646 h 2145"/>
                  <a:gd name="T14" fmla="*/ 2147483646 w 3266"/>
                  <a:gd name="T15" fmla="*/ 2147483646 h 2145"/>
                  <a:gd name="T16" fmla="*/ 2147483646 w 3266"/>
                  <a:gd name="T17" fmla="*/ 2147483646 h 2145"/>
                  <a:gd name="T18" fmla="*/ 2147483646 w 3266"/>
                  <a:gd name="T19" fmla="*/ 2147483646 h 2145"/>
                  <a:gd name="T20" fmla="*/ 2147483646 w 3266"/>
                  <a:gd name="T21" fmla="*/ 2147483646 h 2145"/>
                  <a:gd name="T22" fmla="*/ 2147483646 w 3266"/>
                  <a:gd name="T23" fmla="*/ 2147483646 h 2145"/>
                  <a:gd name="T24" fmla="*/ 2147483646 w 3266"/>
                  <a:gd name="T25" fmla="*/ 2147483646 h 2145"/>
                  <a:gd name="T26" fmla="*/ 2147483646 w 3266"/>
                  <a:gd name="T27" fmla="*/ 2147483646 h 2145"/>
                  <a:gd name="T28" fmla="*/ 2147483646 w 3266"/>
                  <a:gd name="T29" fmla="*/ 2147483646 h 2145"/>
                  <a:gd name="T30" fmla="*/ 0 w 3266"/>
                  <a:gd name="T31" fmla="*/ 2147483646 h 2145"/>
                  <a:gd name="T32" fmla="*/ 2147483646 w 3266"/>
                  <a:gd name="T33" fmla="*/ 2147483646 h 2145"/>
                  <a:gd name="T34" fmla="*/ 2147483646 w 3266"/>
                  <a:gd name="T35" fmla="*/ 2147483646 h 2145"/>
                  <a:gd name="T36" fmla="*/ 2147483646 w 3266"/>
                  <a:gd name="T37" fmla="*/ 2147483646 h 2145"/>
                  <a:gd name="T38" fmla="*/ 2147483646 w 3266"/>
                  <a:gd name="T39" fmla="*/ 2147483646 h 2145"/>
                  <a:gd name="T40" fmla="*/ 2147483646 w 3266"/>
                  <a:gd name="T41" fmla="*/ 0 h 2145"/>
                  <a:gd name="T42" fmla="*/ 2147483646 w 3266"/>
                  <a:gd name="T43" fmla="*/ 2147483646 h 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66"/>
                  <a:gd name="T67" fmla="*/ 0 h 2145"/>
                  <a:gd name="T68" fmla="*/ 3266 w 3266"/>
                  <a:gd name="T69" fmla="*/ 2145 h 2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solidFill>
                <a:srgbClr val="D8A582"/>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sp>
            <p:nvSpPr>
              <p:cNvPr id="25" name="Freeform 5">
                <a:extLst>
                  <a:ext uri="{FF2B5EF4-FFF2-40B4-BE49-F238E27FC236}">
                    <a16:creationId xmlns:a16="http://schemas.microsoft.com/office/drawing/2014/main" xmlns="" id="{273A1D7D-4761-47CE-82C8-84D0EAB50C30}"/>
                  </a:ext>
                </a:extLst>
              </p:cNvPr>
              <p:cNvSpPr/>
              <p:nvPr/>
            </p:nvSpPr>
            <p:spPr bwMode="auto">
              <a:xfrm>
                <a:off x="0" y="0"/>
                <a:ext cx="3965575" cy="2604458"/>
              </a:xfrm>
              <a:custGeom>
                <a:avLst/>
                <a:gdLst>
                  <a:gd name="T0" fmla="*/ 2147483646 w 3266"/>
                  <a:gd name="T1" fmla="*/ 2147483646 h 2145"/>
                  <a:gd name="T2" fmla="*/ 2147483646 w 3266"/>
                  <a:gd name="T3" fmla="*/ 2147483646 h 2145"/>
                  <a:gd name="T4" fmla="*/ 2147483646 w 3266"/>
                  <a:gd name="T5" fmla="*/ 2147483646 h 2145"/>
                  <a:gd name="T6" fmla="*/ 2147483646 w 3266"/>
                  <a:gd name="T7" fmla="*/ 2147483646 h 2145"/>
                  <a:gd name="T8" fmla="*/ 2147483646 w 3266"/>
                  <a:gd name="T9" fmla="*/ 2147483646 h 2145"/>
                  <a:gd name="T10" fmla="*/ 2147483646 w 3266"/>
                  <a:gd name="T11" fmla="*/ 2147483646 h 2145"/>
                  <a:gd name="T12" fmla="*/ 2147483646 w 3266"/>
                  <a:gd name="T13" fmla="*/ 2147483646 h 2145"/>
                  <a:gd name="T14" fmla="*/ 2147483646 w 3266"/>
                  <a:gd name="T15" fmla="*/ 2147483646 h 2145"/>
                  <a:gd name="T16" fmla="*/ 2147483646 w 3266"/>
                  <a:gd name="T17" fmla="*/ 2147483646 h 2145"/>
                  <a:gd name="T18" fmla="*/ 2147483646 w 3266"/>
                  <a:gd name="T19" fmla="*/ 2147483646 h 2145"/>
                  <a:gd name="T20" fmla="*/ 2147483646 w 3266"/>
                  <a:gd name="T21" fmla="*/ 2147483646 h 2145"/>
                  <a:gd name="T22" fmla="*/ 2147483646 w 3266"/>
                  <a:gd name="T23" fmla="*/ 2147483646 h 2145"/>
                  <a:gd name="T24" fmla="*/ 2147483646 w 3266"/>
                  <a:gd name="T25" fmla="*/ 2147483646 h 2145"/>
                  <a:gd name="T26" fmla="*/ 2147483646 w 3266"/>
                  <a:gd name="T27" fmla="*/ 2147483646 h 2145"/>
                  <a:gd name="T28" fmla="*/ 2147483646 w 3266"/>
                  <a:gd name="T29" fmla="*/ 2147483646 h 2145"/>
                  <a:gd name="T30" fmla="*/ 0 w 3266"/>
                  <a:gd name="T31" fmla="*/ 2147483646 h 2145"/>
                  <a:gd name="T32" fmla="*/ 2147483646 w 3266"/>
                  <a:gd name="T33" fmla="*/ 2147483646 h 2145"/>
                  <a:gd name="T34" fmla="*/ 2147483646 w 3266"/>
                  <a:gd name="T35" fmla="*/ 2147483646 h 2145"/>
                  <a:gd name="T36" fmla="*/ 2147483646 w 3266"/>
                  <a:gd name="T37" fmla="*/ 2147483646 h 2145"/>
                  <a:gd name="T38" fmla="*/ 2147483646 w 3266"/>
                  <a:gd name="T39" fmla="*/ 2147483646 h 2145"/>
                  <a:gd name="T40" fmla="*/ 2147483646 w 3266"/>
                  <a:gd name="T41" fmla="*/ 0 h 2145"/>
                  <a:gd name="T42" fmla="*/ 2147483646 w 3266"/>
                  <a:gd name="T43" fmla="*/ 2147483646 h 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66"/>
                  <a:gd name="T67" fmla="*/ 0 h 2145"/>
                  <a:gd name="T68" fmla="*/ 3266 w 3266"/>
                  <a:gd name="T69" fmla="*/ 2145 h 2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solidFill>
                <a:srgbClr val="B06140"/>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grpSp>
        <p:sp>
          <p:nvSpPr>
            <p:cNvPr id="21" name="矩形 1">
              <a:extLst>
                <a:ext uri="{FF2B5EF4-FFF2-40B4-BE49-F238E27FC236}">
                  <a16:creationId xmlns:a16="http://schemas.microsoft.com/office/drawing/2014/main" xmlns="" id="{1D382059-A1E2-4229-B5A6-18C4E6951C3A}"/>
                </a:ext>
              </a:extLst>
            </p:cNvPr>
            <p:cNvSpPr>
              <a:spLocks noChangeArrowheads="1"/>
            </p:cNvSpPr>
            <p:nvPr/>
          </p:nvSpPr>
          <p:spPr bwMode="auto">
            <a:xfrm>
              <a:off x="1081982" y="2575628"/>
              <a:ext cx="342278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在批判谬误中发展真理，是谬误向真理转化的另一种形式。</a:t>
              </a:r>
            </a:p>
          </p:txBody>
        </p:sp>
      </p:grpSp>
      <p:grpSp>
        <p:nvGrpSpPr>
          <p:cNvPr id="5" name="组合 4">
            <a:extLst>
              <a:ext uri="{FF2B5EF4-FFF2-40B4-BE49-F238E27FC236}">
                <a16:creationId xmlns:a16="http://schemas.microsoft.com/office/drawing/2014/main" xmlns="" id="{E6C5A773-9B3F-4D97-A655-1CB38A324F91}"/>
              </a:ext>
            </a:extLst>
          </p:cNvPr>
          <p:cNvGrpSpPr/>
          <p:nvPr/>
        </p:nvGrpSpPr>
        <p:grpSpPr>
          <a:xfrm>
            <a:off x="5994178" y="4152613"/>
            <a:ext cx="4778518" cy="524549"/>
            <a:chOff x="6481482" y="3842315"/>
            <a:chExt cx="4778518" cy="524549"/>
          </a:xfrm>
        </p:grpSpPr>
        <p:sp>
          <p:nvSpPr>
            <p:cNvPr id="26" name="PA-102242">
              <a:extLst>
                <a:ext uri="{FF2B5EF4-FFF2-40B4-BE49-F238E27FC236}">
                  <a16:creationId xmlns:a16="http://schemas.microsoft.com/office/drawing/2014/main" xmlns="" id="{927B9664-14F5-4AA6-9BA8-06361A4D3B8B}"/>
                </a:ext>
              </a:extLst>
            </p:cNvPr>
            <p:cNvSpPr/>
            <p:nvPr>
              <p:custDataLst>
                <p:tags r:id="rId2"/>
              </p:custDataLst>
            </p:nvPr>
          </p:nvSpPr>
          <p:spPr>
            <a:xfrm>
              <a:off x="6531440" y="3844632"/>
              <a:ext cx="4478362" cy="522232"/>
            </a:xfrm>
            <a:prstGeom prst="homePlate">
              <a:avLst>
                <a:gd name="adj" fmla="val 40003"/>
              </a:avLst>
            </a:pr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799" b="1" i="0" u="none" strike="noStrike" kern="1200" cap="none" spc="0" normalizeH="0" baseline="0" noProof="0">
                <a:ln>
                  <a:noFill/>
                </a:ln>
                <a:solidFill>
                  <a:prstClr val="white"/>
                </a:solidFill>
                <a:effectLst/>
                <a:uLnTx/>
                <a:uFillTx/>
                <a:latin typeface="微软雅黑"/>
                <a:ea typeface="Microsoft YaHei"/>
                <a:cs typeface="+mn-ea"/>
                <a:sym typeface="+mn-lt"/>
              </a:endParaRPr>
            </a:p>
          </p:txBody>
        </p:sp>
        <p:sp>
          <p:nvSpPr>
            <p:cNvPr id="27" name="PA-102243">
              <a:extLst>
                <a:ext uri="{FF2B5EF4-FFF2-40B4-BE49-F238E27FC236}">
                  <a16:creationId xmlns:a16="http://schemas.microsoft.com/office/drawing/2014/main" xmlns="" id="{B3ACC014-6183-4988-A34E-C5955F370CAE}"/>
                </a:ext>
              </a:extLst>
            </p:cNvPr>
            <p:cNvSpPr/>
            <p:nvPr>
              <p:custDataLst>
                <p:tags r:id="rId3"/>
              </p:custDataLst>
            </p:nvPr>
          </p:nvSpPr>
          <p:spPr>
            <a:xfrm>
              <a:off x="10959843" y="3842315"/>
              <a:ext cx="300157" cy="522232"/>
            </a:xfrm>
            <a:prstGeom prst="chevron">
              <a:avLst>
                <a:gd name="adj" fmla="val 62688"/>
              </a:avLst>
            </a:pr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799" b="1" i="0" u="none" strike="noStrike" kern="1200" cap="none" spc="0" normalizeH="0" baseline="0" noProof="0">
                <a:ln>
                  <a:noFill/>
                </a:ln>
                <a:solidFill>
                  <a:prstClr val="white"/>
                </a:solidFill>
                <a:effectLst/>
                <a:uLnTx/>
                <a:uFillTx/>
                <a:latin typeface="微软雅黑"/>
                <a:ea typeface="Microsoft YaHei"/>
                <a:cs typeface="+mn-ea"/>
                <a:sym typeface="+mn-lt"/>
              </a:endParaRPr>
            </a:p>
          </p:txBody>
        </p:sp>
        <p:sp>
          <p:nvSpPr>
            <p:cNvPr id="31" name="PA-102252">
              <a:extLst>
                <a:ext uri="{FF2B5EF4-FFF2-40B4-BE49-F238E27FC236}">
                  <a16:creationId xmlns:a16="http://schemas.microsoft.com/office/drawing/2014/main" xmlns="" id="{0DE58133-9609-4CCC-90EB-99F943C5EE3B}"/>
                </a:ext>
              </a:extLst>
            </p:cNvPr>
            <p:cNvSpPr/>
            <p:nvPr>
              <p:custDataLst>
                <p:tags r:id="rId4"/>
              </p:custDataLst>
            </p:nvPr>
          </p:nvSpPr>
          <p:spPr>
            <a:xfrm>
              <a:off x="6481482" y="3877213"/>
              <a:ext cx="4478362"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可以起到“反面教员”的作用</a:t>
              </a:r>
              <a:endParaRPr kumimoji="0" lang="zh-CN" altLang="en-US" sz="1799"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mn-lt"/>
              </a:endParaRPr>
            </a:p>
          </p:txBody>
        </p:sp>
      </p:grpSp>
      <p:grpSp>
        <p:nvGrpSpPr>
          <p:cNvPr id="6" name="组合 5">
            <a:extLst>
              <a:ext uri="{FF2B5EF4-FFF2-40B4-BE49-F238E27FC236}">
                <a16:creationId xmlns:a16="http://schemas.microsoft.com/office/drawing/2014/main" xmlns="" id="{55060039-E0CD-465F-B01B-8CAB40AAE05E}"/>
              </a:ext>
            </a:extLst>
          </p:cNvPr>
          <p:cNvGrpSpPr/>
          <p:nvPr/>
        </p:nvGrpSpPr>
        <p:grpSpPr>
          <a:xfrm>
            <a:off x="7664701" y="2497752"/>
            <a:ext cx="1437472" cy="1437472"/>
            <a:chOff x="8692410" y="2280363"/>
            <a:chExt cx="1437472" cy="1437472"/>
          </a:xfrm>
        </p:grpSpPr>
        <p:sp>
          <p:nvSpPr>
            <p:cNvPr id="29" name="PA-空心符 45">
              <a:extLst>
                <a:ext uri="{FF2B5EF4-FFF2-40B4-BE49-F238E27FC236}">
                  <a16:creationId xmlns:a16="http://schemas.microsoft.com/office/drawing/2014/main" xmlns="" id="{C7F3E412-B9D3-4F0E-AA7F-602D744F1A40}"/>
                </a:ext>
              </a:extLst>
            </p:cNvPr>
            <p:cNvSpPr/>
            <p:nvPr>
              <p:custDataLst>
                <p:tags r:id="rId1"/>
              </p:custDataLst>
            </p:nvPr>
          </p:nvSpPr>
          <p:spPr>
            <a:xfrm>
              <a:off x="8692410" y="2280363"/>
              <a:ext cx="1437472" cy="1437472"/>
            </a:xfrm>
            <a:prstGeom prst="blockArc">
              <a:avLst>
                <a:gd name="adj1" fmla="val 10800000"/>
                <a:gd name="adj2" fmla="val 6178036"/>
                <a:gd name="adj3" fmla="val 6186"/>
              </a:avLst>
            </a:pr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prstClr val="black"/>
                </a:solidFill>
                <a:effectLst/>
                <a:uLnTx/>
                <a:uFillTx/>
                <a:latin typeface="微软雅黑"/>
                <a:ea typeface="Microsoft YaHei"/>
                <a:cs typeface="+mn-ea"/>
                <a:sym typeface="+mn-lt"/>
              </a:endParaRPr>
            </a:p>
          </p:txBody>
        </p:sp>
        <p:sp>
          <p:nvSpPr>
            <p:cNvPr id="4" name="矩形 3">
              <a:extLst>
                <a:ext uri="{FF2B5EF4-FFF2-40B4-BE49-F238E27FC236}">
                  <a16:creationId xmlns:a16="http://schemas.microsoft.com/office/drawing/2014/main" xmlns="" id="{78BD6BAA-77D6-4B7D-92EB-330753DA25DD}"/>
                </a:ext>
              </a:extLst>
            </p:cNvPr>
            <p:cNvSpPr/>
            <p:nvPr/>
          </p:nvSpPr>
          <p:spPr>
            <a:xfrm>
              <a:off x="8959740" y="2737489"/>
              <a:ext cx="902811"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rPr>
                <a:t>谬误</a:t>
              </a:r>
              <a:endParaRPr kumimoji="0" lang="zh-CN" altLang="en-US" sz="2000" b="0"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C078318F-0E85-4A11-A699-05841C55A859}"/>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14" name="文本框 13">
            <a:extLst>
              <a:ext uri="{FF2B5EF4-FFF2-40B4-BE49-F238E27FC236}">
                <a16:creationId xmlns:a16="http://schemas.microsoft.com/office/drawing/2014/main" xmlns="" id="{AD5F6214-E649-4F87-8623-EE7F3A34DAC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2" name="组合 1">
            <a:extLst>
              <a:ext uri="{FF2B5EF4-FFF2-40B4-BE49-F238E27FC236}">
                <a16:creationId xmlns:a16="http://schemas.microsoft.com/office/drawing/2014/main" xmlns="" id="{42A66825-53EE-407B-BDA0-8A5063180406}"/>
              </a:ext>
            </a:extLst>
          </p:cNvPr>
          <p:cNvGrpSpPr/>
          <p:nvPr/>
        </p:nvGrpSpPr>
        <p:grpSpPr>
          <a:xfrm>
            <a:off x="449173" y="2503452"/>
            <a:ext cx="6260275" cy="3662824"/>
            <a:chOff x="3276291" y="2028147"/>
            <a:chExt cx="5405485" cy="3162695"/>
          </a:xfrm>
        </p:grpSpPr>
        <p:sp>
          <p:nvSpPr>
            <p:cNvPr id="20" name="椭圆 19">
              <a:extLst>
                <a:ext uri="{FF2B5EF4-FFF2-40B4-BE49-F238E27FC236}">
                  <a16:creationId xmlns:a16="http://schemas.microsoft.com/office/drawing/2014/main" xmlns="" id="{3893BB30-067D-422C-96A8-3C81A31EFEB6}"/>
                </a:ext>
              </a:extLst>
            </p:cNvPr>
            <p:cNvSpPr/>
            <p:nvPr/>
          </p:nvSpPr>
          <p:spPr>
            <a:xfrm>
              <a:off x="3493330" y="2245187"/>
              <a:ext cx="2728615" cy="2728616"/>
            </a:xfrm>
            <a:prstGeom prst="ellipse">
              <a:avLst/>
            </a:prstGeom>
            <a:gradFill>
              <a:gsLst>
                <a:gs pos="0">
                  <a:srgbClr val="AB6040"/>
                </a:gs>
                <a:gs pos="100000">
                  <a:srgbClr val="AB6040">
                    <a:alpha val="13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sp>
          <p:nvSpPr>
            <p:cNvPr id="21" name="椭圆 20">
              <a:extLst>
                <a:ext uri="{FF2B5EF4-FFF2-40B4-BE49-F238E27FC236}">
                  <a16:creationId xmlns:a16="http://schemas.microsoft.com/office/drawing/2014/main" xmlns="" id="{7C220DC7-2753-463A-8DAC-93CF07E18B8B}"/>
                </a:ext>
              </a:extLst>
            </p:cNvPr>
            <p:cNvSpPr/>
            <p:nvPr/>
          </p:nvSpPr>
          <p:spPr>
            <a:xfrm>
              <a:off x="5736120" y="2245187"/>
              <a:ext cx="2728615" cy="2728616"/>
            </a:xfrm>
            <a:prstGeom prst="ellipse">
              <a:avLst/>
            </a:prstGeom>
            <a:gradFill>
              <a:gsLst>
                <a:gs pos="100000">
                  <a:srgbClr val="AB6040"/>
                </a:gs>
                <a:gs pos="0">
                  <a:srgbClr val="A5300F">
                    <a:alpha val="10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I.Ngaan"/>
                <a:ea typeface="Source Han Sans K Bold"/>
                <a:cs typeface="+mn-ea"/>
                <a:sym typeface="+mn-lt"/>
              </a:endParaRPr>
            </a:p>
          </p:txBody>
        </p:sp>
        <p:sp>
          <p:nvSpPr>
            <p:cNvPr id="22" name="弧形 21">
              <a:extLst>
                <a:ext uri="{FF2B5EF4-FFF2-40B4-BE49-F238E27FC236}">
                  <a16:creationId xmlns:a16="http://schemas.microsoft.com/office/drawing/2014/main" xmlns="" id="{4C33C2A5-CEF2-4306-ACAC-47D698115A1D}"/>
                </a:ext>
              </a:extLst>
            </p:cNvPr>
            <p:cNvSpPr/>
            <p:nvPr/>
          </p:nvSpPr>
          <p:spPr>
            <a:xfrm>
              <a:off x="3276291" y="2028147"/>
              <a:ext cx="3162695" cy="3162695"/>
            </a:xfrm>
            <a:prstGeom prst="arc">
              <a:avLst>
                <a:gd name="adj1" fmla="val 3417490"/>
                <a:gd name="adj2" fmla="val 18035888"/>
              </a:avLst>
            </a:prstGeom>
            <a:noFill/>
            <a:ln w="1270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sp>
          <p:nvSpPr>
            <p:cNvPr id="23" name="弧形 22">
              <a:extLst>
                <a:ext uri="{FF2B5EF4-FFF2-40B4-BE49-F238E27FC236}">
                  <a16:creationId xmlns:a16="http://schemas.microsoft.com/office/drawing/2014/main" xmlns="" id="{71E7DCC3-882E-4760-9971-03544A44BACE}"/>
                </a:ext>
              </a:extLst>
            </p:cNvPr>
            <p:cNvSpPr/>
            <p:nvPr/>
          </p:nvSpPr>
          <p:spPr>
            <a:xfrm>
              <a:off x="5519081" y="2028147"/>
              <a:ext cx="3162695" cy="3162695"/>
            </a:xfrm>
            <a:prstGeom prst="arc">
              <a:avLst>
                <a:gd name="adj1" fmla="val 14301729"/>
                <a:gd name="adj2" fmla="val 7382353"/>
              </a:avLst>
            </a:prstGeom>
            <a:noFill/>
            <a:ln w="1270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I.Ngaan"/>
                <a:ea typeface="Source Han Sans K Bold"/>
                <a:cs typeface="+mn-ea"/>
                <a:sym typeface="+mn-lt"/>
              </a:endParaRPr>
            </a:p>
          </p:txBody>
        </p:sp>
      </p:grpSp>
      <p:sp>
        <p:nvSpPr>
          <p:cNvPr id="26" name="文本框 1">
            <a:extLst>
              <a:ext uri="{FF2B5EF4-FFF2-40B4-BE49-F238E27FC236}">
                <a16:creationId xmlns:a16="http://schemas.microsoft.com/office/drawing/2014/main" xmlns="" id="{2C3A9543-EF22-4E4C-B894-AD2BBA2BE0B0}"/>
              </a:ext>
            </a:extLst>
          </p:cNvPr>
          <p:cNvSpPr txBox="1">
            <a:spLocks noChangeArrowheads="1"/>
          </p:cNvSpPr>
          <p:nvPr/>
        </p:nvSpPr>
        <p:spPr bwMode="auto">
          <a:xfrm>
            <a:off x="1014108" y="3213339"/>
            <a:ext cx="223943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真理总是同谬误相比较而存在、相斗争而发展的</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文本框 1">
            <a:extLst>
              <a:ext uri="{FF2B5EF4-FFF2-40B4-BE49-F238E27FC236}">
                <a16:creationId xmlns:a16="http://schemas.microsoft.com/office/drawing/2014/main" xmlns="" id="{5E9C86FE-F63B-4215-AFF2-2B75643F0735}"/>
              </a:ext>
            </a:extLst>
          </p:cNvPr>
          <p:cNvSpPr txBox="1">
            <a:spLocks noChangeArrowheads="1"/>
          </p:cNvSpPr>
          <p:nvPr/>
        </p:nvSpPr>
        <p:spPr bwMode="auto">
          <a:xfrm>
            <a:off x="4027333" y="3429000"/>
            <a:ext cx="237587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敢于坚持真理、勇于修正错误是十分重要的</a:t>
            </a:r>
          </a:p>
        </p:txBody>
      </p:sp>
      <p:pic>
        <p:nvPicPr>
          <p:cNvPr id="15" name="图片 14">
            <a:extLst>
              <a:ext uri="{FF2B5EF4-FFF2-40B4-BE49-F238E27FC236}">
                <a16:creationId xmlns:a16="http://schemas.microsoft.com/office/drawing/2014/main" xmlns="" id="{9B2B92C9-6AA8-489F-9642-00F9C4F09EB1}"/>
              </a:ext>
            </a:extLst>
          </p:cNvPr>
          <p:cNvPicPr>
            <a:picLocks noChangeAspect="1"/>
          </p:cNvPicPr>
          <p:nvPr/>
        </p:nvPicPr>
        <p:blipFill rotWithShape="1">
          <a:blip r:embed="rId3">
            <a:extLst>
              <a:ext uri="{28A0092B-C50C-407E-A947-70E740481C1C}">
                <a14:useLocalDpi xmlns:a14="http://schemas.microsoft.com/office/drawing/2010/main" val="0"/>
              </a:ext>
            </a:extLst>
          </a:blip>
          <a:srcRect t="11796" b="8553"/>
          <a:stretch/>
        </p:blipFill>
        <p:spPr>
          <a:xfrm>
            <a:off x="7827949" y="2306149"/>
            <a:ext cx="3117230" cy="386012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475356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0A86BD1-9DEF-434D-9001-DCD438149710}"/>
              </a:ext>
            </a:extLst>
          </p:cNvPr>
          <p:cNvPicPr>
            <a:picLocks noChangeAspect="1"/>
          </p:cNvPicPr>
          <p:nvPr/>
        </p:nvPicPr>
        <p:blipFill rotWithShape="1">
          <a:blip r:embed="rId8"/>
          <a:srcRect l="1076" t="10046" r="1076" b="49176"/>
          <a:stretch/>
        </p:blipFill>
        <p:spPr>
          <a:xfrm>
            <a:off x="0" y="2863257"/>
            <a:ext cx="12192000" cy="4007444"/>
          </a:xfrm>
          <a:prstGeom prst="rect">
            <a:avLst/>
          </a:prstGeom>
        </p:spPr>
      </p:pic>
      <p:grpSp>
        <p:nvGrpSpPr>
          <p:cNvPr id="44" name="组合 43">
            <a:extLst>
              <a:ext uri="{FF2B5EF4-FFF2-40B4-BE49-F238E27FC236}">
                <a16:creationId xmlns:a16="http://schemas.microsoft.com/office/drawing/2014/main" xmlns="" id="{6E18E843-451E-4112-9937-5EB7F17804B2}"/>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a16="http://schemas.microsoft.com/office/drawing/2014/main" xmlns="" id="{3DF97C2A-B686-4C71-9DB4-F229371FC4D3}"/>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AA9538A8-0FB6-4F0D-AEB7-FC7CE97E75C8}"/>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2D55D70C-86DB-4C12-9301-16B5427121E4}"/>
                </a:ext>
              </a:extLst>
            </p:cNvPr>
            <p:cNvSpPr/>
            <p:nvPr/>
          </p:nvSpPr>
          <p:spPr bwMode="auto">
            <a:xfrm>
              <a:off x="640079" y="187325"/>
              <a:ext cx="10911842"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拓展：马克思在</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关于费尔巴哈的提纲</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中到底说了什么？</a:t>
              </a:r>
            </a:p>
          </p:txBody>
        </p:sp>
        <p:grpSp>
          <p:nvGrpSpPr>
            <p:cNvPr id="30" name="组合 29">
              <a:extLst>
                <a:ext uri="{FF2B5EF4-FFF2-40B4-BE49-F238E27FC236}">
                  <a16:creationId xmlns:a16="http://schemas.microsoft.com/office/drawing/2014/main" xmlns="" id="{D1432096-F53F-4102-A4D8-3C3A9DAE7380}"/>
                </a:ext>
              </a:extLst>
            </p:cNvPr>
            <p:cNvGrpSpPr/>
            <p:nvPr/>
          </p:nvGrpSpPr>
          <p:grpSpPr>
            <a:xfrm>
              <a:off x="2477589" y="1250950"/>
              <a:ext cx="7236822" cy="798513"/>
              <a:chOff x="1881052" y="1250950"/>
              <a:chExt cx="7236822" cy="798513"/>
            </a:xfrm>
          </p:grpSpPr>
          <p:grpSp>
            <p:nvGrpSpPr>
              <p:cNvPr id="18" name="组合 17">
                <a:extLst>
                  <a:ext uri="{FF2B5EF4-FFF2-40B4-BE49-F238E27FC236}">
                    <a16:creationId xmlns:a16="http://schemas.microsoft.com/office/drawing/2014/main" xmlns="" id="{30336871-DE00-4946-A580-F1F4AEB444E1}"/>
                  </a:ext>
                </a:extLst>
              </p:cNvPr>
              <p:cNvGrpSpPr/>
              <p:nvPr/>
            </p:nvGrpSpPr>
            <p:grpSpPr>
              <a:xfrm>
                <a:off x="1881052" y="1250950"/>
                <a:ext cx="7236822" cy="798513"/>
                <a:chOff x="1881052" y="1250950"/>
                <a:chExt cx="5053013" cy="798513"/>
              </a:xfrm>
            </p:grpSpPr>
            <p:sp>
              <p:nvSpPr>
                <p:cNvPr id="27" name="MH_Other_3">
                  <a:extLst>
                    <a:ext uri="{FF2B5EF4-FFF2-40B4-BE49-F238E27FC236}">
                      <a16:creationId xmlns:a16="http://schemas.microsoft.com/office/drawing/2014/main" xmlns="" id="{636A7330-9E96-472F-AEEF-FD5953E313C9}"/>
                    </a:ext>
                  </a:extLst>
                </p:cNvPr>
                <p:cNvSpPr/>
                <p:nvPr>
                  <p:custDataLst>
                    <p:tags r:id="rId5"/>
                  </p:custDataLst>
                </p:nvPr>
              </p:nvSpPr>
              <p:spPr>
                <a:xfrm>
                  <a:off x="1881052" y="1250950"/>
                  <a:ext cx="1136741" cy="798513"/>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rgbClr val="AE6836"/>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400" b="1" kern="0" dirty="0">
                      <a:solidFill>
                        <a:srgbClr val="FFFFFF"/>
                      </a:solidFill>
                      <a:latin typeface="+mn-ea"/>
                      <a:ea typeface="+mn-ea"/>
                    </a:rPr>
                    <a:t>《</a:t>
                  </a:r>
                  <a:r>
                    <a:rPr lang="zh-CN" altLang="en-US" sz="2400" b="1" kern="0" dirty="0">
                      <a:solidFill>
                        <a:srgbClr val="FFFFFF"/>
                      </a:solidFill>
                      <a:latin typeface="+mn-ea"/>
                      <a:ea typeface="+mn-ea"/>
                    </a:rPr>
                    <a:t>提纲</a:t>
                  </a:r>
                  <a:r>
                    <a:rPr lang="en-US" altLang="zh-CN" sz="2400" b="1" kern="0" dirty="0">
                      <a:solidFill>
                        <a:srgbClr val="FFFFFF"/>
                      </a:solidFill>
                      <a:latin typeface="+mn-ea"/>
                      <a:ea typeface="+mn-ea"/>
                    </a:rPr>
                    <a:t>》</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FFFF"/>
                      </a:solidFill>
                      <a:latin typeface="+mn-ea"/>
                      <a:ea typeface="+mn-ea"/>
                    </a:rPr>
                    <a:t>的产生</a:t>
                  </a:r>
                  <a:endParaRPr kumimoji="0" lang="zh-CN" altLang="en-US" sz="2400" b="1" i="0" u="none" strike="noStrike" kern="0" cap="none" spc="0" normalizeH="0" baseline="0" noProof="0" dirty="0">
                    <a:ln>
                      <a:noFill/>
                    </a:ln>
                    <a:solidFill>
                      <a:srgbClr val="FFFFFF"/>
                    </a:solidFill>
                    <a:effectLst/>
                    <a:uLnTx/>
                    <a:uFillTx/>
                    <a:latin typeface="+mn-ea"/>
                    <a:ea typeface="+mn-ea"/>
                    <a:cs typeface="+mn-cs"/>
                  </a:endParaRPr>
                </a:p>
              </p:txBody>
            </p:sp>
            <p:sp>
              <p:nvSpPr>
                <p:cNvPr id="28" name="MH_SubTitle_3">
                  <a:extLst>
                    <a:ext uri="{FF2B5EF4-FFF2-40B4-BE49-F238E27FC236}">
                      <a16:creationId xmlns:a16="http://schemas.microsoft.com/office/drawing/2014/main" xmlns="" id="{08C98BF8-12F7-40E6-83AE-1EA54C462990}"/>
                    </a:ext>
                  </a:extLst>
                </p:cNvPr>
                <p:cNvSpPr/>
                <p:nvPr>
                  <p:custDataLst>
                    <p:tags r:id="rId6"/>
                  </p:custDataLst>
                </p:nvPr>
              </p:nvSpPr>
              <p:spPr>
                <a:xfrm>
                  <a:off x="2900227" y="1250950"/>
                  <a:ext cx="4033838" cy="798513"/>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2">
                    <a:lumMod val="20000"/>
                    <a:lumOff val="80000"/>
                  </a:schemeClr>
                </a:solidFill>
                <a:ln w="25400" cap="flat" cmpd="sng" algn="ctr">
                  <a:noFill/>
                  <a:prstDash val="solid"/>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9BBB59">
                        <a:lumMod val="75000"/>
                      </a:srgbClr>
                    </a:solidFill>
                    <a:effectLst/>
                    <a:uLnTx/>
                    <a:uFillTx/>
                    <a:latin typeface="Calibri"/>
                    <a:ea typeface="宋体" panose="02010600030101010101" pitchFamily="2" charset="-122"/>
                    <a:cs typeface="+mn-cs"/>
                  </a:endParaRPr>
                </a:p>
              </p:txBody>
            </p:sp>
          </p:grpSp>
          <p:sp>
            <p:nvSpPr>
              <p:cNvPr id="29" name="矩形 28">
                <a:extLst>
                  <a:ext uri="{FF2B5EF4-FFF2-40B4-BE49-F238E27FC236}">
                    <a16:creationId xmlns:a16="http://schemas.microsoft.com/office/drawing/2014/main" xmlns="" id="{8440733D-0373-43B1-9089-410C141ADDC6}"/>
                  </a:ext>
                </a:extLst>
              </p:cNvPr>
              <p:cNvSpPr/>
              <p:nvPr/>
            </p:nvSpPr>
            <p:spPr>
              <a:xfrm>
                <a:off x="3689092" y="1419373"/>
                <a:ext cx="5109091" cy="461665"/>
              </a:xfrm>
              <a:prstGeom prst="rect">
                <a:avLst/>
              </a:prstGeom>
            </p:spPr>
            <p:txBody>
              <a:bodyPr wrap="none">
                <a:spAutoFit/>
              </a:bodyPr>
              <a:lstStyle/>
              <a:p>
                <a:r>
                  <a:rPr lang="zh-CN" altLang="en-US" sz="2400" dirty="0">
                    <a:latin typeface="微软雅黑" panose="020B0503020204020204" pitchFamily="34" charset="-122"/>
                  </a:rPr>
                  <a:t>标志着马克思和费尔巴哈的彻底决裂</a:t>
                </a:r>
                <a:endParaRPr lang="zh-CN" altLang="en-US" dirty="0"/>
              </a:p>
            </p:txBody>
          </p:sp>
        </p:grpSp>
        <p:grpSp>
          <p:nvGrpSpPr>
            <p:cNvPr id="39" name="组合 38">
              <a:extLst>
                <a:ext uri="{FF2B5EF4-FFF2-40B4-BE49-F238E27FC236}">
                  <a16:creationId xmlns:a16="http://schemas.microsoft.com/office/drawing/2014/main" xmlns="" id="{FD3A992C-74E9-4485-88C0-E87BAFEE7A78}"/>
                </a:ext>
              </a:extLst>
            </p:cNvPr>
            <p:cNvGrpSpPr/>
            <p:nvPr/>
          </p:nvGrpSpPr>
          <p:grpSpPr>
            <a:xfrm>
              <a:off x="2447380" y="2135663"/>
              <a:ext cx="8755241" cy="4142713"/>
              <a:chOff x="2447380" y="2135663"/>
              <a:chExt cx="8755241" cy="4142713"/>
            </a:xfrm>
          </p:grpSpPr>
          <p:grpSp>
            <p:nvGrpSpPr>
              <p:cNvPr id="38" name="组合 37">
                <a:extLst>
                  <a:ext uri="{FF2B5EF4-FFF2-40B4-BE49-F238E27FC236}">
                    <a16:creationId xmlns:a16="http://schemas.microsoft.com/office/drawing/2014/main" xmlns="" id="{F4E71591-71C2-4F95-87CD-9C9CA1CD8243}"/>
                  </a:ext>
                </a:extLst>
              </p:cNvPr>
              <p:cNvGrpSpPr/>
              <p:nvPr/>
            </p:nvGrpSpPr>
            <p:grpSpPr>
              <a:xfrm>
                <a:off x="4906169" y="2694098"/>
                <a:ext cx="2379662" cy="2994025"/>
                <a:chOff x="4961732" y="2694098"/>
                <a:chExt cx="2379662" cy="2994025"/>
              </a:xfrm>
            </p:grpSpPr>
            <p:sp>
              <p:nvSpPr>
                <p:cNvPr id="32" name="MH_Other_1">
                  <a:extLst>
                    <a:ext uri="{FF2B5EF4-FFF2-40B4-BE49-F238E27FC236}">
                      <a16:creationId xmlns:a16="http://schemas.microsoft.com/office/drawing/2014/main" xmlns="" id="{35455B9C-A0AB-4DDB-8191-6015DF6FBF78}"/>
                    </a:ext>
                  </a:extLst>
                </p:cNvPr>
                <p:cNvSpPr/>
                <p:nvPr>
                  <p:custDataLst>
                    <p:tags r:id="rId2"/>
                  </p:custDataLst>
                </p:nvPr>
              </p:nvSpPr>
              <p:spPr>
                <a:xfrm>
                  <a:off x="6398419" y="3922823"/>
                  <a:ext cx="942975" cy="1765300"/>
                </a:xfrm>
                <a:custGeom>
                  <a:avLst/>
                  <a:gdLst>
                    <a:gd name="connsiteX0" fmla="*/ 221247 w 863600"/>
                    <a:gd name="connsiteY0" fmla="*/ 0 h 1615441"/>
                    <a:gd name="connsiteX1" fmla="*/ 863600 w 863600"/>
                    <a:gd name="connsiteY1" fmla="*/ 1 h 1615441"/>
                    <a:gd name="connsiteX2" fmla="*/ 863600 w 863600"/>
                    <a:gd name="connsiteY2" fmla="*/ 140965 h 1615441"/>
                    <a:gd name="connsiteX3" fmla="*/ 221247 w 863600"/>
                    <a:gd name="connsiteY3" fmla="*/ 140965 h 1615441"/>
                    <a:gd name="connsiteX4" fmla="*/ 140965 w 863600"/>
                    <a:gd name="connsiteY4" fmla="*/ 221247 h 1615441"/>
                    <a:gd name="connsiteX5" fmla="*/ 140964 w 863600"/>
                    <a:gd name="connsiteY5" fmla="*/ 1615441 h 1615441"/>
                    <a:gd name="connsiteX6" fmla="*/ 0 w 863600"/>
                    <a:gd name="connsiteY6" fmla="*/ 1615441 h 1615441"/>
                    <a:gd name="connsiteX7" fmla="*/ 0 w 863600"/>
                    <a:gd name="connsiteY7" fmla="*/ 221247 h 1615441"/>
                    <a:gd name="connsiteX8" fmla="*/ 221247 w 863600"/>
                    <a:gd name="connsiteY8"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600" h="1615441">
                      <a:moveTo>
                        <a:pt x="221247" y="0"/>
                      </a:moveTo>
                      <a:lnTo>
                        <a:pt x="863600" y="1"/>
                      </a:lnTo>
                      <a:lnTo>
                        <a:pt x="863600" y="140965"/>
                      </a:lnTo>
                      <a:lnTo>
                        <a:pt x="221247" y="140965"/>
                      </a:lnTo>
                      <a:cubicBezTo>
                        <a:pt x="176908" y="140965"/>
                        <a:pt x="140965" y="176908"/>
                        <a:pt x="140965" y="221247"/>
                      </a:cubicBezTo>
                      <a:cubicBezTo>
                        <a:pt x="140965" y="685978"/>
                        <a:pt x="140964" y="1150710"/>
                        <a:pt x="140964" y="1615441"/>
                      </a:cubicBezTo>
                      <a:lnTo>
                        <a:pt x="0" y="1615441"/>
                      </a:lnTo>
                      <a:lnTo>
                        <a:pt x="0" y="221247"/>
                      </a:lnTo>
                      <a:cubicBezTo>
                        <a:pt x="0" y="99056"/>
                        <a:pt x="99056" y="0"/>
                        <a:pt x="221247"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3" name="MH_Other_2">
                  <a:extLst>
                    <a:ext uri="{FF2B5EF4-FFF2-40B4-BE49-F238E27FC236}">
                      <a16:creationId xmlns:a16="http://schemas.microsoft.com/office/drawing/2014/main" xmlns="" id="{8B442D67-C5C3-4A43-BC79-758017E730CF}"/>
                    </a:ext>
                  </a:extLst>
                </p:cNvPr>
                <p:cNvSpPr/>
                <p:nvPr>
                  <p:custDataLst>
                    <p:tags r:id="rId3"/>
                  </p:custDataLst>
                </p:nvPr>
              </p:nvSpPr>
              <p:spPr>
                <a:xfrm>
                  <a:off x="6063457" y="2694098"/>
                  <a:ext cx="942975" cy="2994025"/>
                </a:xfrm>
                <a:custGeom>
                  <a:avLst/>
                  <a:gdLst>
                    <a:gd name="connsiteX0" fmla="*/ 221247 w 863600"/>
                    <a:gd name="connsiteY0" fmla="*/ 0 h 2741461"/>
                    <a:gd name="connsiteX1" fmla="*/ 863600 w 863600"/>
                    <a:gd name="connsiteY1" fmla="*/ 1 h 2741461"/>
                    <a:gd name="connsiteX2" fmla="*/ 863600 w 863600"/>
                    <a:gd name="connsiteY2" fmla="*/ 140965 h 2741461"/>
                    <a:gd name="connsiteX3" fmla="*/ 221247 w 863600"/>
                    <a:gd name="connsiteY3" fmla="*/ 140965 h 2741461"/>
                    <a:gd name="connsiteX4" fmla="*/ 140965 w 863600"/>
                    <a:gd name="connsiteY4" fmla="*/ 221247 h 2741461"/>
                    <a:gd name="connsiteX5" fmla="*/ 140965 w 863600"/>
                    <a:gd name="connsiteY5" fmla="*/ 1013461 h 2741461"/>
                    <a:gd name="connsiteX6" fmla="*/ 140965 w 863600"/>
                    <a:gd name="connsiteY6" fmla="*/ 1013461 h 2741461"/>
                    <a:gd name="connsiteX7" fmla="*/ 140965 w 863600"/>
                    <a:gd name="connsiteY7" fmla="*/ 2741461 h 2741461"/>
                    <a:gd name="connsiteX8" fmla="*/ 1 w 863600"/>
                    <a:gd name="connsiteY8" fmla="*/ 2741461 h 2741461"/>
                    <a:gd name="connsiteX9" fmla="*/ 0 w 863600"/>
                    <a:gd name="connsiteY9" fmla="*/ 1615441 h 2741461"/>
                    <a:gd name="connsiteX10" fmla="*/ 0 w 863600"/>
                    <a:gd name="connsiteY10" fmla="*/ 1615441 h 2741461"/>
                    <a:gd name="connsiteX11" fmla="*/ 0 w 863600"/>
                    <a:gd name="connsiteY11" fmla="*/ 1013461 h 2741461"/>
                    <a:gd name="connsiteX12" fmla="*/ 0 w 863600"/>
                    <a:gd name="connsiteY12" fmla="*/ 221247 h 2741461"/>
                    <a:gd name="connsiteX13" fmla="*/ 221247 w 863600"/>
                    <a:gd name="connsiteY13" fmla="*/ 0 h 274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600" h="2741461">
                      <a:moveTo>
                        <a:pt x="221247" y="0"/>
                      </a:moveTo>
                      <a:lnTo>
                        <a:pt x="863600" y="1"/>
                      </a:lnTo>
                      <a:lnTo>
                        <a:pt x="863600" y="140965"/>
                      </a:lnTo>
                      <a:lnTo>
                        <a:pt x="221247" y="140965"/>
                      </a:lnTo>
                      <a:cubicBezTo>
                        <a:pt x="176908" y="140965"/>
                        <a:pt x="140965" y="176908"/>
                        <a:pt x="140965" y="221247"/>
                      </a:cubicBezTo>
                      <a:lnTo>
                        <a:pt x="140965" y="1013461"/>
                      </a:lnTo>
                      <a:lnTo>
                        <a:pt x="140965" y="1013461"/>
                      </a:lnTo>
                      <a:lnTo>
                        <a:pt x="140965" y="2741461"/>
                      </a:lnTo>
                      <a:lnTo>
                        <a:pt x="1" y="2741461"/>
                      </a:lnTo>
                      <a:lnTo>
                        <a:pt x="0" y="1615441"/>
                      </a:lnTo>
                      <a:lnTo>
                        <a:pt x="0" y="1615441"/>
                      </a:lnTo>
                      <a:lnTo>
                        <a:pt x="0" y="1013461"/>
                      </a:lnTo>
                      <a:lnTo>
                        <a:pt x="0" y="221247"/>
                      </a:lnTo>
                      <a:cubicBezTo>
                        <a:pt x="0" y="99056"/>
                        <a:pt x="99056" y="0"/>
                        <a:pt x="221247"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MH_Other_4">
                  <a:extLst>
                    <a:ext uri="{FF2B5EF4-FFF2-40B4-BE49-F238E27FC236}">
                      <a16:creationId xmlns:a16="http://schemas.microsoft.com/office/drawing/2014/main" xmlns="" id="{1FB44520-A859-4204-A5A3-38B6B5E2380B}"/>
                    </a:ext>
                  </a:extLst>
                </p:cNvPr>
                <p:cNvSpPr/>
                <p:nvPr>
                  <p:custDataLst>
                    <p:tags r:id="rId4"/>
                  </p:custDataLst>
                </p:nvPr>
              </p:nvSpPr>
              <p:spPr>
                <a:xfrm flipH="1">
                  <a:off x="4961732" y="3694223"/>
                  <a:ext cx="942975" cy="1993900"/>
                </a:xfrm>
                <a:custGeom>
                  <a:avLst/>
                  <a:gdLst>
                    <a:gd name="connsiteX0" fmla="*/ 221247 w 863600"/>
                    <a:gd name="connsiteY0" fmla="*/ 0 h 1825043"/>
                    <a:gd name="connsiteX1" fmla="*/ 0 w 863600"/>
                    <a:gd name="connsiteY1" fmla="*/ 221247 h 1825043"/>
                    <a:gd name="connsiteX2" fmla="*/ 0 w 863600"/>
                    <a:gd name="connsiteY2" fmla="*/ 1013461 h 1825043"/>
                    <a:gd name="connsiteX3" fmla="*/ 0 w 863600"/>
                    <a:gd name="connsiteY3" fmla="*/ 1615441 h 1825043"/>
                    <a:gd name="connsiteX4" fmla="*/ 0 w 863600"/>
                    <a:gd name="connsiteY4" fmla="*/ 1825043 h 1825043"/>
                    <a:gd name="connsiteX5" fmla="*/ 140965 w 863600"/>
                    <a:gd name="connsiteY5" fmla="*/ 1825043 h 1825043"/>
                    <a:gd name="connsiteX6" fmla="*/ 140965 w 863600"/>
                    <a:gd name="connsiteY6" fmla="*/ 1013461 h 1825043"/>
                    <a:gd name="connsiteX7" fmla="*/ 140965 w 863600"/>
                    <a:gd name="connsiteY7" fmla="*/ 221247 h 1825043"/>
                    <a:gd name="connsiteX8" fmla="*/ 221247 w 863600"/>
                    <a:gd name="connsiteY8" fmla="*/ 140965 h 1825043"/>
                    <a:gd name="connsiteX9" fmla="*/ 863600 w 863600"/>
                    <a:gd name="connsiteY9" fmla="*/ 140965 h 1825043"/>
                    <a:gd name="connsiteX10" fmla="*/ 863600 w 863600"/>
                    <a:gd name="connsiteY10" fmla="*/ 1 h 18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600" h="1825043">
                      <a:moveTo>
                        <a:pt x="221247" y="0"/>
                      </a:moveTo>
                      <a:cubicBezTo>
                        <a:pt x="99056" y="0"/>
                        <a:pt x="0" y="99056"/>
                        <a:pt x="0" y="221247"/>
                      </a:cubicBezTo>
                      <a:lnTo>
                        <a:pt x="0" y="1013461"/>
                      </a:lnTo>
                      <a:lnTo>
                        <a:pt x="0" y="1615441"/>
                      </a:lnTo>
                      <a:lnTo>
                        <a:pt x="0" y="1825043"/>
                      </a:lnTo>
                      <a:lnTo>
                        <a:pt x="140965" y="1825043"/>
                      </a:lnTo>
                      <a:lnTo>
                        <a:pt x="140965" y="1013461"/>
                      </a:lnTo>
                      <a:lnTo>
                        <a:pt x="140965" y="221247"/>
                      </a:lnTo>
                      <a:cubicBezTo>
                        <a:pt x="140965" y="176908"/>
                        <a:pt x="176908" y="140965"/>
                        <a:pt x="221247" y="140965"/>
                      </a:cubicBezTo>
                      <a:lnTo>
                        <a:pt x="863600" y="140965"/>
                      </a:lnTo>
                      <a:lnTo>
                        <a:pt x="863600" y="1"/>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cxnSp>
            <p:nvCxnSpPr>
              <p:cNvPr id="35" name="MH_Other_9">
                <a:extLst>
                  <a:ext uri="{FF2B5EF4-FFF2-40B4-BE49-F238E27FC236}">
                    <a16:creationId xmlns:a16="http://schemas.microsoft.com/office/drawing/2014/main" xmlns="" id="{35F7DC0F-7132-4829-BF71-430BAF127653}"/>
                  </a:ext>
                </a:extLst>
              </p:cNvPr>
              <p:cNvCxnSpPr>
                <a:cxnSpLocks/>
              </p:cNvCxnSpPr>
              <p:nvPr>
                <p:custDataLst>
                  <p:tags r:id="rId1"/>
                </p:custDataLst>
              </p:nvPr>
            </p:nvCxnSpPr>
            <p:spPr>
              <a:xfrm>
                <a:off x="3207544" y="5680185"/>
                <a:ext cx="5776913" cy="0"/>
              </a:xfrm>
              <a:prstGeom prst="line">
                <a:avLst/>
              </a:prstGeom>
              <a:ln>
                <a:solidFill>
                  <a:srgbClr val="B2B2B2"/>
                </a:solidFill>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xmlns="" id="{4F53006B-3723-4B87-82C4-3315231CBDA6}"/>
                  </a:ext>
                </a:extLst>
              </p:cNvPr>
              <p:cNvSpPr/>
              <p:nvPr/>
            </p:nvSpPr>
            <p:spPr>
              <a:xfrm>
                <a:off x="4714876" y="5816711"/>
                <a:ext cx="2762248" cy="461665"/>
              </a:xfrm>
              <a:prstGeom prst="rect">
                <a:avLst/>
              </a:prstGeom>
            </p:spPr>
            <p:txBody>
              <a:bodyPr wrap="square">
                <a:spAutoFit/>
              </a:bodyPr>
              <a:lstStyle/>
              <a:p>
                <a:pPr lvl="0" algn="ctr">
                  <a:defRPr/>
                </a:pPr>
                <a:r>
                  <a:rPr lang="en-US" altLang="zh-CN" sz="2400" b="1" dirty="0">
                    <a:solidFill>
                      <a:srgbClr val="AE6836"/>
                    </a:solidFill>
                    <a:latin typeface="微软雅黑" panose="020B0503020204020204" pitchFamily="34" charset="-122"/>
                  </a:rPr>
                  <a:t>《</a:t>
                </a:r>
                <a:r>
                  <a:rPr lang="zh-CN" altLang="en-US" sz="2400" b="1" dirty="0">
                    <a:solidFill>
                      <a:srgbClr val="AE6836"/>
                    </a:solidFill>
                    <a:latin typeface="微软雅黑" panose="020B0503020204020204" pitchFamily="34" charset="-122"/>
                  </a:rPr>
                  <a:t>提纲</a:t>
                </a:r>
                <a:r>
                  <a:rPr lang="en-US" altLang="zh-CN" sz="2400" b="1" dirty="0">
                    <a:solidFill>
                      <a:srgbClr val="AE6836"/>
                    </a:solidFill>
                    <a:latin typeface="微软雅黑" panose="020B0503020204020204" pitchFamily="34" charset="-122"/>
                  </a:rPr>
                  <a:t>》</a:t>
                </a:r>
                <a:r>
                  <a:rPr lang="zh-CN" altLang="en-US" sz="2400" b="1" dirty="0">
                    <a:solidFill>
                      <a:srgbClr val="000000"/>
                    </a:solidFill>
                    <a:latin typeface="微软雅黑" panose="020B0503020204020204" pitchFamily="34" charset="-122"/>
                  </a:rPr>
                  <a:t>的创作</a:t>
                </a:r>
                <a:endParaRPr lang="en-US" altLang="zh-CN" sz="2400" b="1" dirty="0">
                  <a:solidFill>
                    <a:srgbClr val="000000"/>
                  </a:solidFill>
                  <a:latin typeface="微软雅黑" panose="020B0503020204020204" pitchFamily="34" charset="-122"/>
                </a:endParaRPr>
              </a:p>
            </p:txBody>
          </p:sp>
          <p:sp>
            <p:nvSpPr>
              <p:cNvPr id="40" name="矩形 4">
                <a:extLst>
                  <a:ext uri="{FF2B5EF4-FFF2-40B4-BE49-F238E27FC236}">
                    <a16:creationId xmlns:a16="http://schemas.microsoft.com/office/drawing/2014/main" xmlns="" id="{1DAA9FA0-579C-4422-BD2D-68A27CDBDE7E}"/>
                  </a:ext>
                </a:extLst>
              </p:cNvPr>
              <p:cNvSpPr>
                <a:spLocks noChangeArrowheads="1"/>
              </p:cNvSpPr>
              <p:nvPr/>
            </p:nvSpPr>
            <p:spPr bwMode="auto">
              <a:xfrm>
                <a:off x="2447380" y="2817586"/>
                <a:ext cx="2405358"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是马克思主义哲学第一次同所有旧唯物主义划清界限的标志</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1" name="矩形 4">
                <a:extLst>
                  <a:ext uri="{FF2B5EF4-FFF2-40B4-BE49-F238E27FC236}">
                    <a16:creationId xmlns:a16="http://schemas.microsoft.com/office/drawing/2014/main" xmlns="" id="{EAC97ABF-52F1-4EBE-B782-E9AA9520A0DB}"/>
                  </a:ext>
                </a:extLst>
              </p:cNvPr>
              <p:cNvSpPr>
                <a:spLocks noChangeArrowheads="1"/>
              </p:cNvSpPr>
              <p:nvPr/>
            </p:nvSpPr>
            <p:spPr bwMode="auto">
              <a:xfrm>
                <a:off x="7109619" y="2135663"/>
                <a:ext cx="409300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ct val="0"/>
                  </a:spcBef>
                  <a:buNone/>
                  <a:defRPr/>
                </a:pPr>
                <a:r>
                  <a:rPr lang="zh-CN" altLang="en-US" sz="2400" dirty="0">
                    <a:solidFill>
                      <a:srgbClr val="000000"/>
                    </a:solidFill>
                    <a:latin typeface="微软雅黑" panose="020B0503020204020204" pitchFamily="34" charset="-122"/>
                  </a:rPr>
                  <a:t>是马克思彻底摆脱一切资产阶级哲学思想影响的标志</a:t>
                </a:r>
                <a:endParaRPr lang="en-US" altLang="zh-CN" sz="2400" dirty="0">
                  <a:solidFill>
                    <a:srgbClr val="000000"/>
                  </a:solidFill>
                  <a:latin typeface="微软雅黑" panose="020B0503020204020204" pitchFamily="34" charset="-122"/>
                </a:endParaRPr>
              </a:p>
            </p:txBody>
          </p:sp>
          <p:sp>
            <p:nvSpPr>
              <p:cNvPr id="42" name="矩形 4">
                <a:extLst>
                  <a:ext uri="{FF2B5EF4-FFF2-40B4-BE49-F238E27FC236}">
                    <a16:creationId xmlns:a16="http://schemas.microsoft.com/office/drawing/2014/main" xmlns="" id="{2F6103B9-FF38-4892-91B9-0D0D1A2261A9}"/>
                  </a:ext>
                </a:extLst>
              </p:cNvPr>
              <p:cNvSpPr>
                <a:spLocks noChangeArrowheads="1"/>
              </p:cNvSpPr>
              <p:nvPr/>
            </p:nvSpPr>
            <p:spPr bwMode="auto">
              <a:xfrm>
                <a:off x="7459431" y="3559892"/>
                <a:ext cx="372125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ct val="0"/>
                  </a:spcBef>
                  <a:buNone/>
                  <a:defRPr/>
                </a:pPr>
                <a:r>
                  <a:rPr lang="zh-CN" altLang="en-US" sz="2400" dirty="0">
                    <a:solidFill>
                      <a:srgbClr val="000000"/>
                    </a:solidFill>
                    <a:latin typeface="微软雅黑" panose="020B0503020204020204" pitchFamily="34" charset="-122"/>
                  </a:rPr>
                  <a:t>是马克思为建立完备的、彻底的唯物主义世界观奠定基础的标志</a:t>
                </a:r>
              </a:p>
            </p:txBody>
          </p:sp>
        </p:grpSp>
        <p:pic>
          <p:nvPicPr>
            <p:cNvPr id="43" name="图片 42">
              <a:extLst>
                <a:ext uri="{FF2B5EF4-FFF2-40B4-BE49-F238E27FC236}">
                  <a16:creationId xmlns:a16="http://schemas.microsoft.com/office/drawing/2014/main" xmlns="" id="{50373FCE-D54B-41A8-928A-A94FEF539FC4}"/>
                </a:ext>
              </a:extLst>
            </p:cNvPr>
            <p:cNvPicPr>
              <a:picLocks noChangeAspect="1"/>
            </p:cNvPicPr>
            <p:nvPr/>
          </p:nvPicPr>
          <p:blipFill rotWithShape="1">
            <a:blip r:embed="rId9"/>
            <a:srcRect b="6783"/>
            <a:stretch/>
          </p:blipFill>
          <p:spPr>
            <a:xfrm>
              <a:off x="610316" y="3174261"/>
              <a:ext cx="1680504" cy="1692718"/>
            </a:xfrm>
            <a:prstGeom prst="rect">
              <a:avLst/>
            </a:prstGeom>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C078318F-0E85-4A11-A699-05841C55A859}"/>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14" name="文本框 13">
            <a:extLst>
              <a:ext uri="{FF2B5EF4-FFF2-40B4-BE49-F238E27FC236}">
                <a16:creationId xmlns:a16="http://schemas.microsoft.com/office/drawing/2014/main" xmlns="" id="{AD5F6214-E649-4F87-8623-EE7F3A34DAC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24" name="组合 23">
            <a:extLst>
              <a:ext uri="{FF2B5EF4-FFF2-40B4-BE49-F238E27FC236}">
                <a16:creationId xmlns:a16="http://schemas.microsoft.com/office/drawing/2014/main" xmlns="" id="{EE6498B1-31A2-4655-BCC6-15E0F80F6D92}"/>
              </a:ext>
            </a:extLst>
          </p:cNvPr>
          <p:cNvGrpSpPr/>
          <p:nvPr/>
        </p:nvGrpSpPr>
        <p:grpSpPr>
          <a:xfrm>
            <a:off x="223451" y="2059606"/>
            <a:ext cx="11216567" cy="3839092"/>
            <a:chOff x="1064746" y="2843932"/>
            <a:chExt cx="11127253" cy="3197226"/>
          </a:xfrm>
        </p:grpSpPr>
        <p:sp>
          <p:nvSpPr>
            <p:cNvPr id="25" name="文本框 2">
              <a:extLst>
                <a:ext uri="{FF2B5EF4-FFF2-40B4-BE49-F238E27FC236}">
                  <a16:creationId xmlns:a16="http://schemas.microsoft.com/office/drawing/2014/main" xmlns="" id="{4325E2A3-D5D2-4DD6-8859-FD104F26394C}"/>
                </a:ext>
              </a:extLst>
            </p:cNvPr>
            <p:cNvSpPr txBox="1">
              <a:spLocks noChangeArrowheads="1"/>
            </p:cNvSpPr>
            <p:nvPr/>
          </p:nvSpPr>
          <p:spPr bwMode="auto">
            <a:xfrm>
              <a:off x="1320754" y="3042393"/>
              <a:ext cx="9939293" cy="279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eaLnBrk="1" hangingPunct="1">
                <a:lnSpc>
                  <a:spcPct val="150000"/>
                </a:lnSpc>
                <a:spcBef>
                  <a:spcPct val="0"/>
                </a:spcBef>
                <a:buNone/>
                <a:defRPr/>
              </a:pPr>
              <a:r>
                <a:rPr lang="zh-CN" altLang="en-US" sz="2400" dirty="0">
                  <a:solidFill>
                    <a:srgbClr val="000000"/>
                  </a:solidFill>
                  <a:sym typeface="微软雅黑" panose="020B0503020204020204" pitchFamily="34" charset="-122"/>
                </a:rPr>
                <a:t>没有一个政党是不犯错误的，重要的是能否从错误中学习，取得教训。中国共产党是伟大、光荣、正确的党，并不是因为从来不犯错误，而是因为能够</a:t>
              </a:r>
              <a:r>
                <a:rPr lang="zh-CN" altLang="en-US" sz="2400" b="1" dirty="0">
                  <a:solidFill>
                    <a:srgbClr val="000000"/>
                  </a:solidFill>
                  <a:sym typeface="微软雅黑" panose="020B0503020204020204" pitchFamily="34" charset="-122"/>
                </a:rPr>
                <a:t>正确认识错误</a:t>
              </a:r>
              <a:r>
                <a:rPr lang="zh-CN" altLang="en-US" sz="2400" dirty="0">
                  <a:solidFill>
                    <a:srgbClr val="000000"/>
                  </a:solidFill>
                  <a:sym typeface="微软雅黑" panose="020B0503020204020204" pitchFamily="34" charset="-122"/>
                </a:rPr>
                <a:t>，</a:t>
              </a:r>
              <a:r>
                <a:rPr lang="zh-CN" altLang="en-US" sz="2400" b="1" dirty="0">
                  <a:solidFill>
                    <a:srgbClr val="000000"/>
                  </a:solidFill>
                  <a:sym typeface="微软雅黑" panose="020B0503020204020204" pitchFamily="34" charset="-122"/>
                </a:rPr>
                <a:t>从错误中学习</a:t>
              </a:r>
              <a:r>
                <a:rPr lang="zh-CN" altLang="en-US" sz="2400" dirty="0">
                  <a:solidFill>
                    <a:srgbClr val="000000"/>
                  </a:solidFill>
                  <a:sym typeface="微软雅黑" panose="020B0503020204020204" pitchFamily="34" charset="-122"/>
                </a:rPr>
                <a:t>，通过错误的教训提高对客观规律的认识，进而</a:t>
              </a:r>
              <a:r>
                <a:rPr lang="zh-CN" altLang="en-US" sz="2400" b="1" dirty="0">
                  <a:solidFill>
                    <a:srgbClr val="000000"/>
                  </a:solidFill>
                  <a:sym typeface="微软雅黑" panose="020B0503020204020204" pitchFamily="34" charset="-122"/>
                </a:rPr>
                <a:t>纠正错误</a:t>
              </a:r>
              <a:r>
                <a:rPr lang="zh-CN" altLang="en-US" sz="2400" dirty="0">
                  <a:solidFill>
                    <a:srgbClr val="000000"/>
                  </a:solidFill>
                  <a:sym typeface="微软雅黑" panose="020B0503020204020204" pitchFamily="34" charset="-122"/>
                </a:rPr>
                <a:t>，使错误成为正确的先导。坚持真理、修正错误，永远是党坚持为人民服务、坚持人民至上而恪守的态度。</a:t>
              </a:r>
            </a:p>
            <a:p>
              <a:pPr lvl="0" algn="r" eaLnBrk="1" hangingPunct="1">
                <a:lnSpc>
                  <a:spcPct val="150000"/>
                </a:lnSpc>
                <a:spcBef>
                  <a:spcPct val="0"/>
                </a:spcBef>
                <a:buNone/>
                <a:defRPr/>
              </a:pPr>
              <a:r>
                <a:rPr lang="en-US" altLang="zh-CN" sz="2400" dirty="0">
                  <a:solidFill>
                    <a:srgbClr val="000000"/>
                  </a:solidFill>
                  <a:sym typeface="微软雅黑" panose="020B0503020204020204" pitchFamily="34" charset="-122"/>
                </a:rPr>
                <a:t>——《</a:t>
              </a:r>
              <a:r>
                <a:rPr lang="zh-CN" altLang="en-US" sz="2400" dirty="0">
                  <a:solidFill>
                    <a:srgbClr val="000000"/>
                  </a:solidFill>
                  <a:sym typeface="微软雅黑" panose="020B0503020204020204" pitchFamily="34" charset="-122"/>
                </a:rPr>
                <a:t>中国共产党的历史使命与行动价值</a:t>
              </a:r>
              <a:r>
                <a:rPr lang="en-US" altLang="zh-CN" sz="2400" dirty="0">
                  <a:solidFill>
                    <a:srgbClr val="000000"/>
                  </a:solidFill>
                  <a:sym typeface="微软雅黑" panose="020B0503020204020204" pitchFamily="34" charset="-122"/>
                </a:rPr>
                <a:t>》</a:t>
              </a:r>
            </a:p>
          </p:txBody>
        </p:sp>
        <p:grpSp>
          <p:nvGrpSpPr>
            <p:cNvPr id="28" name="组合 27">
              <a:extLst>
                <a:ext uri="{FF2B5EF4-FFF2-40B4-BE49-F238E27FC236}">
                  <a16:creationId xmlns:a16="http://schemas.microsoft.com/office/drawing/2014/main" xmlns="" id="{7DA1C598-A381-4CC8-BF63-C03F427AFBD7}"/>
                </a:ext>
              </a:extLst>
            </p:cNvPr>
            <p:cNvGrpSpPr/>
            <p:nvPr/>
          </p:nvGrpSpPr>
          <p:grpSpPr>
            <a:xfrm>
              <a:off x="1064746" y="2843932"/>
              <a:ext cx="11127253" cy="3197226"/>
              <a:chOff x="1064747" y="2676527"/>
              <a:chExt cx="10065216" cy="3197226"/>
            </a:xfrm>
          </p:grpSpPr>
          <p:sp>
            <p:nvSpPr>
              <p:cNvPr id="29" name="任意多边形 105">
                <a:extLst>
                  <a:ext uri="{FF2B5EF4-FFF2-40B4-BE49-F238E27FC236}">
                    <a16:creationId xmlns:a16="http://schemas.microsoft.com/office/drawing/2014/main" xmlns="" id="{4A9BD4D3-0B96-4313-A6DB-A33C3A45D403}"/>
                  </a:ext>
                </a:extLst>
              </p:cNvPr>
              <p:cNvSpPr/>
              <p:nvPr/>
            </p:nvSpPr>
            <p:spPr>
              <a:xfrm>
                <a:off x="1083797" y="2686053"/>
                <a:ext cx="10031878" cy="3168650"/>
              </a:xfrm>
              <a:custGeom>
                <a:avLst/>
                <a:gdLst>
                  <a:gd name="connsiteX0" fmla="*/ 0 w 10031878"/>
                  <a:gd name="connsiteY0" fmla="*/ 0 h 3168650"/>
                  <a:gd name="connsiteX1" fmla="*/ 10031878 w 10031878"/>
                  <a:gd name="connsiteY1" fmla="*/ 0 h 3168650"/>
                  <a:gd name="connsiteX2" fmla="*/ 10031878 w 10031878"/>
                  <a:gd name="connsiteY2" fmla="*/ 2663562 h 3168650"/>
                  <a:gd name="connsiteX3" fmla="*/ 9526790 w 10031878"/>
                  <a:gd name="connsiteY3" fmla="*/ 3168650 h 3168650"/>
                  <a:gd name="connsiteX4" fmla="*/ 0 w 10031878"/>
                  <a:gd name="connsiteY4" fmla="*/ 3168650 h 3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878" h="3168650">
                    <a:moveTo>
                      <a:pt x="0" y="0"/>
                    </a:moveTo>
                    <a:lnTo>
                      <a:pt x="10031878" y="0"/>
                    </a:lnTo>
                    <a:lnTo>
                      <a:pt x="10031878" y="2663562"/>
                    </a:lnTo>
                    <a:lnTo>
                      <a:pt x="9526790" y="3168650"/>
                    </a:lnTo>
                    <a:lnTo>
                      <a:pt x="0" y="3168650"/>
                    </a:lnTo>
                    <a:close/>
                  </a:path>
                </a:pathLst>
              </a:custGeom>
              <a:noFill/>
              <a:ln>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30" name="任意多边形 106">
                <a:extLst>
                  <a:ext uri="{FF2B5EF4-FFF2-40B4-BE49-F238E27FC236}">
                    <a16:creationId xmlns:a16="http://schemas.microsoft.com/office/drawing/2014/main" xmlns="" id="{70FA3D57-410A-495C-9D5C-88469C54A0A4}"/>
                  </a:ext>
                </a:extLst>
              </p:cNvPr>
              <p:cNvSpPr/>
              <p:nvPr/>
            </p:nvSpPr>
            <p:spPr>
              <a:xfrm>
                <a:off x="10475119" y="2676527"/>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31" name="任意多边形 107">
                <a:extLst>
                  <a:ext uri="{FF2B5EF4-FFF2-40B4-BE49-F238E27FC236}">
                    <a16:creationId xmlns:a16="http://schemas.microsoft.com/office/drawing/2014/main" xmlns="" id="{9264B3EF-3A0D-4AD1-921B-DB6B9B78E65B}"/>
                  </a:ext>
                </a:extLst>
              </p:cNvPr>
              <p:cNvSpPr/>
              <p:nvPr/>
            </p:nvSpPr>
            <p:spPr>
              <a:xfrm flipH="1" flipV="1">
                <a:off x="1064747" y="5158464"/>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grpSp>
      <p:pic>
        <p:nvPicPr>
          <p:cNvPr id="32" name="图片 31">
            <a:extLst>
              <a:ext uri="{FF2B5EF4-FFF2-40B4-BE49-F238E27FC236}">
                <a16:creationId xmlns:a16="http://schemas.microsoft.com/office/drawing/2014/main" xmlns="" id="{C7267D42-67BF-46E0-9E97-98D560DF7F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703"/>
          <a:stretch/>
        </p:blipFill>
        <p:spPr>
          <a:xfrm>
            <a:off x="10500586" y="4798394"/>
            <a:ext cx="1503964" cy="205960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1">
            <a:extLst>
              <a:ext uri="{FF2B5EF4-FFF2-40B4-BE49-F238E27FC236}">
                <a16:creationId xmlns:a16="http://schemas.microsoft.com/office/drawing/2014/main" xmlns="" id="{AAE35D80-27CE-4CE0-9D75-C29F69936AE6}"/>
              </a:ext>
            </a:extLst>
          </p:cNvPr>
          <p:cNvSpPr txBox="1">
            <a:spLocks noChangeArrowheads="1"/>
          </p:cNvSpPr>
          <p:nvPr/>
        </p:nvSpPr>
        <p:spPr bwMode="auto">
          <a:xfrm>
            <a:off x="1067748" y="2121347"/>
            <a:ext cx="220976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只要是真理，一定能够经得住实践的考验</a:t>
            </a:r>
            <a:endPar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pic>
        <p:nvPicPr>
          <p:cNvPr id="36871" name="图片 2">
            <a:extLst>
              <a:ext uri="{FF2B5EF4-FFF2-40B4-BE49-F238E27FC236}">
                <a16:creationId xmlns:a16="http://schemas.microsoft.com/office/drawing/2014/main" xmlns="" id="{1B54AC6E-34D2-4A3B-BC6C-8B722419590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73"/>
          <a:stretch/>
        </p:blipFill>
        <p:spPr bwMode="auto">
          <a:xfrm>
            <a:off x="8579167" y="1640892"/>
            <a:ext cx="3022039" cy="485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圆角 13">
            <a:extLst>
              <a:ext uri="{FF2B5EF4-FFF2-40B4-BE49-F238E27FC236}">
                <a16:creationId xmlns:a16="http://schemas.microsoft.com/office/drawing/2014/main" xmlns="" id="{92E3A6B1-BE32-43B1-A57F-F673FF2AF96A}"/>
              </a:ext>
            </a:extLst>
          </p:cNvPr>
          <p:cNvSpPr/>
          <p:nvPr/>
        </p:nvSpPr>
        <p:spPr>
          <a:xfrm>
            <a:off x="4343400" y="1064542"/>
            <a:ext cx="3505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（三）真理与谬误</a:t>
            </a:r>
          </a:p>
        </p:txBody>
      </p:sp>
      <p:sp>
        <p:nvSpPr>
          <p:cNvPr id="15" name="文本框 14">
            <a:extLst>
              <a:ext uri="{FF2B5EF4-FFF2-40B4-BE49-F238E27FC236}">
                <a16:creationId xmlns:a16="http://schemas.microsoft.com/office/drawing/2014/main" xmlns="" id="{36B4384B-DCA0-4E46-AC4C-077036AAAF9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grpSp>
        <p:nvGrpSpPr>
          <p:cNvPr id="5" name="组合 4">
            <a:extLst>
              <a:ext uri="{FF2B5EF4-FFF2-40B4-BE49-F238E27FC236}">
                <a16:creationId xmlns:a16="http://schemas.microsoft.com/office/drawing/2014/main" xmlns="" id="{0FDB5D77-3ECB-418F-B0B2-BBFAC7E74D8F}"/>
              </a:ext>
            </a:extLst>
          </p:cNvPr>
          <p:cNvGrpSpPr/>
          <p:nvPr/>
        </p:nvGrpSpPr>
        <p:grpSpPr>
          <a:xfrm>
            <a:off x="2234847" y="2003367"/>
            <a:ext cx="5817103" cy="4384188"/>
            <a:chOff x="6045658" y="-803282"/>
            <a:chExt cx="6384254" cy="4811634"/>
          </a:xfrm>
        </p:grpSpPr>
        <p:sp>
          <p:nvSpPr>
            <p:cNvPr id="26" name="îŝḷîḓé-Oval 3">
              <a:extLst>
                <a:ext uri="{FF2B5EF4-FFF2-40B4-BE49-F238E27FC236}">
                  <a16:creationId xmlns:a16="http://schemas.microsoft.com/office/drawing/2014/main" xmlns="" id="{8B329276-D4BA-42AC-ACC8-69C309725944}"/>
                </a:ext>
              </a:extLst>
            </p:cNvPr>
            <p:cNvSpPr/>
            <p:nvPr/>
          </p:nvSpPr>
          <p:spPr>
            <a:xfrm>
              <a:off x="7946568" y="1075736"/>
              <a:ext cx="2582437" cy="2582435"/>
            </a:xfrm>
            <a:prstGeom prst="ellipse">
              <a:avLst/>
            </a:prstGeom>
            <a:solidFill>
              <a:srgbClr val="FFFFFF">
                <a:lumMod val="85000"/>
                <a:alpha val="7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7" name="îŝḷîḓé-Teardrop 4">
              <a:extLst>
                <a:ext uri="{FF2B5EF4-FFF2-40B4-BE49-F238E27FC236}">
                  <a16:creationId xmlns:a16="http://schemas.microsoft.com/office/drawing/2014/main" xmlns="" id="{C578DF1E-504D-408C-817B-EED43BED4022}"/>
                </a:ext>
              </a:extLst>
            </p:cNvPr>
            <p:cNvSpPr>
              <a:spLocks noChangeAspect="1"/>
            </p:cNvSpPr>
            <p:nvPr/>
          </p:nvSpPr>
          <p:spPr>
            <a:xfrm rot="13976589">
              <a:off x="10068768" y="1569940"/>
              <a:ext cx="2361144" cy="2361144"/>
            </a:xfrm>
            <a:prstGeom prst="teardrop">
              <a:avLst/>
            </a:prstGeom>
            <a:solidFill>
              <a:srgbClr val="AE683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9" name="îŝḷîḓé-Teardrop 5">
              <a:extLst>
                <a:ext uri="{FF2B5EF4-FFF2-40B4-BE49-F238E27FC236}">
                  <a16:creationId xmlns:a16="http://schemas.microsoft.com/office/drawing/2014/main" xmlns="" id="{2874A631-BFC6-458F-99C8-D343A787483D}"/>
                </a:ext>
              </a:extLst>
            </p:cNvPr>
            <p:cNvSpPr>
              <a:spLocks noChangeAspect="1"/>
            </p:cNvSpPr>
            <p:nvPr/>
          </p:nvSpPr>
          <p:spPr>
            <a:xfrm rot="7461556" flipH="1">
              <a:off x="6045658" y="1647208"/>
              <a:ext cx="2361144" cy="2361144"/>
            </a:xfrm>
            <a:prstGeom prst="teardrop">
              <a:avLst/>
            </a:prstGeom>
            <a:solidFill>
              <a:srgbClr val="AE683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0" name="îŝḷîḓé-Teardrop 6">
              <a:extLst>
                <a:ext uri="{FF2B5EF4-FFF2-40B4-BE49-F238E27FC236}">
                  <a16:creationId xmlns:a16="http://schemas.microsoft.com/office/drawing/2014/main" xmlns="" id="{54C84023-519E-4D24-A3A5-2882BD2C6CCB}"/>
                </a:ext>
              </a:extLst>
            </p:cNvPr>
            <p:cNvSpPr>
              <a:spLocks noChangeAspect="1"/>
            </p:cNvSpPr>
            <p:nvPr/>
          </p:nvSpPr>
          <p:spPr>
            <a:xfrm rot="8068996">
              <a:off x="8057213" y="-803282"/>
              <a:ext cx="2361144" cy="2361144"/>
            </a:xfrm>
            <a:prstGeom prst="teardrop">
              <a:avLst/>
            </a:prstGeom>
            <a:solidFill>
              <a:srgbClr val="AE683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sp>
        <p:nvSpPr>
          <p:cNvPr id="3" name="矩形 2">
            <a:extLst>
              <a:ext uri="{FF2B5EF4-FFF2-40B4-BE49-F238E27FC236}">
                <a16:creationId xmlns:a16="http://schemas.microsoft.com/office/drawing/2014/main" xmlns="" id="{85E4CC0E-4C0C-47B6-9FEF-90FA5C731530}"/>
              </a:ext>
            </a:extLst>
          </p:cNvPr>
          <p:cNvSpPr/>
          <p:nvPr/>
        </p:nvSpPr>
        <p:spPr>
          <a:xfrm>
            <a:off x="4281624" y="2503245"/>
            <a:ext cx="1723549" cy="984885"/>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让真理武装</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我们的头脑</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32" name="矩形 31">
            <a:extLst>
              <a:ext uri="{FF2B5EF4-FFF2-40B4-BE49-F238E27FC236}">
                <a16:creationId xmlns:a16="http://schemas.microsoft.com/office/drawing/2014/main" xmlns="" id="{454C0A0D-2292-4FCF-A991-A20F3FB10B37}"/>
              </a:ext>
            </a:extLst>
          </p:cNvPr>
          <p:cNvSpPr/>
          <p:nvPr/>
        </p:nvSpPr>
        <p:spPr>
          <a:xfrm>
            <a:off x="2444803" y="4816239"/>
            <a:ext cx="1723549" cy="984885"/>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让真理指引</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我们的理想</a:t>
            </a:r>
          </a:p>
        </p:txBody>
      </p:sp>
      <p:sp>
        <p:nvSpPr>
          <p:cNvPr id="33" name="矩形 32">
            <a:extLst>
              <a:ext uri="{FF2B5EF4-FFF2-40B4-BE49-F238E27FC236}">
                <a16:creationId xmlns:a16="http://schemas.microsoft.com/office/drawing/2014/main" xmlns="" id="{9D5F0578-193B-44CA-81D2-5881B1143A8E}"/>
              </a:ext>
            </a:extLst>
          </p:cNvPr>
          <p:cNvSpPr/>
          <p:nvPr/>
        </p:nvSpPr>
        <p:spPr>
          <a:xfrm>
            <a:off x="6082919" y="4816239"/>
            <a:ext cx="1723549" cy="984885"/>
          </a:xfrm>
          <a:prstGeom prst="rect">
            <a:avLst/>
          </a:prstGeom>
        </p:spPr>
        <p:txBody>
          <a:bodyPr wrap="none">
            <a:spAutoFit/>
          </a:bodyPr>
          <a:lstStyle/>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让真理坚定</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00000"/>
              </a:lnSpc>
              <a:spcBef>
                <a:spcPct val="0"/>
              </a:spcBef>
              <a:spcAft>
                <a:spcPts val="12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我们的信仰</a:t>
            </a: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2">
            <a:extLst>
              <a:ext uri="{FF2B5EF4-FFF2-40B4-BE49-F238E27FC236}">
                <a16:creationId xmlns:a16="http://schemas.microsoft.com/office/drawing/2014/main" xmlns="" id="{46A4C207-0672-4239-9FBC-AA9EC9DD8F73}"/>
              </a:ext>
            </a:extLst>
          </p:cNvPr>
          <p:cNvSpPr>
            <a:spLocks noChangeArrowheads="1"/>
          </p:cNvSpPr>
          <p:nvPr/>
        </p:nvSpPr>
        <p:spPr bwMode="auto">
          <a:xfrm>
            <a:off x="524435" y="2298611"/>
            <a:ext cx="111431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主观真理标准论</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用认识检验认识，从而无法划清真理与谬误的根本界限</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xmlns="" id="{9D079F41-5B2E-469B-9ED9-D114E9D5D7B2}"/>
              </a:ext>
            </a:extLst>
          </p:cNvPr>
          <p:cNvGrpSpPr/>
          <p:nvPr/>
        </p:nvGrpSpPr>
        <p:grpSpPr>
          <a:xfrm>
            <a:off x="2863272" y="3050540"/>
            <a:ext cx="6483928" cy="3151000"/>
            <a:chOff x="739215" y="2738812"/>
            <a:chExt cx="11726210" cy="3151000"/>
          </a:xfrm>
        </p:grpSpPr>
        <p:sp>
          <p:nvSpPr>
            <p:cNvPr id="38915" name="矩形 3">
              <a:extLst>
                <a:ext uri="{FF2B5EF4-FFF2-40B4-BE49-F238E27FC236}">
                  <a16:creationId xmlns:a16="http://schemas.microsoft.com/office/drawing/2014/main" xmlns="" id="{F4BB1ABD-BCAD-4AE0-BDC4-CB01E7A87583}"/>
                </a:ext>
              </a:extLst>
            </p:cNvPr>
            <p:cNvSpPr>
              <a:spLocks noChangeArrowheads="1"/>
            </p:cNvSpPr>
            <p:nvPr/>
          </p:nvSpPr>
          <p:spPr bwMode="auto">
            <a:xfrm>
              <a:off x="2409618" y="2871697"/>
              <a:ext cx="1005580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268288"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Char char="•"/>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以圣人或权威的意见为标准</a:t>
              </a:r>
              <a:endParaRPr lang="en-US" altLang="zh-CN" sz="2400" dirty="0">
                <a:solidFill>
                  <a:srgbClr val="000000"/>
                </a:solidFill>
              </a:endParaRPr>
            </a:p>
            <a:p>
              <a:pPr marL="0" marR="0" lvl="0" indent="268288"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Char char="•"/>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以自己的观念、意见为标准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268288"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Char char="•"/>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以多数人的意见和感觉为标准</a:t>
              </a:r>
              <a:endParaRPr lang="en-US" altLang="zh-CN" sz="2400" dirty="0">
                <a:solidFill>
                  <a:srgbClr val="000000"/>
                </a:solidFill>
              </a:endParaRPr>
            </a:p>
            <a:p>
              <a:pPr marL="0" marR="0" lvl="0" indent="268288"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Char char="•"/>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以概念是否清楚明白为标准</a:t>
              </a:r>
              <a:endParaRPr lang="en-US" altLang="zh-CN" sz="2400" dirty="0">
                <a:solidFill>
                  <a:srgbClr val="000000"/>
                </a:solidFill>
              </a:endParaRPr>
            </a:p>
            <a:p>
              <a:pPr marL="0" marR="0" lvl="0" indent="268288" algn="just" defTabSz="914400" rtl="0" eaLnBrk="0" fontAlgn="base" latinLnBrk="0" hangingPunct="0">
                <a:lnSpc>
                  <a:spcPct val="150000"/>
                </a:lnSpc>
                <a:spcBef>
                  <a:spcPct val="0"/>
                </a:spcBef>
                <a:spcAft>
                  <a:spcPct val="0"/>
                </a:spcAft>
                <a:buClr>
                  <a:srgbClr val="AB6040"/>
                </a:buClr>
                <a:buSzTx/>
                <a:buFont typeface="Arial" panose="020B0604020202020204" pitchFamily="34" charset="0"/>
                <a:buChar char="•"/>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以“有用”或“效果”为标准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55">
              <a:extLst>
                <a:ext uri="{FF2B5EF4-FFF2-40B4-BE49-F238E27FC236}">
                  <a16:creationId xmlns:a16="http://schemas.microsoft.com/office/drawing/2014/main" xmlns="" id="{290AF98D-05E3-41B8-B103-61FF7D6339F4}"/>
                </a:ext>
              </a:extLst>
            </p:cNvPr>
            <p:cNvSpPr/>
            <p:nvPr/>
          </p:nvSpPr>
          <p:spPr>
            <a:xfrm>
              <a:off x="739215" y="2738812"/>
              <a:ext cx="11726208" cy="3151000"/>
            </a:xfrm>
            <a:prstGeom prst="roundRect">
              <a:avLst>
                <a:gd name="adj" fmla="val 5630"/>
              </a:avLst>
            </a:prstGeom>
            <a:noFill/>
            <a:ln w="9525" cap="flat" cmpd="sng" algn="ctr">
              <a:solidFill>
                <a:srgbClr val="AB604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chor="ct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grpSp>
      <p:sp>
        <p:nvSpPr>
          <p:cNvPr id="15" name="矩形: 圆角 14">
            <a:extLst>
              <a:ext uri="{FF2B5EF4-FFF2-40B4-BE49-F238E27FC236}">
                <a16:creationId xmlns:a16="http://schemas.microsoft.com/office/drawing/2014/main" xmlns="" id="{F3CFD11C-177C-4590-B476-CE1E41DAB385}"/>
              </a:ext>
            </a:extLst>
          </p:cNvPr>
          <p:cNvSpPr/>
          <p:nvPr/>
        </p:nvSpPr>
        <p:spPr>
          <a:xfrm>
            <a:off x="2644588" y="1064542"/>
            <a:ext cx="690282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（一）哲学史上关于真理标准问题的争论</a:t>
            </a:r>
          </a:p>
        </p:txBody>
      </p:sp>
      <p:sp>
        <p:nvSpPr>
          <p:cNvPr id="17" name="文本框 16">
            <a:extLst>
              <a:ext uri="{FF2B5EF4-FFF2-40B4-BE49-F238E27FC236}">
                <a16:creationId xmlns:a16="http://schemas.microsoft.com/office/drawing/2014/main" xmlns="" id="{E8A006EA-461E-4492-BE6D-B57E8BAF838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pic>
        <p:nvPicPr>
          <p:cNvPr id="8" name="图片 8">
            <a:hlinkClick r:id="rId3" action="ppaction://hlinksldjump"/>
            <a:extLst>
              <a:ext uri="{FF2B5EF4-FFF2-40B4-BE49-F238E27FC236}">
                <a16:creationId xmlns:a16="http://schemas.microsoft.com/office/drawing/2014/main" xmlns="" id="{C0354C61-9C41-4DA9-9E67-CA52D85DA59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a:extLst>
              <a:ext uri="{FF2B5EF4-FFF2-40B4-BE49-F238E27FC236}">
                <a16:creationId xmlns:a16="http://schemas.microsoft.com/office/drawing/2014/main" xmlns="" id="{1098BF00-1153-49C7-8531-B31DD3D5B98E}"/>
              </a:ext>
            </a:extLst>
          </p:cNvPr>
          <p:cNvSpPr txBox="1">
            <a:spLocks noChangeArrowheads="1"/>
          </p:cNvSpPr>
          <p:nvPr/>
        </p:nvSpPr>
        <p:spPr bwMode="auto">
          <a:xfrm>
            <a:off x="1242220" y="5828740"/>
            <a:ext cx="1028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孔子</a:t>
            </a:r>
          </a:p>
        </p:txBody>
      </p:sp>
      <p:sp>
        <p:nvSpPr>
          <p:cNvPr id="40965" name="Text Box 5">
            <a:extLst>
              <a:ext uri="{FF2B5EF4-FFF2-40B4-BE49-F238E27FC236}">
                <a16:creationId xmlns:a16="http://schemas.microsoft.com/office/drawing/2014/main" xmlns="" id="{D2E64060-2FC3-4AFB-AAE5-B7DB18B2F971}"/>
              </a:ext>
            </a:extLst>
          </p:cNvPr>
          <p:cNvSpPr txBox="1">
            <a:spLocks noChangeArrowheads="1"/>
          </p:cNvSpPr>
          <p:nvPr/>
        </p:nvSpPr>
        <p:spPr bwMode="auto">
          <a:xfrm>
            <a:off x="3389313" y="5828740"/>
            <a:ext cx="2054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亚里士多德</a:t>
            </a:r>
          </a:p>
        </p:txBody>
      </p:sp>
      <p:pic>
        <p:nvPicPr>
          <p:cNvPr id="40963" name="Picture 8">
            <a:extLst>
              <a:ext uri="{FF2B5EF4-FFF2-40B4-BE49-F238E27FC236}">
                <a16:creationId xmlns:a16="http://schemas.microsoft.com/office/drawing/2014/main" xmlns="" id="{0D09453A-7773-48F9-8A10-F8FA8A913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132" r="4251" b="13316"/>
          <a:stretch>
            <a:fillRect/>
          </a:stretch>
        </p:blipFill>
        <p:spPr bwMode="auto">
          <a:xfrm>
            <a:off x="2957233" y="2673350"/>
            <a:ext cx="2622550"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2">
            <a:extLst>
              <a:ext uri="{FF2B5EF4-FFF2-40B4-BE49-F238E27FC236}">
                <a16:creationId xmlns:a16="http://schemas.microsoft.com/office/drawing/2014/main" xmlns="" id="{C62A09A7-6F8C-4F67-8227-0FED8AFCD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62" r="9567" b="13316"/>
          <a:stretch>
            <a:fillRect/>
          </a:stretch>
        </p:blipFill>
        <p:spPr bwMode="auto">
          <a:xfrm>
            <a:off x="565151" y="2673350"/>
            <a:ext cx="2382838"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圆角 22">
            <a:extLst>
              <a:ext uri="{FF2B5EF4-FFF2-40B4-BE49-F238E27FC236}">
                <a16:creationId xmlns:a16="http://schemas.microsoft.com/office/drawing/2014/main" xmlns="" id="{B5250E0B-0BDF-4C76-A884-854A6ED41052}"/>
              </a:ext>
            </a:extLst>
          </p:cNvPr>
          <p:cNvSpPr/>
          <p:nvPr/>
        </p:nvSpPr>
        <p:spPr>
          <a:xfrm>
            <a:off x="2644588" y="1064542"/>
            <a:ext cx="690282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（一）哲学史上关于真理标准问题的争论</a:t>
            </a:r>
          </a:p>
        </p:txBody>
      </p:sp>
      <p:sp>
        <p:nvSpPr>
          <p:cNvPr id="24" name="文本框 23">
            <a:extLst>
              <a:ext uri="{FF2B5EF4-FFF2-40B4-BE49-F238E27FC236}">
                <a16:creationId xmlns:a16="http://schemas.microsoft.com/office/drawing/2014/main" xmlns="" id="{867B4640-7661-43BD-BB58-D184E9D7EF0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grpSp>
        <p:nvGrpSpPr>
          <p:cNvPr id="25" name="Aichitds5">
            <a:extLst>
              <a:ext uri="{FF2B5EF4-FFF2-40B4-BE49-F238E27FC236}">
                <a16:creationId xmlns:a16="http://schemas.microsoft.com/office/drawing/2014/main" xmlns="" id="{E3672233-2347-4461-A1A1-D7862225FB24}"/>
              </a:ext>
            </a:extLst>
          </p:cNvPr>
          <p:cNvGrpSpPr/>
          <p:nvPr/>
        </p:nvGrpSpPr>
        <p:grpSpPr>
          <a:xfrm>
            <a:off x="565151" y="1999906"/>
            <a:ext cx="5014632" cy="495316"/>
            <a:chOff x="810997" y="5399768"/>
            <a:chExt cx="6000444" cy="495316"/>
          </a:xfrm>
        </p:grpSpPr>
        <p:sp>
          <p:nvSpPr>
            <p:cNvPr id="26" name="Aichitds5-1">
              <a:extLst>
                <a:ext uri="{FF2B5EF4-FFF2-40B4-BE49-F238E27FC236}">
                  <a16:creationId xmlns:a16="http://schemas.microsoft.com/office/drawing/2014/main" xmlns="" id="{2D3689D5-A00B-4740-ADCC-958AED7FAE02}"/>
                </a:ext>
              </a:extLst>
            </p:cNvPr>
            <p:cNvSpPr txBox="1"/>
            <p:nvPr/>
          </p:nvSpPr>
          <p:spPr>
            <a:xfrm>
              <a:off x="810997" y="5399768"/>
              <a:ext cx="6000444" cy="495316"/>
            </a:xfrm>
            <a:prstGeom prst="roundRect">
              <a:avLst>
                <a:gd name="adj" fmla="val 50000"/>
              </a:avLst>
            </a:prstGeom>
            <a:solidFill>
              <a:srgbClr val="AE6836"/>
            </a:solidFill>
            <a:ln w="19050" cap="flat">
              <a:solidFill>
                <a:srgbClr val="FFFFFF"/>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defRPr>
                  <a:latin typeface="+mn-lt"/>
                  <a:ea typeface="+mn-ea"/>
                  <a:cs typeface="+mn-ea"/>
                </a:defRPr>
              </a:lvl1pPr>
            </a:lstStyle>
            <a:p>
              <a:pPr marL="0" marR="0" lvl="0" indent="0" algn="ctr" defTabSz="914034" rtl="0" eaLnBrk="0" fontAlgn="base" latinLnBrk="0" hangingPunct="0">
                <a:lnSpc>
                  <a:spcPct val="100000"/>
                </a:lnSpc>
                <a:spcBef>
                  <a:spcPct val="0"/>
                </a:spcBef>
                <a:spcAft>
                  <a:spcPct val="0"/>
                </a:spcAft>
                <a:buClrTx/>
                <a:buSzTx/>
                <a:buFontTx/>
                <a:buNone/>
                <a:tabLst/>
                <a:defRPr/>
              </a:pPr>
              <a:r>
                <a:rPr kumimoji="0" lang="en-US" altLang="zh-CN" sz="2399" b="0" i="0" u="none" strike="noStrike" kern="0" cap="none" spc="0" normalizeH="0" baseline="0" noProof="0" dirty="0">
                  <a:ln>
                    <a:noFill/>
                  </a:ln>
                  <a:solidFill>
                    <a:srgbClr val="FFFFFF"/>
                  </a:solidFill>
                  <a:effectLst/>
                  <a:uLnTx/>
                  <a:uFillTx/>
                  <a:latin typeface="Microsoft YaHei"/>
                  <a:ea typeface="Microsoft YaHei"/>
                  <a:sym typeface="思源黑体" panose="020B0500000000000000" pitchFamily="34" charset="-122"/>
                </a:rPr>
                <a:t> </a:t>
              </a:r>
              <a:endParaRPr kumimoji="0" lang="zh-CN" altLang="en-US" sz="2399" b="0" i="0" u="none" strike="noStrike" kern="0" cap="none" spc="0" normalizeH="0" baseline="0" noProof="0" dirty="0">
                <a:ln>
                  <a:noFill/>
                </a:ln>
                <a:solidFill>
                  <a:srgbClr val="FFFFFF"/>
                </a:solidFill>
                <a:effectLst/>
                <a:uLnTx/>
                <a:uFillTx/>
                <a:latin typeface="Microsoft YaHei"/>
                <a:ea typeface="Microsoft YaHei"/>
                <a:sym typeface="思源黑体" panose="020B0500000000000000" pitchFamily="34" charset="-122"/>
              </a:endParaRPr>
            </a:p>
          </p:txBody>
        </p:sp>
        <p:sp>
          <p:nvSpPr>
            <p:cNvPr id="27" name="Aichitds5-2">
              <a:extLst>
                <a:ext uri="{FF2B5EF4-FFF2-40B4-BE49-F238E27FC236}">
                  <a16:creationId xmlns:a16="http://schemas.microsoft.com/office/drawing/2014/main" xmlns="" id="{8B455F5F-A4BA-4012-A93D-267265F9751E}"/>
                </a:ext>
              </a:extLst>
            </p:cNvPr>
            <p:cNvSpPr/>
            <p:nvPr/>
          </p:nvSpPr>
          <p:spPr>
            <a:xfrm>
              <a:off x="980127" y="5430041"/>
              <a:ext cx="5662183" cy="46166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Microsoft YaHei"/>
                  <a:ea typeface="Microsoft YaHei"/>
                  <a:cs typeface="+mn-cs"/>
                  <a:sym typeface="思源黑体" panose="020B0500000000000000" pitchFamily="34" charset="-122"/>
                </a:rPr>
                <a:t>权威标准</a:t>
              </a:r>
            </a:p>
          </p:txBody>
        </p:sp>
      </p:grpSp>
      <p:grpSp>
        <p:nvGrpSpPr>
          <p:cNvPr id="5" name="组合 4">
            <a:extLst>
              <a:ext uri="{FF2B5EF4-FFF2-40B4-BE49-F238E27FC236}">
                <a16:creationId xmlns:a16="http://schemas.microsoft.com/office/drawing/2014/main" xmlns="" id="{1CDD42D5-B11F-4CF7-A81F-ED6AB62E3C40}"/>
              </a:ext>
            </a:extLst>
          </p:cNvPr>
          <p:cNvGrpSpPr/>
          <p:nvPr/>
        </p:nvGrpSpPr>
        <p:grpSpPr>
          <a:xfrm>
            <a:off x="9234767" y="1999906"/>
            <a:ext cx="2281051" cy="4198166"/>
            <a:chOff x="9547412" y="1999906"/>
            <a:chExt cx="2281051" cy="4198166"/>
          </a:xfrm>
        </p:grpSpPr>
        <p:pic>
          <p:nvPicPr>
            <p:cNvPr id="40969" name="Picture 14">
              <a:extLst>
                <a:ext uri="{FF2B5EF4-FFF2-40B4-BE49-F238E27FC236}">
                  <a16:creationId xmlns:a16="http://schemas.microsoft.com/office/drawing/2014/main" xmlns="" id="{86FA2CF8-2EDC-4F98-8CF1-1CA40CCC9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1931" y="2673350"/>
              <a:ext cx="2132013"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Aichitds5">
              <a:extLst>
                <a:ext uri="{FF2B5EF4-FFF2-40B4-BE49-F238E27FC236}">
                  <a16:creationId xmlns:a16="http://schemas.microsoft.com/office/drawing/2014/main" xmlns="" id="{D2468E92-AE81-463E-8931-CFE68F055565}"/>
                </a:ext>
              </a:extLst>
            </p:cNvPr>
            <p:cNvGrpSpPr/>
            <p:nvPr/>
          </p:nvGrpSpPr>
          <p:grpSpPr>
            <a:xfrm>
              <a:off x="9547412" y="1999906"/>
              <a:ext cx="2281051" cy="495316"/>
              <a:chOff x="810997" y="5399768"/>
              <a:chExt cx="6000444" cy="495316"/>
            </a:xfrm>
          </p:grpSpPr>
          <p:sp>
            <p:nvSpPr>
              <p:cNvPr id="29" name="Aichitds5-1">
                <a:extLst>
                  <a:ext uri="{FF2B5EF4-FFF2-40B4-BE49-F238E27FC236}">
                    <a16:creationId xmlns:a16="http://schemas.microsoft.com/office/drawing/2014/main" xmlns="" id="{711E5047-85E5-4A8A-80E8-8B70AD270FA5}"/>
                  </a:ext>
                </a:extLst>
              </p:cNvPr>
              <p:cNvSpPr txBox="1"/>
              <p:nvPr/>
            </p:nvSpPr>
            <p:spPr>
              <a:xfrm>
                <a:off x="810997" y="5399768"/>
                <a:ext cx="6000444" cy="495316"/>
              </a:xfrm>
              <a:prstGeom prst="roundRect">
                <a:avLst>
                  <a:gd name="adj" fmla="val 50000"/>
                </a:avLst>
              </a:prstGeom>
              <a:solidFill>
                <a:srgbClr val="AE6836"/>
              </a:solidFill>
              <a:ln w="19050" cap="flat">
                <a:solidFill>
                  <a:srgbClr val="FFFFFF"/>
                </a:solid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noAutofit/>
              </a:bodyPr>
              <a:lstStyle>
                <a:defPPr>
                  <a:defRPr lang="zh-CN"/>
                </a:defPPr>
                <a:lvl1pPr>
                  <a:defRPr>
                    <a:latin typeface="+mn-lt"/>
                    <a:ea typeface="+mn-ea"/>
                    <a:cs typeface="+mn-ea"/>
                  </a:defRPr>
                </a:lvl1pPr>
              </a:lstStyle>
              <a:p>
                <a:pPr marL="0" marR="0" lvl="0" indent="0" algn="ctr" defTabSz="914034" rtl="0" eaLnBrk="0" fontAlgn="base" latinLnBrk="0" hangingPunct="0">
                  <a:lnSpc>
                    <a:spcPct val="100000"/>
                  </a:lnSpc>
                  <a:spcBef>
                    <a:spcPct val="0"/>
                  </a:spcBef>
                  <a:spcAft>
                    <a:spcPct val="0"/>
                  </a:spcAft>
                  <a:buClrTx/>
                  <a:buSzTx/>
                  <a:buFontTx/>
                  <a:buNone/>
                  <a:tabLst/>
                  <a:defRPr/>
                </a:pPr>
                <a:r>
                  <a:rPr kumimoji="0" lang="en-US" altLang="zh-CN" sz="2399" b="0" i="0" u="none" strike="noStrike" kern="0" cap="none" spc="0" normalizeH="0" baseline="0" noProof="0" dirty="0">
                    <a:ln>
                      <a:noFill/>
                    </a:ln>
                    <a:solidFill>
                      <a:srgbClr val="FFFFFF"/>
                    </a:solidFill>
                    <a:effectLst/>
                    <a:uLnTx/>
                    <a:uFillTx/>
                    <a:latin typeface="Microsoft YaHei"/>
                    <a:ea typeface="Microsoft YaHei"/>
                    <a:sym typeface="思源黑体" panose="020B0500000000000000" pitchFamily="34" charset="-122"/>
                  </a:rPr>
                  <a:t> </a:t>
                </a:r>
                <a:endParaRPr kumimoji="0" lang="zh-CN" altLang="en-US" sz="2399" b="0" i="0" u="none" strike="noStrike" kern="0" cap="none" spc="0" normalizeH="0" baseline="0" noProof="0" dirty="0">
                  <a:ln>
                    <a:noFill/>
                  </a:ln>
                  <a:solidFill>
                    <a:srgbClr val="FFFFFF"/>
                  </a:solidFill>
                  <a:effectLst/>
                  <a:uLnTx/>
                  <a:uFillTx/>
                  <a:latin typeface="Microsoft YaHei"/>
                  <a:ea typeface="Microsoft YaHei"/>
                  <a:sym typeface="思源黑体" panose="020B0500000000000000" pitchFamily="34" charset="-122"/>
                </a:endParaRPr>
              </a:p>
            </p:txBody>
          </p:sp>
          <p:sp>
            <p:nvSpPr>
              <p:cNvPr id="30" name="Aichitds5-2">
                <a:extLst>
                  <a:ext uri="{FF2B5EF4-FFF2-40B4-BE49-F238E27FC236}">
                    <a16:creationId xmlns:a16="http://schemas.microsoft.com/office/drawing/2014/main" xmlns="" id="{5B8CBC40-B199-497A-9E74-F677D466EDB6}"/>
                  </a:ext>
                </a:extLst>
              </p:cNvPr>
              <p:cNvSpPr/>
              <p:nvPr/>
            </p:nvSpPr>
            <p:spPr>
              <a:xfrm>
                <a:off x="980126" y="5430041"/>
                <a:ext cx="5662183" cy="46166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Microsoft YaHei"/>
                    <a:ea typeface="Microsoft YaHei"/>
                    <a:cs typeface="+mn-cs"/>
                    <a:sym typeface="思源黑体" panose="020B0500000000000000" pitchFamily="34" charset="-122"/>
                  </a:rPr>
                  <a:t>实用标准</a:t>
                </a:r>
              </a:p>
            </p:txBody>
          </p:sp>
        </p:grpSp>
        <p:sp>
          <p:nvSpPr>
            <p:cNvPr id="31" name="Text Box 5">
              <a:extLst>
                <a:ext uri="{FF2B5EF4-FFF2-40B4-BE49-F238E27FC236}">
                  <a16:creationId xmlns:a16="http://schemas.microsoft.com/office/drawing/2014/main" xmlns="" id="{856C7C50-7B80-40F7-99D9-8DD47829CB1F}"/>
                </a:ext>
              </a:extLst>
            </p:cNvPr>
            <p:cNvSpPr txBox="1">
              <a:spLocks noChangeArrowheads="1"/>
            </p:cNvSpPr>
            <p:nvPr/>
          </p:nvSpPr>
          <p:spPr bwMode="auto">
            <a:xfrm>
              <a:off x="9660825" y="5828740"/>
              <a:ext cx="2054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胡适</a:t>
              </a:r>
            </a:p>
          </p:txBody>
        </p:sp>
      </p:grpSp>
      <p:sp>
        <p:nvSpPr>
          <p:cNvPr id="4" name="矩形 3">
            <a:extLst>
              <a:ext uri="{FF2B5EF4-FFF2-40B4-BE49-F238E27FC236}">
                <a16:creationId xmlns:a16="http://schemas.microsoft.com/office/drawing/2014/main" xmlns="" id="{945A6408-0A00-4250-9F34-B0DECFBFEB2F}"/>
              </a:ext>
            </a:extLst>
          </p:cNvPr>
          <p:cNvSpPr/>
          <p:nvPr/>
        </p:nvSpPr>
        <p:spPr>
          <a:xfrm>
            <a:off x="5934635" y="2802001"/>
            <a:ext cx="3048000" cy="2797048"/>
          </a:xfrm>
          <a:prstGeom prst="rect">
            <a:avLst/>
          </a:prstGeom>
        </p:spPr>
        <p:txBody>
          <a:bodyPr wrap="square">
            <a:spAutoFit/>
          </a:bodyPr>
          <a:lstStyle/>
          <a:p>
            <a:pPr marL="0" marR="0" lvl="0" indent="631825" algn="just" defTabSz="914400" rtl="0" eaLnBrk="1" fontAlgn="base" latinLnBrk="0" hangingPunct="1">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Microsoft YaHei"/>
                <a:cs typeface="+mn-cs"/>
                <a:sym typeface="微软雅黑" panose="020B0503020204020204" pitchFamily="34" charset="-122"/>
              </a:rPr>
              <a:t>真理原来是人造的，是人造出来供人用的，是因为它对人大有用处，所以才给以“真理”的美名。</a:t>
            </a:r>
          </a:p>
        </p:txBody>
      </p:sp>
    </p:spTree>
  </p:cSld>
  <p:clrMapOvr>
    <a:masterClrMapping/>
  </p:clrMapOvr>
  <p:transition spd="med">
    <p:pul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xmlns="" id="{5EDC7CCF-1798-4CEF-8CF1-535917366B89}"/>
              </a:ext>
            </a:extLst>
          </p:cNvPr>
          <p:cNvSpPr/>
          <p:nvPr/>
        </p:nvSpPr>
        <p:spPr>
          <a:xfrm>
            <a:off x="2644588" y="1064542"/>
            <a:ext cx="690282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（一）哲学史上关于真理标准问题的争论</a:t>
            </a:r>
          </a:p>
        </p:txBody>
      </p:sp>
      <p:sp>
        <p:nvSpPr>
          <p:cNvPr id="13" name="文本框 12">
            <a:extLst>
              <a:ext uri="{FF2B5EF4-FFF2-40B4-BE49-F238E27FC236}">
                <a16:creationId xmlns:a16="http://schemas.microsoft.com/office/drawing/2014/main" xmlns="" id="{8D34F265-7391-4D1F-BA12-97C77FA3449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grpSp>
        <p:nvGrpSpPr>
          <p:cNvPr id="7" name="组合 6">
            <a:extLst>
              <a:ext uri="{FF2B5EF4-FFF2-40B4-BE49-F238E27FC236}">
                <a16:creationId xmlns:a16="http://schemas.microsoft.com/office/drawing/2014/main" xmlns="" id="{BB2AE87F-E4E8-43C4-9E49-6EC1536C0566}"/>
              </a:ext>
            </a:extLst>
          </p:cNvPr>
          <p:cNvGrpSpPr/>
          <p:nvPr/>
        </p:nvGrpSpPr>
        <p:grpSpPr>
          <a:xfrm>
            <a:off x="4573610" y="2493120"/>
            <a:ext cx="7206013" cy="3300338"/>
            <a:chOff x="673963" y="2047453"/>
            <a:chExt cx="7206013" cy="3300338"/>
          </a:xfrm>
        </p:grpSpPr>
        <p:sp>
          <p:nvSpPr>
            <p:cNvPr id="43010" name="矩形 1">
              <a:extLst>
                <a:ext uri="{FF2B5EF4-FFF2-40B4-BE49-F238E27FC236}">
                  <a16:creationId xmlns:a16="http://schemas.microsoft.com/office/drawing/2014/main" xmlns="" id="{96BB1242-2C22-493B-BDDF-E63C2F503829}"/>
                </a:ext>
              </a:extLst>
            </p:cNvPr>
            <p:cNvSpPr>
              <a:spLocks noChangeArrowheads="1"/>
            </p:cNvSpPr>
            <p:nvPr/>
          </p:nvSpPr>
          <p:spPr bwMode="auto">
            <a:xfrm>
              <a:off x="673963" y="4766734"/>
              <a:ext cx="720601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a:t>
              </a: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消极的、直观的</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不能对实践作出科学的解释</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6" name="组合 5">
              <a:extLst>
                <a:ext uri="{FF2B5EF4-FFF2-40B4-BE49-F238E27FC236}">
                  <a16:creationId xmlns:a16="http://schemas.microsoft.com/office/drawing/2014/main" xmlns="" id="{17764631-1ACD-46CA-84C8-76FA1E728922}"/>
                </a:ext>
              </a:extLst>
            </p:cNvPr>
            <p:cNvGrpSpPr/>
            <p:nvPr/>
          </p:nvGrpSpPr>
          <p:grpSpPr>
            <a:xfrm>
              <a:off x="673963" y="2047453"/>
              <a:ext cx="7206013" cy="562704"/>
              <a:chOff x="673963" y="2047453"/>
              <a:chExt cx="7206013" cy="562704"/>
            </a:xfrm>
          </p:grpSpPr>
          <p:sp>
            <p:nvSpPr>
              <p:cNvPr id="14" name="矩形 13">
                <a:extLst>
                  <a:ext uri="{FF2B5EF4-FFF2-40B4-BE49-F238E27FC236}">
                    <a16:creationId xmlns:a16="http://schemas.microsoft.com/office/drawing/2014/main" xmlns="" id="{917F8E16-6D21-4E1F-B0D0-DBBC7A24FD10}"/>
                  </a:ext>
                </a:extLst>
              </p:cNvPr>
              <p:cNvSpPr/>
              <p:nvPr/>
            </p:nvSpPr>
            <p:spPr>
              <a:xfrm>
                <a:off x="673963" y="2047453"/>
                <a:ext cx="3113857" cy="562704"/>
              </a:xfrm>
              <a:prstGeom prst="rect">
                <a:avLst/>
              </a:prstGeom>
              <a:solidFill>
                <a:srgbClr val="AE683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nvGrpSpPr>
              <p:cNvPr id="15" name="组合 14">
                <a:extLst>
                  <a:ext uri="{FF2B5EF4-FFF2-40B4-BE49-F238E27FC236}">
                    <a16:creationId xmlns:a16="http://schemas.microsoft.com/office/drawing/2014/main" xmlns="" id="{AC06FE4D-F1A8-48BC-B763-3A9BA73732DB}"/>
                  </a:ext>
                </a:extLst>
              </p:cNvPr>
              <p:cNvGrpSpPr/>
              <p:nvPr/>
            </p:nvGrpSpPr>
            <p:grpSpPr>
              <a:xfrm>
                <a:off x="3968343" y="2180746"/>
                <a:ext cx="236855" cy="296119"/>
                <a:chOff x="12640" y="3201"/>
                <a:chExt cx="373" cy="381"/>
              </a:xfrm>
              <a:solidFill>
                <a:srgbClr val="AE6836"/>
              </a:solidFill>
            </p:grpSpPr>
            <p:sp>
              <p:nvSpPr>
                <p:cNvPr id="16" name="Freeform 109">
                  <a:extLst>
                    <a:ext uri="{FF2B5EF4-FFF2-40B4-BE49-F238E27FC236}">
                      <a16:creationId xmlns:a16="http://schemas.microsoft.com/office/drawing/2014/main" xmlns="" id="{CC412DF6-7B96-4574-BBD7-BEBF25864672}"/>
                    </a:ext>
                  </a:extLst>
                </p:cNvPr>
                <p:cNvSpPr>
                  <a:spLocks noEditPoints="1"/>
                </p:cNvSpPr>
                <p:nvPr/>
              </p:nvSpPr>
              <p:spPr bwMode="auto">
                <a:xfrm>
                  <a:off x="12640" y="3201"/>
                  <a:ext cx="231" cy="381"/>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17" name="Freeform 109">
                  <a:extLst>
                    <a:ext uri="{FF2B5EF4-FFF2-40B4-BE49-F238E27FC236}">
                      <a16:creationId xmlns:a16="http://schemas.microsoft.com/office/drawing/2014/main" xmlns="" id="{B969DF35-0830-4B01-B070-AF548D399C29}"/>
                    </a:ext>
                  </a:extLst>
                </p:cNvPr>
                <p:cNvSpPr>
                  <a:spLocks noEditPoints="1"/>
                </p:cNvSpPr>
                <p:nvPr/>
              </p:nvSpPr>
              <p:spPr bwMode="auto">
                <a:xfrm>
                  <a:off x="12782" y="3201"/>
                  <a:ext cx="231" cy="381"/>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3" name="矩形 2">
                <a:extLst>
                  <a:ext uri="{FF2B5EF4-FFF2-40B4-BE49-F238E27FC236}">
                    <a16:creationId xmlns:a16="http://schemas.microsoft.com/office/drawing/2014/main" xmlns="" id="{6A62EBAD-1B1F-4051-9042-765BF789DBB7}"/>
                  </a:ext>
                </a:extLst>
              </p:cNvPr>
              <p:cNvSpPr/>
              <p:nvPr/>
            </p:nvSpPr>
            <p:spPr>
              <a:xfrm>
                <a:off x="1061340" y="2097973"/>
                <a:ext cx="233910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旧唯物主义哲学</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6F9FF36D-35BC-46B2-8353-D5568D97D0F5}"/>
                  </a:ext>
                </a:extLst>
              </p:cNvPr>
              <p:cNvSpPr/>
              <p:nvPr/>
            </p:nvSpPr>
            <p:spPr>
              <a:xfrm>
                <a:off x="4295368" y="2097973"/>
                <a:ext cx="3584608"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代表人物</a:t>
                </a:r>
                <a:r>
                  <a:rPr kumimoji="0" lang="zh-CN"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费尔巴哈</a:t>
                </a:r>
                <a:r>
                  <a:rPr kumimoji="0" lang="zh-CN" altLang="zh-CN" sz="24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主张</a:t>
                </a:r>
                <a:endParaRPr kumimoji="0" lang="zh-CN" altLang="en-US" sz="18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grpSp>
        <p:sp>
          <p:nvSpPr>
            <p:cNvPr id="24" name="矩形 1">
              <a:extLst>
                <a:ext uri="{FF2B5EF4-FFF2-40B4-BE49-F238E27FC236}">
                  <a16:creationId xmlns:a16="http://schemas.microsoft.com/office/drawing/2014/main" xmlns="" id="{98F5F49D-11DE-4FAE-94F6-C71A7720BAB3}"/>
                </a:ext>
              </a:extLst>
            </p:cNvPr>
            <p:cNvSpPr>
              <a:spLocks noChangeArrowheads="1"/>
            </p:cNvSpPr>
            <p:nvPr/>
          </p:nvSpPr>
          <p:spPr bwMode="auto">
            <a:xfrm>
              <a:off x="673963" y="2781898"/>
              <a:ext cx="62378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理论所不能解决的那些疑难，实践会解决</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5" name="组合 24">
              <a:extLst>
                <a:ext uri="{FF2B5EF4-FFF2-40B4-BE49-F238E27FC236}">
                  <a16:creationId xmlns:a16="http://schemas.microsoft.com/office/drawing/2014/main" xmlns="" id="{695B5B38-7831-4CB3-8BEC-A98734468A8C}"/>
                </a:ext>
              </a:extLst>
            </p:cNvPr>
            <p:cNvGrpSpPr/>
            <p:nvPr/>
          </p:nvGrpSpPr>
          <p:grpSpPr>
            <a:xfrm>
              <a:off x="673963" y="3887370"/>
              <a:ext cx="7206013" cy="562704"/>
              <a:chOff x="673963" y="2047453"/>
              <a:chExt cx="7206013" cy="562704"/>
            </a:xfrm>
          </p:grpSpPr>
          <p:sp>
            <p:nvSpPr>
              <p:cNvPr id="26" name="矩形 25">
                <a:extLst>
                  <a:ext uri="{FF2B5EF4-FFF2-40B4-BE49-F238E27FC236}">
                    <a16:creationId xmlns:a16="http://schemas.microsoft.com/office/drawing/2014/main" xmlns="" id="{4D1E9E0C-7193-4008-A38F-C8B994F96A68}"/>
                  </a:ext>
                </a:extLst>
              </p:cNvPr>
              <p:cNvSpPr/>
              <p:nvPr/>
            </p:nvSpPr>
            <p:spPr>
              <a:xfrm>
                <a:off x="673963" y="2047453"/>
                <a:ext cx="3113857" cy="562704"/>
              </a:xfrm>
              <a:prstGeom prst="rect">
                <a:avLst/>
              </a:prstGeom>
              <a:solidFill>
                <a:srgbClr val="AE683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nvGrpSpPr>
              <p:cNvPr id="27" name="组合 26">
                <a:extLst>
                  <a:ext uri="{FF2B5EF4-FFF2-40B4-BE49-F238E27FC236}">
                    <a16:creationId xmlns:a16="http://schemas.microsoft.com/office/drawing/2014/main" xmlns="" id="{9E9B4037-2542-4F64-B05E-840ABD3F392D}"/>
                  </a:ext>
                </a:extLst>
              </p:cNvPr>
              <p:cNvGrpSpPr/>
              <p:nvPr/>
            </p:nvGrpSpPr>
            <p:grpSpPr>
              <a:xfrm>
                <a:off x="3968343" y="2180746"/>
                <a:ext cx="236855" cy="296119"/>
                <a:chOff x="12640" y="3201"/>
                <a:chExt cx="373" cy="381"/>
              </a:xfrm>
              <a:solidFill>
                <a:srgbClr val="AE6836"/>
              </a:solidFill>
            </p:grpSpPr>
            <p:sp>
              <p:nvSpPr>
                <p:cNvPr id="30" name="Freeform 109">
                  <a:extLst>
                    <a:ext uri="{FF2B5EF4-FFF2-40B4-BE49-F238E27FC236}">
                      <a16:creationId xmlns:a16="http://schemas.microsoft.com/office/drawing/2014/main" xmlns="" id="{AC15BA9E-58F9-4B9F-960A-92A47B08F8F4}"/>
                    </a:ext>
                  </a:extLst>
                </p:cNvPr>
                <p:cNvSpPr>
                  <a:spLocks noEditPoints="1"/>
                </p:cNvSpPr>
                <p:nvPr/>
              </p:nvSpPr>
              <p:spPr bwMode="auto">
                <a:xfrm>
                  <a:off x="12640" y="3201"/>
                  <a:ext cx="231" cy="381"/>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31" name="Freeform 109">
                  <a:extLst>
                    <a:ext uri="{FF2B5EF4-FFF2-40B4-BE49-F238E27FC236}">
                      <a16:creationId xmlns:a16="http://schemas.microsoft.com/office/drawing/2014/main" xmlns="" id="{DD010CB8-11B7-4C99-9F70-2E7309FF12A4}"/>
                    </a:ext>
                  </a:extLst>
                </p:cNvPr>
                <p:cNvSpPr>
                  <a:spLocks noEditPoints="1"/>
                </p:cNvSpPr>
                <p:nvPr/>
              </p:nvSpPr>
              <p:spPr bwMode="auto">
                <a:xfrm>
                  <a:off x="12782" y="3201"/>
                  <a:ext cx="231" cy="381"/>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28" name="矩形 27">
                <a:extLst>
                  <a:ext uri="{FF2B5EF4-FFF2-40B4-BE49-F238E27FC236}">
                    <a16:creationId xmlns:a16="http://schemas.microsoft.com/office/drawing/2014/main" xmlns="" id="{8EA329CF-148D-4BD0-B549-96D363E67719}"/>
                  </a:ext>
                </a:extLst>
              </p:cNvPr>
              <p:cNvSpPr/>
              <p:nvPr/>
            </p:nvSpPr>
            <p:spPr>
              <a:xfrm>
                <a:off x="1061340" y="2097973"/>
                <a:ext cx="233910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旧唯物主义哲学</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xmlns="" id="{5DB40E68-7CF3-4C04-BB50-01B2D4F6A708}"/>
                  </a:ext>
                </a:extLst>
              </p:cNvPr>
              <p:cNvSpPr/>
              <p:nvPr/>
            </p:nvSpPr>
            <p:spPr>
              <a:xfrm>
                <a:off x="4295368" y="2097973"/>
                <a:ext cx="3584608"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反映论</a:t>
                </a:r>
                <a:endParaRPr kumimoji="0" lang="zh-CN" altLang="en-US" sz="1800" b="1" i="0" u="none" strike="noStrike" kern="1200" cap="none" spc="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grpSp>
      </p:grpSp>
      <p:pic>
        <p:nvPicPr>
          <p:cNvPr id="237570" name="Picture 2">
            <a:extLst>
              <a:ext uri="{FF2B5EF4-FFF2-40B4-BE49-F238E27FC236}">
                <a16:creationId xmlns:a16="http://schemas.microsoft.com/office/drawing/2014/main" xmlns="" id="{C2B3ABC7-4F61-44CF-9FCF-DB5BE673B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62" y="2356318"/>
            <a:ext cx="3619500"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矩形 1">
            <a:extLst>
              <a:ext uri="{FF2B5EF4-FFF2-40B4-BE49-F238E27FC236}">
                <a16:creationId xmlns:a16="http://schemas.microsoft.com/office/drawing/2014/main" xmlns="" id="{FB950B46-E9F8-4E71-BBF8-F839E158DABB}"/>
              </a:ext>
            </a:extLst>
          </p:cNvPr>
          <p:cNvSpPr>
            <a:spLocks noChangeArrowheads="1"/>
          </p:cNvSpPr>
          <p:nvPr/>
        </p:nvSpPr>
        <p:spPr bwMode="auto">
          <a:xfrm>
            <a:off x="964299" y="4114210"/>
            <a:ext cx="486045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从根本意义上说，</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实践是检验真理的唯一标准，此外再也没有别的标准。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圆角 14">
            <a:extLst>
              <a:ext uri="{FF2B5EF4-FFF2-40B4-BE49-F238E27FC236}">
                <a16:creationId xmlns:a16="http://schemas.microsoft.com/office/drawing/2014/main" xmlns="" id="{66903104-C7AA-45CF-99D9-6F52F2BA95CA}"/>
              </a:ext>
            </a:extLst>
          </p:cNvPr>
          <p:cNvSpPr/>
          <p:nvPr/>
        </p:nvSpPr>
        <p:spPr>
          <a:xfrm>
            <a:off x="3123676" y="1064542"/>
            <a:ext cx="59446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（二）实践是检验真理的唯一标准</a:t>
            </a:r>
          </a:p>
        </p:txBody>
      </p:sp>
      <p:sp>
        <p:nvSpPr>
          <p:cNvPr id="16" name="文本框 15">
            <a:extLst>
              <a:ext uri="{FF2B5EF4-FFF2-40B4-BE49-F238E27FC236}">
                <a16:creationId xmlns:a16="http://schemas.microsoft.com/office/drawing/2014/main" xmlns="" id="{381F295A-4EB8-4A1D-B120-A386DFFE4FB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grpSp>
        <p:nvGrpSpPr>
          <p:cNvPr id="3" name="组合 2">
            <a:extLst>
              <a:ext uri="{FF2B5EF4-FFF2-40B4-BE49-F238E27FC236}">
                <a16:creationId xmlns:a16="http://schemas.microsoft.com/office/drawing/2014/main" xmlns="" id="{5DBC9CEA-E410-495B-8B1D-569068137C02}"/>
              </a:ext>
            </a:extLst>
          </p:cNvPr>
          <p:cNvGrpSpPr/>
          <p:nvPr/>
        </p:nvGrpSpPr>
        <p:grpSpPr>
          <a:xfrm>
            <a:off x="6625017" y="1845510"/>
            <a:ext cx="4008712" cy="4735376"/>
            <a:chOff x="6625017" y="1845510"/>
            <a:chExt cx="4008712" cy="4735376"/>
          </a:xfrm>
        </p:grpSpPr>
        <p:grpSp>
          <p:nvGrpSpPr>
            <p:cNvPr id="17" name="组合 16">
              <a:extLst>
                <a:ext uri="{FF2B5EF4-FFF2-40B4-BE49-F238E27FC236}">
                  <a16:creationId xmlns:a16="http://schemas.microsoft.com/office/drawing/2014/main" xmlns="" id="{7B74A920-647E-4562-9418-F22B07860E42}"/>
                </a:ext>
              </a:extLst>
            </p:cNvPr>
            <p:cNvGrpSpPr/>
            <p:nvPr/>
          </p:nvGrpSpPr>
          <p:grpSpPr>
            <a:xfrm>
              <a:off x="6810051" y="1845510"/>
              <a:ext cx="3638644" cy="3645652"/>
              <a:chOff x="700836" y="1442043"/>
              <a:chExt cx="2947809" cy="2953487"/>
            </a:xfrm>
          </p:grpSpPr>
          <p:grpSp>
            <p:nvGrpSpPr>
              <p:cNvPr id="18" name="组合">
                <a:extLst>
                  <a:ext uri="{FF2B5EF4-FFF2-40B4-BE49-F238E27FC236}">
                    <a16:creationId xmlns:a16="http://schemas.microsoft.com/office/drawing/2014/main" xmlns="" id="{A52D21CD-9C87-465D-B688-B3AB168C37BC}"/>
                  </a:ext>
                </a:extLst>
              </p:cNvPr>
              <p:cNvGrpSpPr/>
              <p:nvPr/>
            </p:nvGrpSpPr>
            <p:grpSpPr>
              <a:xfrm rot="2700000">
                <a:off x="697997" y="1444882"/>
                <a:ext cx="2953487" cy="2947809"/>
                <a:chOff x="1985640" y="-544697"/>
                <a:chExt cx="6843660" cy="6830504"/>
              </a:xfrm>
            </p:grpSpPr>
            <p:sp>
              <p:nvSpPr>
                <p:cNvPr id="24" name="空心弧">
                  <a:extLst>
                    <a:ext uri="{FF2B5EF4-FFF2-40B4-BE49-F238E27FC236}">
                      <a16:creationId xmlns:a16="http://schemas.microsoft.com/office/drawing/2014/main" xmlns="" id="{4A072B74-553B-410D-91FB-D4479323581A}"/>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5" name="空心弧">
                  <a:extLst>
                    <a:ext uri="{FF2B5EF4-FFF2-40B4-BE49-F238E27FC236}">
                      <a16:creationId xmlns:a16="http://schemas.microsoft.com/office/drawing/2014/main" xmlns="" id="{C7619297-F720-4E3F-81F3-5C19D54DC46C}"/>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6" name="空心弧">
                  <a:extLst>
                    <a:ext uri="{FF2B5EF4-FFF2-40B4-BE49-F238E27FC236}">
                      <a16:creationId xmlns:a16="http://schemas.microsoft.com/office/drawing/2014/main" xmlns="" id="{2D62945E-4E88-4719-8DE8-C300B8D4B077}"/>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7" name="空心弧">
                  <a:extLst>
                    <a:ext uri="{FF2B5EF4-FFF2-40B4-BE49-F238E27FC236}">
                      <a16:creationId xmlns:a16="http://schemas.microsoft.com/office/drawing/2014/main" xmlns="" id="{0569B9D4-B574-473F-95DE-A0E1394B0E1F}"/>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9" name="图片 18">
                <a:extLst>
                  <a:ext uri="{FF2B5EF4-FFF2-40B4-BE49-F238E27FC236}">
                    <a16:creationId xmlns:a16="http://schemas.microsoft.com/office/drawing/2014/main" xmlns="" id="{FA279E1F-A116-4559-B07F-6ABAA59986AC}"/>
                  </a:ext>
                </a:extLst>
              </p:cNvPr>
              <p:cNvPicPr>
                <a:picLocks noChangeAspect="1"/>
              </p:cNvPicPr>
              <p:nvPr/>
            </p:nvPicPr>
            <p:blipFill rotWithShape="1">
              <a:blip r:embed="rId3">
                <a:extLst>
                  <a:ext uri="{28A0092B-C50C-407E-A947-70E740481C1C}">
                    <a14:useLocalDpi xmlns:a14="http://schemas.microsoft.com/office/drawing/2010/main" val="0"/>
                  </a:ext>
                </a:extLst>
              </a:blip>
              <a:srcRect l="21875" r="21875"/>
              <a:stretch/>
            </p:blipFill>
            <p:spPr>
              <a:xfrm>
                <a:off x="901442" y="1656190"/>
                <a:ext cx="2528482" cy="2528483"/>
              </a:xfrm>
              <a:prstGeom prst="ellipse">
                <a:avLst/>
              </a:prstGeom>
            </p:spPr>
          </p:pic>
        </p:grpSp>
        <p:pic>
          <p:nvPicPr>
            <p:cNvPr id="28" name="图片 27">
              <a:hlinkClick r:id="rId4" action="ppaction://hlinkfile"/>
              <a:extLst>
                <a:ext uri="{FF2B5EF4-FFF2-40B4-BE49-F238E27FC236}">
                  <a16:creationId xmlns:a16="http://schemas.microsoft.com/office/drawing/2014/main" xmlns="" id="{D11891FB-00B5-4CF8-87FA-0E6E472FDB2D}"/>
                </a:ext>
              </a:extLst>
            </p:cNvPr>
            <p:cNvPicPr>
              <a:picLocks noChangeAspect="1"/>
            </p:cNvPicPr>
            <p:nvPr/>
          </p:nvPicPr>
          <p:blipFill>
            <a:blip r:embed="rId5">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190423" y="3229386"/>
              <a:ext cx="877901" cy="877901"/>
            </a:xfrm>
            <a:prstGeom prst="rect">
              <a:avLst/>
            </a:prstGeom>
          </p:spPr>
        </p:pic>
        <p:grpSp>
          <p:nvGrpSpPr>
            <p:cNvPr id="29" name="组合 28">
              <a:extLst>
                <a:ext uri="{FF2B5EF4-FFF2-40B4-BE49-F238E27FC236}">
                  <a16:creationId xmlns:a16="http://schemas.microsoft.com/office/drawing/2014/main" xmlns="" id="{35E16080-7704-4FDC-8E50-A6CCDF26D588}"/>
                </a:ext>
              </a:extLst>
            </p:cNvPr>
            <p:cNvGrpSpPr/>
            <p:nvPr/>
          </p:nvGrpSpPr>
          <p:grpSpPr>
            <a:xfrm>
              <a:off x="6625017" y="5484595"/>
              <a:ext cx="4008712" cy="1096291"/>
              <a:chOff x="376432" y="5027369"/>
              <a:chExt cx="4008712" cy="1096291"/>
            </a:xfrm>
          </p:grpSpPr>
          <p:sp>
            <p:nvSpPr>
              <p:cNvPr id="30" name="文本">
                <a:extLst>
                  <a:ext uri="{FF2B5EF4-FFF2-40B4-BE49-F238E27FC236}">
                    <a16:creationId xmlns:a16="http://schemas.microsoft.com/office/drawing/2014/main" xmlns="" id="{22C5B741-F0F4-4BBD-BE60-D083AC74DB9E}"/>
                  </a:ext>
                </a:extLst>
              </p:cNvPr>
              <p:cNvSpPr/>
              <p:nvPr/>
            </p:nvSpPr>
            <p:spPr>
              <a:xfrm>
                <a:off x="1490252" y="5269198"/>
                <a:ext cx="2894892"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实践是检验真理的唯一标准</a:t>
                </a:r>
              </a:p>
            </p:txBody>
          </p:sp>
          <p:pic>
            <p:nvPicPr>
              <p:cNvPr id="31" name="图片 30">
                <a:extLst>
                  <a:ext uri="{FF2B5EF4-FFF2-40B4-BE49-F238E27FC236}">
                    <a16:creationId xmlns:a16="http://schemas.microsoft.com/office/drawing/2014/main" xmlns="" id="{EE20A4C8-31A8-4028-A5D6-D1F27FF98663}"/>
                  </a:ext>
                </a:extLst>
              </p:cNvPr>
              <p:cNvPicPr>
                <a:picLocks noChangeAspect="1"/>
              </p:cNvPicPr>
              <p:nvPr/>
            </p:nvPicPr>
            <p:blipFill rotWithShape="1">
              <a:blip r:embed="rId6"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32" name="直接连接符 31">
                <a:extLst>
                  <a:ext uri="{FF2B5EF4-FFF2-40B4-BE49-F238E27FC236}">
                    <a16:creationId xmlns:a16="http://schemas.microsoft.com/office/drawing/2014/main" xmlns="" id="{F33F69D7-A041-48B2-8698-255F164A647F}"/>
                  </a:ext>
                </a:extLst>
              </p:cNvPr>
              <p:cNvCxnSpPr>
                <a:cxnSpLocks/>
              </p:cNvCxnSpPr>
              <p:nvPr/>
            </p:nvCxnSpPr>
            <p:spPr>
              <a:xfrm>
                <a:off x="1452698" y="6123660"/>
                <a:ext cx="2723111" cy="0"/>
              </a:xfrm>
              <a:prstGeom prst="line">
                <a:avLst/>
              </a:prstGeom>
              <a:noFill/>
              <a:ln w="6350" cap="flat" cmpd="sng" algn="ctr">
                <a:solidFill>
                  <a:srgbClr val="B26A37"/>
                </a:solidFill>
                <a:prstDash val="solid"/>
                <a:miter lim="800000"/>
              </a:ln>
              <a:effectLst/>
            </p:spPr>
          </p:cxnSp>
        </p:grpSp>
      </p:grpSp>
      <p:sp>
        <p:nvSpPr>
          <p:cNvPr id="33" name="矩形 32">
            <a:extLst>
              <a:ext uri="{FF2B5EF4-FFF2-40B4-BE49-F238E27FC236}">
                <a16:creationId xmlns:a16="http://schemas.microsoft.com/office/drawing/2014/main" xmlns="" id="{1D14AEA4-8145-470B-BAA4-DFE16231A263}"/>
              </a:ext>
            </a:extLst>
          </p:cNvPr>
          <p:cNvSpPr/>
          <p:nvPr/>
        </p:nvSpPr>
        <p:spPr>
          <a:xfrm>
            <a:off x="883557" y="2589728"/>
            <a:ext cx="5021943" cy="1112493"/>
          </a:xfrm>
          <a:prstGeom prst="rect">
            <a:avLst/>
          </a:prstGeom>
          <a:noFill/>
          <a:ln w="6350" cap="flat" cmpd="sng" algn="ctr">
            <a:solidFill>
              <a:srgbClr val="AE6836"/>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34" name="矩形 33">
            <a:extLst>
              <a:ext uri="{FF2B5EF4-FFF2-40B4-BE49-F238E27FC236}">
                <a16:creationId xmlns:a16="http://schemas.microsoft.com/office/drawing/2014/main" xmlns="" id="{42C02C11-8F62-46DF-935B-28EB9A0BF5D4}"/>
              </a:ext>
            </a:extLst>
          </p:cNvPr>
          <p:cNvSpPr/>
          <p:nvPr/>
        </p:nvSpPr>
        <p:spPr>
          <a:xfrm>
            <a:off x="1703602" y="2299127"/>
            <a:ext cx="3381852" cy="584775"/>
          </a:xfrm>
          <a:prstGeom prst="rect">
            <a:avLst/>
          </a:prstGeom>
          <a:solidFill>
            <a:srgbClr val="AE6836"/>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辩证唯物主义认识论</a:t>
            </a:r>
          </a:p>
        </p:txBody>
      </p:sp>
      <p:sp>
        <p:nvSpPr>
          <p:cNvPr id="35" name="矩形 1">
            <a:extLst>
              <a:ext uri="{FF2B5EF4-FFF2-40B4-BE49-F238E27FC236}">
                <a16:creationId xmlns:a16="http://schemas.microsoft.com/office/drawing/2014/main" xmlns="" id="{E6B8F553-165B-49F0-88CA-35D57C8B2617}"/>
              </a:ext>
            </a:extLst>
          </p:cNvPr>
          <p:cNvSpPr>
            <a:spLocks noChangeArrowheads="1"/>
          </p:cNvSpPr>
          <p:nvPr/>
        </p:nvSpPr>
        <p:spPr bwMode="auto">
          <a:xfrm>
            <a:off x="883556" y="2992490"/>
            <a:ext cx="5021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科学地解决了真理标准问题</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med">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ED867DDA-AFCA-4CD3-814D-4720FCEE85B3}"/>
              </a:ext>
            </a:extLst>
          </p:cNvPr>
          <p:cNvGrpSpPr/>
          <p:nvPr/>
        </p:nvGrpSpPr>
        <p:grpSpPr>
          <a:xfrm>
            <a:off x="4553368" y="2555332"/>
            <a:ext cx="6137044" cy="3238126"/>
            <a:chOff x="7201621" y="2554304"/>
            <a:chExt cx="3883371" cy="2671427"/>
          </a:xfrm>
        </p:grpSpPr>
        <p:sp>
          <p:nvSpPr>
            <p:cNvPr id="16" name="矩形 15">
              <a:extLst>
                <a:ext uri="{FF2B5EF4-FFF2-40B4-BE49-F238E27FC236}">
                  <a16:creationId xmlns:a16="http://schemas.microsoft.com/office/drawing/2014/main" xmlns="" id="{E60FDAE1-C3F8-4B6F-B4B5-3F29ACF7E830}"/>
                </a:ext>
              </a:extLst>
            </p:cNvPr>
            <p:cNvSpPr/>
            <p:nvPr/>
          </p:nvSpPr>
          <p:spPr>
            <a:xfrm>
              <a:off x="7201621" y="2638239"/>
              <a:ext cx="3870671" cy="2475068"/>
            </a:xfrm>
            <a:prstGeom prst="rect">
              <a:avLst/>
            </a:prstGeom>
            <a:solidFill>
              <a:sysClr val="window" lastClr="FFFFFF">
                <a:lumMod val="85000"/>
                <a:alpha val="50000"/>
              </a:sysClr>
            </a:solidFill>
            <a:ln w="12700" cap="flat" cmpd="sng" algn="ctr">
              <a:noFill/>
              <a:prstDash val="solid"/>
              <a:miter lim="800000"/>
            </a:ln>
            <a:effectLst/>
          </p:spPr>
          <p:txBody>
            <a:bodyPr rot="0" spcFirstLastPara="0" vertOverflow="overflow" horzOverflow="overflow" vert="horz" wrap="square" lIns="58066" tIns="29033" rIns="58066" bIns="2903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43"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矩形 16">
              <a:extLst>
                <a:ext uri="{FF2B5EF4-FFF2-40B4-BE49-F238E27FC236}">
                  <a16:creationId xmlns:a16="http://schemas.microsoft.com/office/drawing/2014/main" xmlns="" id="{8DFE9F4E-C45D-4B19-8613-AD9F0D9C6FA6}"/>
                </a:ext>
              </a:extLst>
            </p:cNvPr>
            <p:cNvSpPr/>
            <p:nvPr/>
          </p:nvSpPr>
          <p:spPr>
            <a:xfrm>
              <a:off x="7367528" y="2842157"/>
              <a:ext cx="3538856" cy="352789"/>
            </a:xfrm>
            <a:prstGeom prst="rect">
              <a:avLst/>
            </a:prstGeom>
          </p:spPr>
          <p:txBody>
            <a:bodyPr>
              <a:spAutoFit/>
            </a:bodyPr>
            <a:lstStyle/>
            <a:p>
              <a:pPr marL="0" marR="0" lvl="0" indent="0" algn="l" defTabSz="914400" rtl="0" eaLnBrk="1" fontAlgn="auto" latinLnBrk="0" hangingPunct="1">
                <a:lnSpc>
                  <a:spcPts val="22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8" name="直接连接符 17">
              <a:extLst>
                <a:ext uri="{FF2B5EF4-FFF2-40B4-BE49-F238E27FC236}">
                  <a16:creationId xmlns:a16="http://schemas.microsoft.com/office/drawing/2014/main" xmlns="" id="{2C3941C1-3C53-489F-AEAD-C4E2A4323FF9}"/>
                </a:ext>
              </a:extLst>
            </p:cNvPr>
            <p:cNvCxnSpPr/>
            <p:nvPr/>
          </p:nvCxnSpPr>
          <p:spPr>
            <a:xfrm>
              <a:off x="7214321" y="5221304"/>
              <a:ext cx="3870671" cy="4427"/>
            </a:xfrm>
            <a:prstGeom prst="line">
              <a:avLst/>
            </a:prstGeom>
            <a:noFill/>
            <a:ln w="28575" cap="flat" cmpd="sng" algn="ctr">
              <a:solidFill>
                <a:srgbClr val="AE6836"/>
              </a:solidFill>
              <a:prstDash val="solid"/>
              <a:miter lim="800000"/>
            </a:ln>
            <a:effectLst/>
          </p:spPr>
        </p:cxnSp>
        <p:cxnSp>
          <p:nvCxnSpPr>
            <p:cNvPr id="19" name="直接连接符 18">
              <a:extLst>
                <a:ext uri="{FF2B5EF4-FFF2-40B4-BE49-F238E27FC236}">
                  <a16:creationId xmlns:a16="http://schemas.microsoft.com/office/drawing/2014/main" xmlns="" id="{54BFD625-76B9-4420-80F1-AADF81441536}"/>
                </a:ext>
              </a:extLst>
            </p:cNvPr>
            <p:cNvCxnSpPr/>
            <p:nvPr/>
          </p:nvCxnSpPr>
          <p:spPr>
            <a:xfrm>
              <a:off x="7214321" y="2554304"/>
              <a:ext cx="3870671" cy="4427"/>
            </a:xfrm>
            <a:prstGeom prst="line">
              <a:avLst/>
            </a:prstGeom>
            <a:noFill/>
            <a:ln w="28575" cap="flat" cmpd="sng" algn="ctr">
              <a:solidFill>
                <a:srgbClr val="AE6836"/>
              </a:solidFill>
              <a:prstDash val="solid"/>
              <a:miter lim="800000"/>
            </a:ln>
            <a:effectLst/>
          </p:spPr>
        </p:cxnSp>
      </p:grpSp>
      <p:sp>
        <p:nvSpPr>
          <p:cNvPr id="47109" name="矩形 1">
            <a:extLst>
              <a:ext uri="{FF2B5EF4-FFF2-40B4-BE49-F238E27FC236}">
                <a16:creationId xmlns:a16="http://schemas.microsoft.com/office/drawing/2014/main" xmlns="" id="{936EF2E7-5210-4C30-BB40-F74877C154C7}"/>
              </a:ext>
            </a:extLst>
          </p:cNvPr>
          <p:cNvSpPr>
            <a:spLocks noChangeArrowheads="1"/>
          </p:cNvSpPr>
          <p:nvPr/>
        </p:nvSpPr>
        <p:spPr bwMode="auto">
          <a:xfrm>
            <a:off x="4877157" y="2732088"/>
            <a:ext cx="548946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真理只有一个，而究竟谁发现了真理，不依靠主观的夸张，而依靠客观的实践。只有千百万人民的革命实践，才是检验真理的尺度。</a:t>
            </a:r>
          </a:p>
          <a:p>
            <a:pPr marL="0" marR="0" lvl="0" indent="62865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毛泽东：</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新民主主义论</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pic>
        <p:nvPicPr>
          <p:cNvPr id="47111" name="图片 2">
            <a:extLst>
              <a:ext uri="{FF2B5EF4-FFF2-40B4-BE49-F238E27FC236}">
                <a16:creationId xmlns:a16="http://schemas.microsoft.com/office/drawing/2014/main" xmlns="" id="{1EBF4EDF-F32A-420A-910F-52F261F2D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328" y="1950276"/>
            <a:ext cx="3155110" cy="439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圆角 23">
            <a:extLst>
              <a:ext uri="{FF2B5EF4-FFF2-40B4-BE49-F238E27FC236}">
                <a16:creationId xmlns:a16="http://schemas.microsoft.com/office/drawing/2014/main" xmlns="" id="{B94101D5-C1F3-4FDE-B9ED-F84830EADEE5}"/>
              </a:ext>
            </a:extLst>
          </p:cNvPr>
          <p:cNvSpPr/>
          <p:nvPr/>
        </p:nvSpPr>
        <p:spPr>
          <a:xfrm>
            <a:off x="3123676" y="1064542"/>
            <a:ext cx="59446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（二）实践是检验真理的唯一标准</a:t>
            </a:r>
          </a:p>
        </p:txBody>
      </p:sp>
      <p:sp>
        <p:nvSpPr>
          <p:cNvPr id="25" name="文本框 24">
            <a:extLst>
              <a:ext uri="{FF2B5EF4-FFF2-40B4-BE49-F238E27FC236}">
                <a16:creationId xmlns:a16="http://schemas.microsoft.com/office/drawing/2014/main" xmlns="" id="{9E6ED21B-6911-4AF0-8CCA-01688251CD8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spTree>
  </p:cSld>
  <p:clrMapOvr>
    <a:masterClrMapping/>
  </p:clrMapOvr>
  <p:transition spd="med">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3" name="矩形 11">
            <a:extLst>
              <a:ext uri="{FF2B5EF4-FFF2-40B4-BE49-F238E27FC236}">
                <a16:creationId xmlns:a16="http://schemas.microsoft.com/office/drawing/2014/main" xmlns="" id="{DC0239FF-9BE8-4ABA-BCA2-179441503C46}"/>
              </a:ext>
            </a:extLst>
          </p:cNvPr>
          <p:cNvSpPr>
            <a:spLocks noChangeArrowheads="1"/>
          </p:cNvSpPr>
          <p:nvPr/>
        </p:nvSpPr>
        <p:spPr bwMode="auto">
          <a:xfrm>
            <a:off x="5571825" y="1989975"/>
            <a:ext cx="6156625" cy="224305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只有那种能够把主观认识与客观事物联系和沟通起来，从而使人们能够把二者加以比较和对照的东西，才能充当检验真理的标准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r"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只能是社会实践</a:t>
            </a:r>
          </a:p>
        </p:txBody>
      </p:sp>
      <p:grpSp>
        <p:nvGrpSpPr>
          <p:cNvPr id="2" name="组合 1">
            <a:extLst>
              <a:ext uri="{FF2B5EF4-FFF2-40B4-BE49-F238E27FC236}">
                <a16:creationId xmlns:a16="http://schemas.microsoft.com/office/drawing/2014/main" xmlns="" id="{7B349331-4608-4416-ADD1-36F2474DE2EF}"/>
              </a:ext>
            </a:extLst>
          </p:cNvPr>
          <p:cNvGrpSpPr/>
          <p:nvPr/>
        </p:nvGrpSpPr>
        <p:grpSpPr>
          <a:xfrm>
            <a:off x="460375" y="2534444"/>
            <a:ext cx="4884458" cy="3500437"/>
            <a:chOff x="1757957" y="2382838"/>
            <a:chExt cx="4884458" cy="3500437"/>
          </a:xfrm>
        </p:grpSpPr>
        <p:sp>
          <p:nvSpPr>
            <p:cNvPr id="20" name="任意多边形 19">
              <a:extLst>
                <a:ext uri="{FF2B5EF4-FFF2-40B4-BE49-F238E27FC236}">
                  <a16:creationId xmlns:a16="http://schemas.microsoft.com/office/drawing/2014/main" xmlns="" id="{440A3E3F-A65D-4BFB-9FAD-591911215677}"/>
                </a:ext>
              </a:extLst>
            </p:cNvPr>
            <p:cNvSpPr/>
            <p:nvPr/>
          </p:nvSpPr>
          <p:spPr>
            <a:xfrm>
              <a:off x="4434922" y="3737768"/>
              <a:ext cx="787400" cy="788988"/>
            </a:xfrm>
            <a:custGeom>
              <a:avLst/>
              <a:gdLst>
                <a:gd name="connsiteX0" fmla="*/ 104463 w 788104"/>
                <a:gd name="connsiteY0" fmla="*/ 301371 h 788104"/>
                <a:gd name="connsiteX1" fmla="*/ 301371 w 788104"/>
                <a:gd name="connsiteY1" fmla="*/ 301371 h 788104"/>
                <a:gd name="connsiteX2" fmla="*/ 301371 w 788104"/>
                <a:gd name="connsiteY2" fmla="*/ 104463 h 788104"/>
                <a:gd name="connsiteX3" fmla="*/ 486733 w 788104"/>
                <a:gd name="connsiteY3" fmla="*/ 104463 h 788104"/>
                <a:gd name="connsiteX4" fmla="*/ 486733 w 788104"/>
                <a:gd name="connsiteY4" fmla="*/ 301371 h 788104"/>
                <a:gd name="connsiteX5" fmla="*/ 683641 w 788104"/>
                <a:gd name="connsiteY5" fmla="*/ 301371 h 788104"/>
                <a:gd name="connsiteX6" fmla="*/ 683641 w 788104"/>
                <a:gd name="connsiteY6" fmla="*/ 486733 h 788104"/>
                <a:gd name="connsiteX7" fmla="*/ 486733 w 788104"/>
                <a:gd name="connsiteY7" fmla="*/ 486733 h 788104"/>
                <a:gd name="connsiteX8" fmla="*/ 486733 w 788104"/>
                <a:gd name="connsiteY8" fmla="*/ 683641 h 788104"/>
                <a:gd name="connsiteX9" fmla="*/ 301371 w 788104"/>
                <a:gd name="connsiteY9" fmla="*/ 683641 h 788104"/>
                <a:gd name="connsiteX10" fmla="*/ 301371 w 788104"/>
                <a:gd name="connsiteY10" fmla="*/ 486733 h 788104"/>
                <a:gd name="connsiteX11" fmla="*/ 104463 w 788104"/>
                <a:gd name="connsiteY11" fmla="*/ 486733 h 788104"/>
                <a:gd name="connsiteX12" fmla="*/ 104463 w 788104"/>
                <a:gd name="connsiteY12" fmla="*/ 301371 h 78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104" h="788104">
                  <a:moveTo>
                    <a:pt x="104463" y="301371"/>
                  </a:moveTo>
                  <a:lnTo>
                    <a:pt x="301371" y="301371"/>
                  </a:lnTo>
                  <a:lnTo>
                    <a:pt x="301371" y="104463"/>
                  </a:lnTo>
                  <a:lnTo>
                    <a:pt x="486733" y="104463"/>
                  </a:lnTo>
                  <a:lnTo>
                    <a:pt x="486733" y="301371"/>
                  </a:lnTo>
                  <a:lnTo>
                    <a:pt x="683641" y="301371"/>
                  </a:lnTo>
                  <a:lnTo>
                    <a:pt x="683641" y="486733"/>
                  </a:lnTo>
                  <a:lnTo>
                    <a:pt x="486733" y="486733"/>
                  </a:lnTo>
                  <a:lnTo>
                    <a:pt x="486733" y="683641"/>
                  </a:lnTo>
                  <a:lnTo>
                    <a:pt x="301371" y="683641"/>
                  </a:lnTo>
                  <a:lnTo>
                    <a:pt x="301371" y="486733"/>
                  </a:lnTo>
                  <a:lnTo>
                    <a:pt x="104463" y="486733"/>
                  </a:lnTo>
                  <a:lnTo>
                    <a:pt x="104463" y="301371"/>
                  </a:lnTo>
                  <a:close/>
                </a:path>
              </a:pathLst>
            </a:custGeom>
            <a:solidFill>
              <a:srgbClr val="AE683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anchor="ctr"/>
            <a:lstStyle>
              <a:lvl1pPr defTabSz="577850" eaLnBrk="0" hangingPunct="0">
                <a:defRPr>
                  <a:solidFill>
                    <a:schemeClr val="tx1"/>
                  </a:solidFill>
                  <a:latin typeface="Arial" panose="020B0604020202020204" pitchFamily="34" charset="0"/>
                  <a:ea typeface="Microsoft YaHei" panose="020B0503020204020204" pitchFamily="34" charset="-122"/>
                </a:defRPr>
              </a:lvl1pPr>
              <a:lvl2pPr defTabSz="577850" eaLnBrk="0" hangingPunct="0">
                <a:defRPr>
                  <a:solidFill>
                    <a:schemeClr val="tx1"/>
                  </a:solidFill>
                  <a:latin typeface="Arial" panose="020B0604020202020204" pitchFamily="34" charset="0"/>
                  <a:ea typeface="Microsoft YaHei" panose="020B0503020204020204" pitchFamily="34" charset="-122"/>
                </a:defRPr>
              </a:lvl2pPr>
              <a:lvl3pPr defTabSz="577850" eaLnBrk="0" hangingPunct="0">
                <a:defRPr>
                  <a:solidFill>
                    <a:schemeClr val="tx1"/>
                  </a:solidFill>
                  <a:latin typeface="Arial" panose="020B0604020202020204" pitchFamily="34" charset="0"/>
                  <a:ea typeface="Microsoft YaHei" panose="020B0503020204020204" pitchFamily="34" charset="-122"/>
                </a:defRPr>
              </a:lvl3pPr>
              <a:lvl4pPr defTabSz="577850" eaLnBrk="0" hangingPunct="0">
                <a:defRPr>
                  <a:solidFill>
                    <a:schemeClr val="tx1"/>
                  </a:solidFill>
                  <a:latin typeface="Arial" panose="020B0604020202020204" pitchFamily="34" charset="0"/>
                  <a:ea typeface="Microsoft YaHei" panose="020B0503020204020204" pitchFamily="34" charset="-122"/>
                </a:defRPr>
              </a:lvl4pPr>
              <a:lvl5pPr defTabSz="577850" eaLnBrk="0" hangingPunct="0">
                <a:defRPr>
                  <a:solidFill>
                    <a:schemeClr val="tx1"/>
                  </a:solidFill>
                  <a:latin typeface="Arial" panose="020B0604020202020204" pitchFamily="34" charset="0"/>
                  <a:ea typeface="Microsoft YaHei" panose="020B0503020204020204" pitchFamily="34" charset="-122"/>
                </a:defRPr>
              </a:lvl5pPr>
              <a:lvl6pPr defTabSz="5778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5778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5778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57785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ctr" defTabSz="577850" rtl="0" eaLnBrk="1" fontAlgn="base" latinLnBrk="0" hangingPunct="1">
                <a:lnSpc>
                  <a:spcPct val="90000"/>
                </a:lnSpc>
                <a:spcBef>
                  <a:spcPct val="0"/>
                </a:spcBef>
                <a:spcAft>
                  <a:spcPct val="35000"/>
                </a:spcAft>
                <a:buClrTx/>
                <a:buSzTx/>
                <a:buFontTx/>
                <a:buNone/>
                <a:tabLst/>
                <a:defRPr/>
              </a:pPr>
              <a:endParaRPr kumimoji="0" lang="zh-CN" altLang="en-US" sz="1300" b="0" i="0" u="none" strike="noStrike" kern="1200" cap="none" spc="0" normalizeH="0" baseline="0" noProof="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4" name="任意多边形 6">
              <a:extLst>
                <a:ext uri="{FF2B5EF4-FFF2-40B4-BE49-F238E27FC236}">
                  <a16:creationId xmlns:a16="http://schemas.microsoft.com/office/drawing/2014/main" xmlns="" id="{BF380659-2766-49A6-9A02-AECD336CDA7B}"/>
                </a:ext>
              </a:extLst>
            </p:cNvPr>
            <p:cNvSpPr/>
            <p:nvPr/>
          </p:nvSpPr>
          <p:spPr bwMode="auto">
            <a:xfrm>
              <a:off x="3479800" y="2382838"/>
              <a:ext cx="3162615" cy="1154112"/>
            </a:xfrm>
            <a:custGeom>
              <a:avLst/>
              <a:gdLst>
                <a:gd name="connsiteX0" fmla="*/ 0 w 2932509"/>
                <a:gd name="connsiteY0" fmla="*/ 112798 h 902382"/>
                <a:gd name="connsiteX1" fmla="*/ 2481318 w 2932509"/>
                <a:gd name="connsiteY1" fmla="*/ 112798 h 902382"/>
                <a:gd name="connsiteX2" fmla="*/ 2481318 w 2932509"/>
                <a:gd name="connsiteY2" fmla="*/ 0 h 902382"/>
                <a:gd name="connsiteX3" fmla="*/ 2932509 w 2932509"/>
                <a:gd name="connsiteY3" fmla="*/ 451191 h 902382"/>
                <a:gd name="connsiteX4" fmla="*/ 2481318 w 2932509"/>
                <a:gd name="connsiteY4" fmla="*/ 902382 h 902382"/>
                <a:gd name="connsiteX5" fmla="*/ 2481318 w 2932509"/>
                <a:gd name="connsiteY5" fmla="*/ 789584 h 902382"/>
                <a:gd name="connsiteX6" fmla="*/ 0 w 2932509"/>
                <a:gd name="connsiteY6" fmla="*/ 789584 h 902382"/>
                <a:gd name="connsiteX7" fmla="*/ 0 w 2932509"/>
                <a:gd name="connsiteY7" fmla="*/ 112798 h 9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509" h="902382">
                  <a:moveTo>
                    <a:pt x="0" y="112798"/>
                  </a:moveTo>
                  <a:lnTo>
                    <a:pt x="2481318" y="112798"/>
                  </a:lnTo>
                  <a:lnTo>
                    <a:pt x="2481318" y="0"/>
                  </a:lnTo>
                  <a:lnTo>
                    <a:pt x="2932509" y="451191"/>
                  </a:lnTo>
                  <a:lnTo>
                    <a:pt x="2481318" y="902382"/>
                  </a:lnTo>
                  <a:lnTo>
                    <a:pt x="2481318" y="789584"/>
                  </a:lnTo>
                  <a:lnTo>
                    <a:pt x="0" y="789584"/>
                  </a:lnTo>
                  <a:lnTo>
                    <a:pt x="0" y="112798"/>
                  </a:lnTo>
                  <a:close/>
                </a:path>
              </a:pathLst>
            </a:custGeom>
            <a:solidFill>
              <a:schemeClr val="accent4">
                <a:lumMod val="7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112798" rIns="338393" bIns="112798"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1" indent="0" algn="l" defTabSz="800100" rtl="0" eaLnBrk="0" fontAlgn="base" latinLnBrk="0" hangingPunct="0">
                <a:lnSpc>
                  <a:spcPct val="90000"/>
                </a:lnSpc>
                <a:spcBef>
                  <a:spcPct val="0"/>
                </a:spcBef>
                <a:spcAft>
                  <a:spcPct val="1500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主观和客观相符合</a:t>
              </a:r>
            </a:p>
          </p:txBody>
        </p:sp>
        <p:sp>
          <p:nvSpPr>
            <p:cNvPr id="25" name="任意多边形 7">
              <a:extLst>
                <a:ext uri="{FF2B5EF4-FFF2-40B4-BE49-F238E27FC236}">
                  <a16:creationId xmlns:a16="http://schemas.microsoft.com/office/drawing/2014/main" xmlns="" id="{64EB2397-818B-4577-8F5D-EB3420B92383}"/>
                </a:ext>
              </a:extLst>
            </p:cNvPr>
            <p:cNvSpPr/>
            <p:nvPr/>
          </p:nvSpPr>
          <p:spPr bwMode="auto">
            <a:xfrm>
              <a:off x="1761132" y="2517682"/>
              <a:ext cx="1839317" cy="884424"/>
            </a:xfrm>
            <a:custGeom>
              <a:avLst/>
              <a:gdLst>
                <a:gd name="connsiteX0" fmla="*/ 0 w 3163434"/>
                <a:gd name="connsiteY0" fmla="*/ 205198 h 1231163"/>
                <a:gd name="connsiteX1" fmla="*/ 205198 w 3163434"/>
                <a:gd name="connsiteY1" fmla="*/ 0 h 1231163"/>
                <a:gd name="connsiteX2" fmla="*/ 2958236 w 3163434"/>
                <a:gd name="connsiteY2" fmla="*/ 0 h 1231163"/>
                <a:gd name="connsiteX3" fmla="*/ 3163434 w 3163434"/>
                <a:gd name="connsiteY3" fmla="*/ 205198 h 1231163"/>
                <a:gd name="connsiteX4" fmla="*/ 3163434 w 3163434"/>
                <a:gd name="connsiteY4" fmla="*/ 1025965 h 1231163"/>
                <a:gd name="connsiteX5" fmla="*/ 2958236 w 3163434"/>
                <a:gd name="connsiteY5" fmla="*/ 1231163 h 1231163"/>
                <a:gd name="connsiteX6" fmla="*/ 205198 w 3163434"/>
                <a:gd name="connsiteY6" fmla="*/ 1231163 h 1231163"/>
                <a:gd name="connsiteX7" fmla="*/ 0 w 3163434"/>
                <a:gd name="connsiteY7" fmla="*/ 1025965 h 1231163"/>
                <a:gd name="connsiteX8" fmla="*/ 0 w 3163434"/>
                <a:gd name="connsiteY8" fmla="*/ 205198 h 123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434" h="1231163">
                  <a:moveTo>
                    <a:pt x="0" y="205198"/>
                  </a:moveTo>
                  <a:cubicBezTo>
                    <a:pt x="0" y="91870"/>
                    <a:pt x="91870" y="0"/>
                    <a:pt x="205198" y="0"/>
                  </a:cubicBezTo>
                  <a:lnTo>
                    <a:pt x="2958236" y="0"/>
                  </a:lnTo>
                  <a:cubicBezTo>
                    <a:pt x="3071564" y="0"/>
                    <a:pt x="3163434" y="91870"/>
                    <a:pt x="3163434" y="205198"/>
                  </a:cubicBezTo>
                  <a:lnTo>
                    <a:pt x="3163434" y="1025965"/>
                  </a:lnTo>
                  <a:cubicBezTo>
                    <a:pt x="3163434" y="1139293"/>
                    <a:pt x="3071564" y="1231163"/>
                    <a:pt x="2958236" y="1231163"/>
                  </a:cubicBezTo>
                  <a:lnTo>
                    <a:pt x="205198" y="1231163"/>
                  </a:lnTo>
                  <a:cubicBezTo>
                    <a:pt x="91870" y="1231163"/>
                    <a:pt x="0" y="1139293"/>
                    <a:pt x="0" y="1025965"/>
                  </a:cubicBezTo>
                  <a:lnTo>
                    <a:pt x="0" y="205198"/>
                  </a:lnTo>
                  <a:close/>
                </a:path>
              </a:pathLst>
            </a:custGeom>
            <a:solidFill>
              <a:schemeClr val="bg2">
                <a:lumMod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000" tIns="180000" rIns="128680" bIns="9439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从真理的</a:t>
              </a:r>
              <a:endParaRPr kumimoji="0" lang="en-US" altLang="zh-CN"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本性看</a:t>
              </a:r>
            </a:p>
          </p:txBody>
        </p:sp>
        <p:sp>
          <p:nvSpPr>
            <p:cNvPr id="26" name="任意多边形 8">
              <a:extLst>
                <a:ext uri="{FF2B5EF4-FFF2-40B4-BE49-F238E27FC236}">
                  <a16:creationId xmlns:a16="http://schemas.microsoft.com/office/drawing/2014/main" xmlns="" id="{F60EBC7C-FD41-4714-B8AF-45FFE86F3193}"/>
                </a:ext>
              </a:extLst>
            </p:cNvPr>
            <p:cNvSpPr/>
            <p:nvPr/>
          </p:nvSpPr>
          <p:spPr bwMode="auto">
            <a:xfrm>
              <a:off x="3479800" y="4727575"/>
              <a:ext cx="3162615" cy="1155700"/>
            </a:xfrm>
            <a:custGeom>
              <a:avLst/>
              <a:gdLst>
                <a:gd name="connsiteX0" fmla="*/ 0 w 2932509"/>
                <a:gd name="connsiteY0" fmla="*/ 112798 h 902382"/>
                <a:gd name="connsiteX1" fmla="*/ 2481318 w 2932509"/>
                <a:gd name="connsiteY1" fmla="*/ 112798 h 902382"/>
                <a:gd name="connsiteX2" fmla="*/ 2481318 w 2932509"/>
                <a:gd name="connsiteY2" fmla="*/ 0 h 902382"/>
                <a:gd name="connsiteX3" fmla="*/ 2932509 w 2932509"/>
                <a:gd name="connsiteY3" fmla="*/ 451191 h 902382"/>
                <a:gd name="connsiteX4" fmla="*/ 2481318 w 2932509"/>
                <a:gd name="connsiteY4" fmla="*/ 902382 h 902382"/>
                <a:gd name="connsiteX5" fmla="*/ 2481318 w 2932509"/>
                <a:gd name="connsiteY5" fmla="*/ 789584 h 902382"/>
                <a:gd name="connsiteX6" fmla="*/ 0 w 2932509"/>
                <a:gd name="connsiteY6" fmla="*/ 789584 h 902382"/>
                <a:gd name="connsiteX7" fmla="*/ 0 w 2932509"/>
                <a:gd name="connsiteY7" fmla="*/ 112798 h 9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509" h="902382">
                  <a:moveTo>
                    <a:pt x="0" y="112798"/>
                  </a:moveTo>
                  <a:lnTo>
                    <a:pt x="2481318" y="112798"/>
                  </a:lnTo>
                  <a:lnTo>
                    <a:pt x="2481318" y="0"/>
                  </a:lnTo>
                  <a:lnTo>
                    <a:pt x="2932509" y="451191"/>
                  </a:lnTo>
                  <a:lnTo>
                    <a:pt x="2481318" y="902382"/>
                  </a:lnTo>
                  <a:lnTo>
                    <a:pt x="2481318" y="789584"/>
                  </a:lnTo>
                  <a:lnTo>
                    <a:pt x="0" y="789584"/>
                  </a:lnTo>
                  <a:lnTo>
                    <a:pt x="0" y="112798"/>
                  </a:lnTo>
                  <a:close/>
                </a:path>
              </a:pathLst>
            </a:custGeom>
            <a:solidFill>
              <a:srgbClr val="AB6040">
                <a:alpha val="89804"/>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144000" rIns="349823" bIns="124228" anchor="ctr"/>
            <a:lstStyle>
              <a:lvl1pPr marL="228600" indent="-2286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1" indent="0" algn="l" defTabSz="800100" rtl="0" eaLnBrk="0" fontAlgn="base" latinLnBrk="0" hangingPunct="0">
                <a:lnSpc>
                  <a:spcPct val="90000"/>
                </a:lnSpc>
                <a:spcBef>
                  <a:spcPct val="0"/>
                </a:spcBef>
                <a:spcAft>
                  <a:spcPct val="1500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直接现实性</a:t>
              </a:r>
            </a:p>
          </p:txBody>
        </p:sp>
        <p:sp>
          <p:nvSpPr>
            <p:cNvPr id="28" name="任意多边形 7">
              <a:extLst>
                <a:ext uri="{FF2B5EF4-FFF2-40B4-BE49-F238E27FC236}">
                  <a16:creationId xmlns:a16="http://schemas.microsoft.com/office/drawing/2014/main" xmlns="" id="{FC9276F2-BC85-4C3C-B0EF-F2F75E13EE6A}"/>
                </a:ext>
              </a:extLst>
            </p:cNvPr>
            <p:cNvSpPr/>
            <p:nvPr/>
          </p:nvSpPr>
          <p:spPr bwMode="auto">
            <a:xfrm>
              <a:off x="1757957" y="4818249"/>
              <a:ext cx="1839318" cy="974352"/>
            </a:xfrm>
            <a:custGeom>
              <a:avLst/>
              <a:gdLst>
                <a:gd name="connsiteX0" fmla="*/ 0 w 3163434"/>
                <a:gd name="connsiteY0" fmla="*/ 205198 h 1231163"/>
                <a:gd name="connsiteX1" fmla="*/ 205198 w 3163434"/>
                <a:gd name="connsiteY1" fmla="*/ 0 h 1231163"/>
                <a:gd name="connsiteX2" fmla="*/ 2958236 w 3163434"/>
                <a:gd name="connsiteY2" fmla="*/ 0 h 1231163"/>
                <a:gd name="connsiteX3" fmla="*/ 3163434 w 3163434"/>
                <a:gd name="connsiteY3" fmla="*/ 205198 h 1231163"/>
                <a:gd name="connsiteX4" fmla="*/ 3163434 w 3163434"/>
                <a:gd name="connsiteY4" fmla="*/ 1025965 h 1231163"/>
                <a:gd name="connsiteX5" fmla="*/ 2958236 w 3163434"/>
                <a:gd name="connsiteY5" fmla="*/ 1231163 h 1231163"/>
                <a:gd name="connsiteX6" fmla="*/ 205198 w 3163434"/>
                <a:gd name="connsiteY6" fmla="*/ 1231163 h 1231163"/>
                <a:gd name="connsiteX7" fmla="*/ 0 w 3163434"/>
                <a:gd name="connsiteY7" fmla="*/ 1025965 h 1231163"/>
                <a:gd name="connsiteX8" fmla="*/ 0 w 3163434"/>
                <a:gd name="connsiteY8" fmla="*/ 205198 h 123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434" h="1231163">
                  <a:moveTo>
                    <a:pt x="0" y="205198"/>
                  </a:moveTo>
                  <a:cubicBezTo>
                    <a:pt x="0" y="91870"/>
                    <a:pt x="91870" y="0"/>
                    <a:pt x="205198" y="0"/>
                  </a:cubicBezTo>
                  <a:lnTo>
                    <a:pt x="2958236" y="0"/>
                  </a:lnTo>
                  <a:cubicBezTo>
                    <a:pt x="3071564" y="0"/>
                    <a:pt x="3163434" y="91870"/>
                    <a:pt x="3163434" y="205198"/>
                  </a:cubicBezTo>
                  <a:lnTo>
                    <a:pt x="3163434" y="1025965"/>
                  </a:lnTo>
                  <a:cubicBezTo>
                    <a:pt x="3163434" y="1139293"/>
                    <a:pt x="3071564" y="1231163"/>
                    <a:pt x="2958236" y="1231163"/>
                  </a:cubicBezTo>
                  <a:lnTo>
                    <a:pt x="205198" y="1231163"/>
                  </a:lnTo>
                  <a:cubicBezTo>
                    <a:pt x="91870" y="1231163"/>
                    <a:pt x="0" y="1139293"/>
                    <a:pt x="0" y="1025965"/>
                  </a:cubicBezTo>
                  <a:lnTo>
                    <a:pt x="0" y="205198"/>
                  </a:lnTo>
                  <a:close/>
                </a:path>
              </a:pathLst>
            </a:custGeom>
            <a:solidFill>
              <a:schemeClr val="bg2">
                <a:lumMod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000" tIns="180000" rIns="128680" bIns="94390"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从实践的</a:t>
              </a:r>
              <a:endParaRPr kumimoji="0" lang="en-US" altLang="zh-CN"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srgbClr val="0D0D0D"/>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特点看</a:t>
              </a:r>
            </a:p>
          </p:txBody>
        </p:sp>
      </p:grpSp>
      <p:sp>
        <p:nvSpPr>
          <p:cNvPr id="27" name="矩形: 圆角 26">
            <a:extLst>
              <a:ext uri="{FF2B5EF4-FFF2-40B4-BE49-F238E27FC236}">
                <a16:creationId xmlns:a16="http://schemas.microsoft.com/office/drawing/2014/main" xmlns="" id="{5083EF5F-5346-44DD-AC62-4A5F5DEADF6F}"/>
              </a:ext>
            </a:extLst>
          </p:cNvPr>
          <p:cNvSpPr/>
          <p:nvPr/>
        </p:nvSpPr>
        <p:spPr>
          <a:xfrm>
            <a:off x="3123676" y="1064542"/>
            <a:ext cx="59446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（二）实践是检验真理的唯一标准</a:t>
            </a:r>
          </a:p>
        </p:txBody>
      </p:sp>
      <p:sp>
        <p:nvSpPr>
          <p:cNvPr id="29" name="文本框 28">
            <a:extLst>
              <a:ext uri="{FF2B5EF4-FFF2-40B4-BE49-F238E27FC236}">
                <a16:creationId xmlns:a16="http://schemas.microsoft.com/office/drawing/2014/main" xmlns="" id="{6ED96F13-4833-4EC4-9AE2-48E27A54C4C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sp>
        <p:nvSpPr>
          <p:cNvPr id="30" name="矩形 11">
            <a:extLst>
              <a:ext uri="{FF2B5EF4-FFF2-40B4-BE49-F238E27FC236}">
                <a16:creationId xmlns:a16="http://schemas.microsoft.com/office/drawing/2014/main" xmlns="" id="{51DF9455-59F2-482B-B0F1-E4B8C502C5C3}"/>
              </a:ext>
            </a:extLst>
          </p:cNvPr>
          <p:cNvSpPr>
            <a:spLocks noChangeArrowheads="1"/>
          </p:cNvSpPr>
          <p:nvPr/>
        </p:nvSpPr>
        <p:spPr bwMode="auto">
          <a:xfrm>
            <a:off x="5571825" y="4612505"/>
            <a:ext cx="6156625" cy="1689052"/>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这是实践能够成为检验真理唯一标准的主要根据，也使实践成为最公正、最有权威的“终极审判官”</a:t>
            </a:r>
          </a:p>
        </p:txBody>
      </p:sp>
      <p:cxnSp>
        <p:nvCxnSpPr>
          <p:cNvPr id="31" name="直接连接符 30">
            <a:extLst>
              <a:ext uri="{FF2B5EF4-FFF2-40B4-BE49-F238E27FC236}">
                <a16:creationId xmlns:a16="http://schemas.microsoft.com/office/drawing/2014/main" xmlns="" id="{8ADEEC36-F89E-496D-90C3-0D74DDF6188B}"/>
              </a:ext>
            </a:extLst>
          </p:cNvPr>
          <p:cNvCxnSpPr>
            <a:cxnSpLocks/>
          </p:cNvCxnSpPr>
          <p:nvPr/>
        </p:nvCxnSpPr>
        <p:spPr>
          <a:xfrm>
            <a:off x="5674659" y="4420627"/>
            <a:ext cx="6037916"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矩形 1">
            <a:extLst>
              <a:ext uri="{FF2B5EF4-FFF2-40B4-BE49-F238E27FC236}">
                <a16:creationId xmlns:a16="http://schemas.microsoft.com/office/drawing/2014/main" xmlns="" id="{6FAD00A4-BDD5-454C-B68B-AFCF2470E674}"/>
              </a:ext>
            </a:extLst>
          </p:cNvPr>
          <p:cNvSpPr>
            <a:spLocks noChangeArrowheads="1"/>
          </p:cNvSpPr>
          <p:nvPr/>
        </p:nvSpPr>
        <p:spPr bwMode="auto">
          <a:xfrm>
            <a:off x="804863" y="5667061"/>
            <a:ext cx="10582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实践，只有实践，才是检验真理的唯一标准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矩形: 圆角 11">
            <a:extLst>
              <a:ext uri="{FF2B5EF4-FFF2-40B4-BE49-F238E27FC236}">
                <a16:creationId xmlns:a16="http://schemas.microsoft.com/office/drawing/2014/main" xmlns="" id="{C0B5E1E5-02EB-4F04-8677-7DF8BE5DB507}"/>
              </a:ext>
            </a:extLst>
          </p:cNvPr>
          <p:cNvSpPr/>
          <p:nvPr/>
        </p:nvSpPr>
        <p:spPr>
          <a:xfrm>
            <a:off x="3123676" y="1064542"/>
            <a:ext cx="59446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（二）实践是检验真理的唯一标准</a:t>
            </a:r>
          </a:p>
        </p:txBody>
      </p:sp>
      <p:sp>
        <p:nvSpPr>
          <p:cNvPr id="13" name="文本框 12">
            <a:extLst>
              <a:ext uri="{FF2B5EF4-FFF2-40B4-BE49-F238E27FC236}">
                <a16:creationId xmlns:a16="http://schemas.microsoft.com/office/drawing/2014/main" xmlns="" id="{655FC530-3BA1-4533-ADD3-0DAD2A533D5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grpSp>
        <p:nvGrpSpPr>
          <p:cNvPr id="3" name="组合 2">
            <a:extLst>
              <a:ext uri="{FF2B5EF4-FFF2-40B4-BE49-F238E27FC236}">
                <a16:creationId xmlns:a16="http://schemas.microsoft.com/office/drawing/2014/main" xmlns="" id="{6ECACBC2-2E00-4D4B-A9E7-831C6730DAA9}"/>
              </a:ext>
            </a:extLst>
          </p:cNvPr>
          <p:cNvGrpSpPr/>
          <p:nvPr/>
        </p:nvGrpSpPr>
        <p:grpSpPr>
          <a:xfrm>
            <a:off x="4894449" y="4077872"/>
            <a:ext cx="2403102" cy="630237"/>
            <a:chOff x="3713011" y="2776980"/>
            <a:chExt cx="3749737" cy="983405"/>
          </a:xfrm>
        </p:grpSpPr>
        <p:sp>
          <p:nvSpPr>
            <p:cNvPr id="14" name="Freeform 23">
              <a:extLst>
                <a:ext uri="{FF2B5EF4-FFF2-40B4-BE49-F238E27FC236}">
                  <a16:creationId xmlns:a16="http://schemas.microsoft.com/office/drawing/2014/main" xmlns="" id="{E5C53969-BB2D-44EB-ACB7-ADBD9B22918C}"/>
                </a:ext>
              </a:extLst>
            </p:cNvPr>
            <p:cNvSpPr>
              <a:spLocks/>
            </p:cNvSpPr>
            <p:nvPr/>
          </p:nvSpPr>
          <p:spPr bwMode="auto">
            <a:xfrm>
              <a:off x="3713011" y="2776980"/>
              <a:ext cx="1507752" cy="983405"/>
            </a:xfrm>
            <a:custGeom>
              <a:avLst/>
              <a:gdLst>
                <a:gd name="T0" fmla="*/ 0 w 735"/>
                <a:gd name="T1" fmla="*/ 0 h 532"/>
                <a:gd name="T2" fmla="*/ 6322 w 735"/>
                <a:gd name="T3" fmla="*/ 3354 h 532"/>
                <a:gd name="T4" fmla="*/ 9548 w 735"/>
                <a:gd name="T5" fmla="*/ 3354 h 532"/>
                <a:gd name="T6" fmla="*/ 10540 w 735"/>
                <a:gd name="T7" fmla="*/ 4136 h 532"/>
                <a:gd name="T8" fmla="*/ 10573 w 735"/>
                <a:gd name="T9" fmla="*/ 6675 h 532"/>
                <a:gd name="T10" fmla="*/ 9898 w 735"/>
                <a:gd name="T11" fmla="*/ 6643 h 532"/>
                <a:gd name="T12" fmla="*/ 11073 w 735"/>
                <a:gd name="T13" fmla="*/ 8835 h 532"/>
                <a:gd name="T14" fmla="*/ 12163 w 735"/>
                <a:gd name="T15" fmla="*/ 6675 h 532"/>
                <a:gd name="T16" fmla="*/ 11517 w 735"/>
                <a:gd name="T17" fmla="*/ 6675 h 532"/>
                <a:gd name="T18" fmla="*/ 11484 w 735"/>
                <a:gd name="T19" fmla="*/ 3753 h 532"/>
                <a:gd name="T20" fmla="*/ 10194 w 735"/>
                <a:gd name="T21" fmla="*/ 2490 h 532"/>
                <a:gd name="T22" fmla="*/ 5545 w 735"/>
                <a:gd name="T23" fmla="*/ 2474 h 532"/>
                <a:gd name="T24" fmla="*/ 1143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ysClr val="window" lastClr="FFFFFF">
                <a:lumMod val="65000"/>
              </a:sys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5" name="Freeform 24">
              <a:extLst>
                <a:ext uri="{FF2B5EF4-FFF2-40B4-BE49-F238E27FC236}">
                  <a16:creationId xmlns:a16="http://schemas.microsoft.com/office/drawing/2014/main" xmlns="" id="{A8D8147F-78CC-4E83-ADF6-A51DDF5C86BC}"/>
                </a:ext>
              </a:extLst>
            </p:cNvPr>
            <p:cNvSpPr>
              <a:spLocks/>
            </p:cNvSpPr>
            <p:nvPr/>
          </p:nvSpPr>
          <p:spPr bwMode="auto">
            <a:xfrm>
              <a:off x="5441267" y="2776980"/>
              <a:ext cx="290880" cy="983405"/>
            </a:xfrm>
            <a:custGeom>
              <a:avLst/>
              <a:gdLst>
                <a:gd name="T0" fmla="*/ 610 w 142"/>
                <a:gd name="T1" fmla="*/ 14 h 604"/>
                <a:gd name="T2" fmla="*/ 744 w 142"/>
                <a:gd name="T3" fmla="*/ 6080 h 604"/>
                <a:gd name="T4" fmla="*/ 0 w 142"/>
                <a:gd name="T5" fmla="*/ 6106 h 604"/>
                <a:gd name="T6" fmla="*/ 1191 w 142"/>
                <a:gd name="T7" fmla="*/ 7782 h 604"/>
                <a:gd name="T8" fmla="*/ 2345 w 142"/>
                <a:gd name="T9" fmla="*/ 6106 h 604"/>
                <a:gd name="T10" fmla="*/ 1650 w 142"/>
                <a:gd name="T11" fmla="*/ 6106 h 604"/>
                <a:gd name="T12" fmla="*/ 1633 w 142"/>
                <a:gd name="T13" fmla="*/ 0 h 604"/>
                <a:gd name="T14" fmla="*/ 610 w 142"/>
                <a:gd name="T15" fmla="*/ 14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ysClr val="window" lastClr="FFFFFF">
                <a:lumMod val="65000"/>
              </a:sys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6" name="Freeform 25">
              <a:extLst>
                <a:ext uri="{FF2B5EF4-FFF2-40B4-BE49-F238E27FC236}">
                  <a16:creationId xmlns:a16="http://schemas.microsoft.com/office/drawing/2014/main" xmlns="" id="{F9167BC1-8541-4602-9E58-3BDB0E4240C4}"/>
                </a:ext>
              </a:extLst>
            </p:cNvPr>
            <p:cNvSpPr>
              <a:spLocks/>
            </p:cNvSpPr>
            <p:nvPr/>
          </p:nvSpPr>
          <p:spPr bwMode="auto">
            <a:xfrm flipH="1">
              <a:off x="5954188" y="2776980"/>
              <a:ext cx="1508560" cy="983405"/>
            </a:xfrm>
            <a:custGeom>
              <a:avLst/>
              <a:gdLst>
                <a:gd name="T0" fmla="*/ 0 w 735"/>
                <a:gd name="T1" fmla="*/ 0 h 532"/>
                <a:gd name="T2" fmla="*/ 6336 w 735"/>
                <a:gd name="T3" fmla="*/ 3354 h 532"/>
                <a:gd name="T4" fmla="*/ 9569 w 735"/>
                <a:gd name="T5" fmla="*/ 3354 h 532"/>
                <a:gd name="T6" fmla="*/ 10563 w 735"/>
                <a:gd name="T7" fmla="*/ 4136 h 532"/>
                <a:gd name="T8" fmla="*/ 10596 w 735"/>
                <a:gd name="T9" fmla="*/ 6675 h 532"/>
                <a:gd name="T10" fmla="*/ 9916 w 735"/>
                <a:gd name="T11" fmla="*/ 6643 h 532"/>
                <a:gd name="T12" fmla="*/ 11092 w 735"/>
                <a:gd name="T13" fmla="*/ 8835 h 532"/>
                <a:gd name="T14" fmla="*/ 12188 w 735"/>
                <a:gd name="T15" fmla="*/ 6675 h 532"/>
                <a:gd name="T16" fmla="*/ 11540 w 735"/>
                <a:gd name="T17" fmla="*/ 6675 h 532"/>
                <a:gd name="T18" fmla="*/ 11508 w 735"/>
                <a:gd name="T19" fmla="*/ 3753 h 532"/>
                <a:gd name="T20" fmla="*/ 10213 w 735"/>
                <a:gd name="T21" fmla="*/ 2490 h 532"/>
                <a:gd name="T22" fmla="*/ 5554 w 735"/>
                <a:gd name="T23" fmla="*/ 2474 h 532"/>
                <a:gd name="T24" fmla="*/ 1144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ysClr val="window" lastClr="FFFFFF">
                <a:lumMod val="65000"/>
              </a:sys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17" name="组合 16">
            <a:extLst>
              <a:ext uri="{FF2B5EF4-FFF2-40B4-BE49-F238E27FC236}">
                <a16:creationId xmlns:a16="http://schemas.microsoft.com/office/drawing/2014/main" xmlns="" id="{F37C6ADC-68DC-4CD3-B9B0-1938012A9922}"/>
              </a:ext>
            </a:extLst>
          </p:cNvPr>
          <p:cNvGrpSpPr/>
          <p:nvPr/>
        </p:nvGrpSpPr>
        <p:grpSpPr>
          <a:xfrm flipV="1">
            <a:off x="2644589" y="4758908"/>
            <a:ext cx="6902824" cy="588809"/>
            <a:chOff x="1033278" y="1503982"/>
            <a:chExt cx="6902824" cy="588809"/>
          </a:xfrm>
        </p:grpSpPr>
        <p:sp>
          <p:nvSpPr>
            <p:cNvPr id="18" name="AutoShape 8">
              <a:extLst>
                <a:ext uri="{FF2B5EF4-FFF2-40B4-BE49-F238E27FC236}">
                  <a16:creationId xmlns:a16="http://schemas.microsoft.com/office/drawing/2014/main" xmlns="" id="{FB048076-26C9-44C6-B58F-9A2BE98F7CDE}"/>
                </a:ext>
              </a:extLst>
            </p:cNvPr>
            <p:cNvSpPr>
              <a:spLocks noChangeArrowheads="1"/>
            </p:cNvSpPr>
            <p:nvPr/>
          </p:nvSpPr>
          <p:spPr bwMode="auto">
            <a:xfrm>
              <a:off x="1033278" y="1503982"/>
              <a:ext cx="6902824" cy="588809"/>
            </a:xfrm>
            <a:prstGeom prst="roundRect">
              <a:avLst>
                <a:gd name="adj" fmla="val 7333"/>
              </a:avLst>
            </a:prstGeom>
            <a:solidFill>
              <a:srgbClr val="AE6836"/>
            </a:solidFill>
            <a:ln>
              <a:noFill/>
            </a:ln>
            <a:effec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500" b="1"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9" name="Text Box 21">
              <a:extLst>
                <a:ext uri="{FF2B5EF4-FFF2-40B4-BE49-F238E27FC236}">
                  <a16:creationId xmlns:a16="http://schemas.microsoft.com/office/drawing/2014/main" xmlns="" id="{55B0B5ED-83D3-4E65-A578-CB8C91717E0B}"/>
                </a:ext>
              </a:extLst>
            </p:cNvPr>
            <p:cNvSpPr txBox="1">
              <a:spLocks noChangeArrowheads="1"/>
            </p:cNvSpPr>
            <p:nvPr/>
          </p:nvSpPr>
          <p:spPr bwMode="auto">
            <a:xfrm flipV="1">
              <a:off x="1288772" y="1577079"/>
              <a:ext cx="6391836" cy="442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逻辑证明也不能取代实践作为检验真理的标准</a:t>
              </a:r>
              <a:endPar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grpSp>
      <p:grpSp>
        <p:nvGrpSpPr>
          <p:cNvPr id="5" name="组合 4">
            <a:extLst>
              <a:ext uri="{FF2B5EF4-FFF2-40B4-BE49-F238E27FC236}">
                <a16:creationId xmlns:a16="http://schemas.microsoft.com/office/drawing/2014/main" xmlns="" id="{9EC5394C-2B4C-4E3E-88B9-D4C0257876D2}"/>
              </a:ext>
            </a:extLst>
          </p:cNvPr>
          <p:cNvGrpSpPr/>
          <p:nvPr/>
        </p:nvGrpSpPr>
        <p:grpSpPr>
          <a:xfrm>
            <a:off x="1852700" y="2135289"/>
            <a:ext cx="8485095" cy="1737867"/>
            <a:chOff x="1853453" y="2280373"/>
            <a:chExt cx="8485095" cy="1737867"/>
          </a:xfrm>
        </p:grpSpPr>
        <p:grpSp>
          <p:nvGrpSpPr>
            <p:cNvPr id="4" name="组合 3">
              <a:extLst>
                <a:ext uri="{FF2B5EF4-FFF2-40B4-BE49-F238E27FC236}">
                  <a16:creationId xmlns:a16="http://schemas.microsoft.com/office/drawing/2014/main" xmlns="" id="{6969AE49-A5C7-4C32-858F-9485B2AC30FA}"/>
                </a:ext>
              </a:extLst>
            </p:cNvPr>
            <p:cNvGrpSpPr/>
            <p:nvPr/>
          </p:nvGrpSpPr>
          <p:grpSpPr>
            <a:xfrm>
              <a:off x="1853453" y="2286000"/>
              <a:ext cx="8485095" cy="1732240"/>
              <a:chOff x="3324076" y="1938784"/>
              <a:chExt cx="4739857" cy="1131732"/>
            </a:xfrm>
          </p:grpSpPr>
          <p:sp>
            <p:nvSpPr>
              <p:cNvPr id="24" name="AutoShape 14">
                <a:extLst>
                  <a:ext uri="{FF2B5EF4-FFF2-40B4-BE49-F238E27FC236}">
                    <a16:creationId xmlns:a16="http://schemas.microsoft.com/office/drawing/2014/main" xmlns="" id="{4DE5A06D-B1BF-4E6A-9BA9-9EAD7A6E9E06}"/>
                  </a:ext>
                </a:extLst>
              </p:cNvPr>
              <p:cNvSpPr>
                <a:spLocks noChangeArrowheads="1"/>
              </p:cNvSpPr>
              <p:nvPr/>
            </p:nvSpPr>
            <p:spPr bwMode="auto">
              <a:xfrm>
                <a:off x="3324076" y="1938784"/>
                <a:ext cx="2125321" cy="1131732"/>
              </a:xfrm>
              <a:prstGeom prst="roundRect">
                <a:avLst>
                  <a:gd name="adj" fmla="val 7333"/>
                </a:avLst>
              </a:prstGeom>
              <a:solidFill>
                <a:srgbClr val="D8A582"/>
              </a:solidFill>
              <a:ln>
                <a:noFill/>
              </a:ln>
              <a:effec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5" name="AutoShape 18">
                <a:extLst>
                  <a:ext uri="{FF2B5EF4-FFF2-40B4-BE49-F238E27FC236}">
                    <a16:creationId xmlns:a16="http://schemas.microsoft.com/office/drawing/2014/main" xmlns="" id="{1AE2ED42-636A-4926-9EAF-61C62A5013B8}"/>
                  </a:ext>
                </a:extLst>
              </p:cNvPr>
              <p:cNvSpPr>
                <a:spLocks noChangeArrowheads="1"/>
              </p:cNvSpPr>
              <p:nvPr/>
            </p:nvSpPr>
            <p:spPr bwMode="auto">
              <a:xfrm>
                <a:off x="5586643" y="1938784"/>
                <a:ext cx="2477290" cy="1131732"/>
              </a:xfrm>
              <a:prstGeom prst="roundRect">
                <a:avLst>
                  <a:gd name="adj" fmla="val 7333"/>
                </a:avLst>
              </a:prstGeom>
              <a:solidFill>
                <a:srgbClr val="D8A582"/>
              </a:solidFill>
              <a:ln>
                <a:noFill/>
              </a:ln>
              <a:effec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sp>
          <p:nvSpPr>
            <p:cNvPr id="26" name="矩形 1">
              <a:extLst>
                <a:ext uri="{FF2B5EF4-FFF2-40B4-BE49-F238E27FC236}">
                  <a16:creationId xmlns:a16="http://schemas.microsoft.com/office/drawing/2014/main" xmlns="" id="{A3A88174-70B7-456E-81F8-947575B49D34}"/>
                </a:ext>
              </a:extLst>
            </p:cNvPr>
            <p:cNvSpPr>
              <a:spLocks noChangeArrowheads="1"/>
            </p:cNvSpPr>
            <p:nvPr/>
          </p:nvSpPr>
          <p:spPr bwMode="auto">
            <a:xfrm>
              <a:off x="2205318" y="2280373"/>
              <a:ext cx="334340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在实践检验真理的过程中，逻辑证明可以起到重要的补充作用</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1">
              <a:extLst>
                <a:ext uri="{FF2B5EF4-FFF2-40B4-BE49-F238E27FC236}">
                  <a16:creationId xmlns:a16="http://schemas.microsoft.com/office/drawing/2014/main" xmlns="" id="{C1A39233-09F7-431C-B648-67D948EFCB61}"/>
                </a:ext>
              </a:extLst>
            </p:cNvPr>
            <p:cNvSpPr>
              <a:spLocks noChangeArrowheads="1"/>
            </p:cNvSpPr>
            <p:nvPr/>
          </p:nvSpPr>
          <p:spPr bwMode="auto">
            <a:xfrm>
              <a:off x="6188457" y="2280373"/>
              <a:ext cx="401337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已被逻辑证明了的东西，还必须经过实践的检验，并最终服从实践检验的结果</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4C956337-B9DE-4671-B4B1-9626E4DA06FC}"/>
              </a:ext>
            </a:extLst>
          </p:cNvPr>
          <p:cNvGrpSpPr/>
          <p:nvPr/>
        </p:nvGrpSpPr>
        <p:grpSpPr>
          <a:xfrm>
            <a:off x="1326776" y="2219324"/>
            <a:ext cx="9538448" cy="3752941"/>
            <a:chOff x="2493963" y="2219325"/>
            <a:chExt cx="7019926" cy="3295650"/>
          </a:xfrm>
        </p:grpSpPr>
        <p:sp>
          <p:nvSpPr>
            <p:cNvPr id="19" name="MH_SubTitle_1">
              <a:extLst>
                <a:ext uri="{FF2B5EF4-FFF2-40B4-BE49-F238E27FC236}">
                  <a16:creationId xmlns:a16="http://schemas.microsoft.com/office/drawing/2014/main" xmlns="" id="{0984EA69-81F7-4BA1-ABA2-A99BDEB0F409}"/>
                </a:ext>
              </a:extLst>
            </p:cNvPr>
            <p:cNvSpPr/>
            <p:nvPr>
              <p:custDataLst>
                <p:tags r:id="rId1"/>
              </p:custDataLst>
            </p:nvPr>
          </p:nvSpPr>
          <p:spPr>
            <a:xfrm>
              <a:off x="5178426" y="2228851"/>
              <a:ext cx="1223963" cy="1871663"/>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FFFFFF"/>
                </a:solidFill>
                <a:effectLst/>
                <a:uLnTx/>
                <a:uFillTx/>
                <a:latin typeface="微软雅黑"/>
                <a:ea typeface="Microsoft YaHei"/>
                <a:cs typeface="+mn-cs"/>
              </a:endParaRPr>
            </a:p>
          </p:txBody>
        </p:sp>
        <p:sp>
          <p:nvSpPr>
            <p:cNvPr id="22" name="MH_SubTitle_2">
              <a:extLst>
                <a:ext uri="{FF2B5EF4-FFF2-40B4-BE49-F238E27FC236}">
                  <a16:creationId xmlns:a16="http://schemas.microsoft.com/office/drawing/2014/main" xmlns="" id="{70C9FB84-EF43-4876-85C5-77D842831C0D}"/>
                </a:ext>
              </a:extLst>
            </p:cNvPr>
            <p:cNvSpPr/>
            <p:nvPr>
              <p:custDataLst>
                <p:tags r:id="rId2"/>
              </p:custDataLst>
            </p:nvPr>
          </p:nvSpPr>
          <p:spPr>
            <a:xfrm>
              <a:off x="5588001" y="3636963"/>
              <a:ext cx="1223963" cy="1871662"/>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normAutofit/>
            </a:bodyPr>
            <a:lstStyle/>
            <a:p>
              <a:pPr marL="0" marR="0" lvl="0" indent="0" algn="ctr" defTabSz="914400" rtl="0" eaLnBrk="0" fontAlgn="base" latinLnBrk="0" hangingPunct="0">
                <a:lnSpc>
                  <a:spcPct val="11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FFFFFF"/>
                </a:solidFill>
                <a:effectLst/>
                <a:uLnTx/>
                <a:uFillTx/>
                <a:latin typeface="微软雅黑"/>
                <a:ea typeface="Microsoft YaHei"/>
                <a:cs typeface="+mn-cs"/>
              </a:endParaRPr>
            </a:p>
          </p:txBody>
        </p:sp>
        <p:sp>
          <p:nvSpPr>
            <p:cNvPr id="23" name="MH_Other_1">
              <a:extLst>
                <a:ext uri="{FF2B5EF4-FFF2-40B4-BE49-F238E27FC236}">
                  <a16:creationId xmlns:a16="http://schemas.microsoft.com/office/drawing/2014/main" xmlns="" id="{23A9D5AC-F48E-4638-8FC8-9A73F421E37C}"/>
                </a:ext>
              </a:extLst>
            </p:cNvPr>
            <p:cNvSpPr/>
            <p:nvPr>
              <p:custDataLst>
                <p:tags r:id="rId3"/>
              </p:custDataLst>
            </p:nvPr>
          </p:nvSpPr>
          <p:spPr>
            <a:xfrm flipH="1">
              <a:off x="5178426" y="3636963"/>
              <a:ext cx="409575" cy="463550"/>
            </a:xfrm>
            <a:prstGeom prst="rtTriangle">
              <a:avLst/>
            </a:prstGeom>
            <a:solidFill>
              <a:srgbClr val="864F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24" name="MH_Other_2">
              <a:extLst>
                <a:ext uri="{FF2B5EF4-FFF2-40B4-BE49-F238E27FC236}">
                  <a16:creationId xmlns:a16="http://schemas.microsoft.com/office/drawing/2014/main" xmlns="" id="{EA8CA9E2-0BEA-4682-BAD7-7CFF2DDF9373}"/>
                </a:ext>
              </a:extLst>
            </p:cNvPr>
            <p:cNvCxnSpPr/>
            <p:nvPr>
              <p:custDataLst>
                <p:tags r:id="rId4"/>
              </p:custDataLst>
            </p:nvPr>
          </p:nvCxnSpPr>
          <p:spPr>
            <a:xfrm flipH="1">
              <a:off x="7115176" y="5514975"/>
              <a:ext cx="2398713" cy="0"/>
            </a:xfrm>
            <a:prstGeom prst="line">
              <a:avLst/>
            </a:prstGeom>
            <a:ln w="4445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25" name="MH_Other_3">
              <a:extLst>
                <a:ext uri="{FF2B5EF4-FFF2-40B4-BE49-F238E27FC236}">
                  <a16:creationId xmlns:a16="http://schemas.microsoft.com/office/drawing/2014/main" xmlns="" id="{A171D649-E7EF-4900-A128-80858A5CAC1B}"/>
                </a:ext>
              </a:extLst>
            </p:cNvPr>
            <p:cNvCxnSpPr/>
            <p:nvPr>
              <p:custDataLst>
                <p:tags r:id="rId5"/>
              </p:custDataLst>
            </p:nvPr>
          </p:nvCxnSpPr>
          <p:spPr>
            <a:xfrm flipH="1">
              <a:off x="2493963" y="2219325"/>
              <a:ext cx="2398712" cy="0"/>
            </a:xfrm>
            <a:prstGeom prst="line">
              <a:avLst/>
            </a:prstGeom>
            <a:ln w="44450">
              <a:solidFill>
                <a:srgbClr val="AE6836"/>
              </a:solidFill>
            </a:ln>
          </p:spPr>
          <p:style>
            <a:lnRef idx="1">
              <a:schemeClr val="accent1"/>
            </a:lnRef>
            <a:fillRef idx="0">
              <a:schemeClr val="accent1"/>
            </a:fillRef>
            <a:effectRef idx="0">
              <a:schemeClr val="accent1"/>
            </a:effectRef>
            <a:fontRef idx="minor">
              <a:schemeClr val="tx1"/>
            </a:fontRef>
          </p:style>
        </p:cxnSp>
      </p:grpSp>
      <p:sp>
        <p:nvSpPr>
          <p:cNvPr id="53250" name="文本框 70662">
            <a:extLst>
              <a:ext uri="{FF2B5EF4-FFF2-40B4-BE49-F238E27FC236}">
                <a16:creationId xmlns:a16="http://schemas.microsoft.com/office/drawing/2014/main" xmlns="" id="{9A4A6634-7C01-4797-B32B-054B5391D937}"/>
              </a:ext>
            </a:extLst>
          </p:cNvPr>
          <p:cNvSpPr txBox="1">
            <a:spLocks noChangeArrowheads="1"/>
          </p:cNvSpPr>
          <p:nvPr/>
        </p:nvSpPr>
        <p:spPr bwMode="auto">
          <a:xfrm>
            <a:off x="1326776" y="2385780"/>
            <a:ext cx="3091043"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实践作为检验真理标准的唯一性、归根到底性、最终性</a:t>
            </a:r>
          </a:p>
        </p:txBody>
      </p:sp>
      <p:sp>
        <p:nvSpPr>
          <p:cNvPr id="53252" name="矩形 15">
            <a:extLst>
              <a:ext uri="{FF2B5EF4-FFF2-40B4-BE49-F238E27FC236}">
                <a16:creationId xmlns:a16="http://schemas.microsoft.com/office/drawing/2014/main" xmlns="" id="{A3BAD41E-696E-4D6B-9930-D16A643F6800}"/>
              </a:ext>
            </a:extLst>
          </p:cNvPr>
          <p:cNvSpPr>
            <a:spLocks noChangeArrowheads="1"/>
          </p:cNvSpPr>
          <p:nvPr/>
        </p:nvSpPr>
        <p:spPr bwMode="auto">
          <a:xfrm>
            <a:off x="4775589" y="2699251"/>
            <a:ext cx="20605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确定性</a:t>
            </a:r>
          </a:p>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（绝对性）</a:t>
            </a:r>
          </a:p>
        </p:txBody>
      </p:sp>
      <p:sp>
        <p:nvSpPr>
          <p:cNvPr id="16" name="矩形: 圆角 15">
            <a:extLst>
              <a:ext uri="{FF2B5EF4-FFF2-40B4-BE49-F238E27FC236}">
                <a16:creationId xmlns:a16="http://schemas.microsoft.com/office/drawing/2014/main" xmlns="" id="{73494B18-B523-4E03-B5AB-84AA0297C5B1}"/>
              </a:ext>
            </a:extLst>
          </p:cNvPr>
          <p:cNvSpPr/>
          <p:nvPr/>
        </p:nvSpPr>
        <p:spPr>
          <a:xfrm>
            <a:off x="2900082" y="1064542"/>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（三）实践标准的确定性与不确定性</a:t>
            </a:r>
          </a:p>
        </p:txBody>
      </p:sp>
      <p:sp>
        <p:nvSpPr>
          <p:cNvPr id="18" name="文本框 17">
            <a:extLst>
              <a:ext uri="{FF2B5EF4-FFF2-40B4-BE49-F238E27FC236}">
                <a16:creationId xmlns:a16="http://schemas.microsoft.com/office/drawing/2014/main" xmlns="" id="{68E5F26F-722B-4914-A346-D3A3B73A085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sp>
        <p:nvSpPr>
          <p:cNvPr id="26" name="矩形 15">
            <a:extLst>
              <a:ext uri="{FF2B5EF4-FFF2-40B4-BE49-F238E27FC236}">
                <a16:creationId xmlns:a16="http://schemas.microsoft.com/office/drawing/2014/main" xmlns="" id="{B2B5CA70-F4B1-4D35-A637-3C95E919DCCD}"/>
              </a:ext>
            </a:extLst>
          </p:cNvPr>
          <p:cNvSpPr>
            <a:spLocks noChangeArrowheads="1"/>
          </p:cNvSpPr>
          <p:nvPr/>
        </p:nvSpPr>
        <p:spPr bwMode="auto">
          <a:xfrm>
            <a:off x="5332107" y="4317644"/>
            <a:ext cx="20605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不确定性</a:t>
            </a:r>
          </a:p>
          <a:p>
            <a:pPr marL="0" marR="0" lvl="0" indent="0" algn="ctr" defTabSz="914400" rtl="0" eaLnBrk="0" fontAlgn="base" latinLnBrk="0" hangingPunct="0">
              <a:lnSpc>
                <a:spcPct val="100000"/>
              </a:lnSpc>
              <a:spcBef>
                <a:spcPts val="10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（相对性）</a:t>
            </a:r>
          </a:p>
        </p:txBody>
      </p:sp>
      <p:sp>
        <p:nvSpPr>
          <p:cNvPr id="27" name="文本框 70662">
            <a:extLst>
              <a:ext uri="{FF2B5EF4-FFF2-40B4-BE49-F238E27FC236}">
                <a16:creationId xmlns:a16="http://schemas.microsoft.com/office/drawing/2014/main" xmlns="" id="{67F03CE1-9849-4E71-927B-08C40E2B1D61}"/>
              </a:ext>
            </a:extLst>
          </p:cNvPr>
          <p:cNvSpPr txBox="1">
            <a:spLocks noChangeArrowheads="1"/>
          </p:cNvSpPr>
          <p:nvPr/>
        </p:nvSpPr>
        <p:spPr bwMode="auto">
          <a:xfrm>
            <a:off x="7591430" y="4484574"/>
            <a:ext cx="3091043"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实践作为检验真理标准的条件性</a:t>
            </a:r>
            <a:endPar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0A86BD1-9DEF-434D-9001-DCD438149710}"/>
              </a:ext>
            </a:extLst>
          </p:cNvPr>
          <p:cNvPicPr>
            <a:picLocks noChangeAspect="1"/>
          </p:cNvPicPr>
          <p:nvPr/>
        </p:nvPicPr>
        <p:blipFill rotWithShape="1">
          <a:blip r:embed="rId3"/>
          <a:srcRect l="1076" t="10046" r="1076" b="49176"/>
          <a:stretch/>
        </p:blipFill>
        <p:spPr>
          <a:xfrm>
            <a:off x="0" y="2863257"/>
            <a:ext cx="12192000" cy="4007444"/>
          </a:xfrm>
          <a:prstGeom prst="rect">
            <a:avLst/>
          </a:prstGeom>
        </p:spPr>
      </p:pic>
      <p:grpSp>
        <p:nvGrpSpPr>
          <p:cNvPr id="4" name="组合 3">
            <a:extLst>
              <a:ext uri="{FF2B5EF4-FFF2-40B4-BE49-F238E27FC236}">
                <a16:creationId xmlns:a16="http://schemas.microsoft.com/office/drawing/2014/main" xmlns="" id="{CB1283E9-57AC-43C0-BE7C-D07DEF8F846C}"/>
              </a:ext>
            </a:extLst>
          </p:cNvPr>
          <p:cNvGrpSpPr/>
          <p:nvPr/>
        </p:nvGrpSpPr>
        <p:grpSpPr>
          <a:xfrm>
            <a:off x="200025" y="187325"/>
            <a:ext cx="11791950" cy="6521450"/>
            <a:chOff x="200025" y="187325"/>
            <a:chExt cx="11791950" cy="6521450"/>
          </a:xfrm>
        </p:grpSpPr>
        <p:sp>
          <p:nvSpPr>
            <p:cNvPr id="12" name="圆角矩形 18">
              <a:extLst>
                <a:ext uri="{FF2B5EF4-FFF2-40B4-BE49-F238E27FC236}">
                  <a16:creationId xmlns:a16="http://schemas.microsoft.com/office/drawing/2014/main" xmlns="" id="{3DF97C2A-B686-4C71-9DB4-F229371FC4D3}"/>
                </a:ext>
              </a:extLst>
            </p:cNvPr>
            <p:cNvSpPr/>
            <p:nvPr/>
          </p:nvSpPr>
          <p:spPr bwMode="auto">
            <a:xfrm>
              <a:off x="200025" y="315913"/>
              <a:ext cx="11791950" cy="6392862"/>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AA9538A8-0FB6-4F0D-AEB7-FC7CE97E75C8}"/>
                </a:ext>
              </a:extLst>
            </p:cNvPr>
            <p:cNvSpPr/>
            <p:nvPr/>
          </p:nvSpPr>
          <p:spPr bwMode="auto">
            <a:xfrm>
              <a:off x="407988" y="508000"/>
              <a:ext cx="11376025" cy="5992813"/>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2D55D70C-86DB-4C12-9301-16B5427121E4}"/>
                </a:ext>
              </a:extLst>
            </p:cNvPr>
            <p:cNvSpPr/>
            <p:nvPr/>
          </p:nvSpPr>
          <p:spPr bwMode="auto">
            <a:xfrm>
              <a:off x="640079" y="187325"/>
              <a:ext cx="10911842" cy="731838"/>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拓展：马克思在</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关于费尔巴哈的提纲</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a:t>
              </a: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Microsoft YaHei"/>
                  <a:cs typeface="+mn-cs"/>
                </a:rPr>
                <a:t>中到底说了什么？</a:t>
              </a:r>
            </a:p>
          </p:txBody>
        </p:sp>
        <p:sp>
          <p:nvSpPr>
            <p:cNvPr id="24" name="矩形 4">
              <a:extLst>
                <a:ext uri="{FF2B5EF4-FFF2-40B4-BE49-F238E27FC236}">
                  <a16:creationId xmlns:a16="http://schemas.microsoft.com/office/drawing/2014/main" xmlns="" id="{3347CE91-3AB2-4764-A0CA-0E70DC5A6AD5}"/>
                </a:ext>
              </a:extLst>
            </p:cNvPr>
            <p:cNvSpPr>
              <a:spLocks noChangeArrowheads="1"/>
            </p:cNvSpPr>
            <p:nvPr/>
          </p:nvSpPr>
          <p:spPr bwMode="auto">
            <a:xfrm>
              <a:off x="923330" y="5144881"/>
              <a:ext cx="1034534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R="0" lvl="0" indent="627063"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基于</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科学的实践观</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，马克思进一步分析了社会生活的本质以及人的本质属性，从而形成了</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正确的历史观</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，确立了实践在认识论中的决定性地位。</a:t>
              </a:r>
            </a:p>
          </p:txBody>
        </p:sp>
        <p:grpSp>
          <p:nvGrpSpPr>
            <p:cNvPr id="2" name="组合 1">
              <a:extLst>
                <a:ext uri="{FF2B5EF4-FFF2-40B4-BE49-F238E27FC236}">
                  <a16:creationId xmlns:a16="http://schemas.microsoft.com/office/drawing/2014/main" xmlns="" id="{ECC489C9-2974-40A9-9422-FF7A18D47676}"/>
                </a:ext>
              </a:extLst>
            </p:cNvPr>
            <p:cNvGrpSpPr/>
            <p:nvPr/>
          </p:nvGrpSpPr>
          <p:grpSpPr>
            <a:xfrm>
              <a:off x="861894" y="1111250"/>
              <a:ext cx="10690027" cy="3928457"/>
              <a:chOff x="859019" y="1205245"/>
              <a:chExt cx="10690027" cy="3928457"/>
            </a:xfrm>
          </p:grpSpPr>
          <p:pic>
            <p:nvPicPr>
              <p:cNvPr id="23" name="图片 22">
                <a:extLst>
                  <a:ext uri="{FF2B5EF4-FFF2-40B4-BE49-F238E27FC236}">
                    <a16:creationId xmlns:a16="http://schemas.microsoft.com/office/drawing/2014/main" xmlns="" id="{32A08224-C780-4AFB-95CA-D0DFC4CD0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19" y="1282883"/>
                <a:ext cx="6864968" cy="3850818"/>
              </a:xfrm>
              <a:prstGeom prst="rect">
                <a:avLst/>
              </a:prstGeom>
            </p:spPr>
          </p:pic>
          <p:sp>
            <p:nvSpPr>
              <p:cNvPr id="26" name="矩形 25">
                <a:extLst>
                  <a:ext uri="{FF2B5EF4-FFF2-40B4-BE49-F238E27FC236}">
                    <a16:creationId xmlns:a16="http://schemas.microsoft.com/office/drawing/2014/main" xmlns="" id="{A0BCAD74-13A5-498A-96BA-37C4A66E0F9E}"/>
                  </a:ext>
                </a:extLst>
              </p:cNvPr>
              <p:cNvSpPr/>
              <p:nvPr/>
            </p:nvSpPr>
            <p:spPr bwMode="auto">
              <a:xfrm>
                <a:off x="7772344" y="1282883"/>
                <a:ext cx="3776702" cy="3850819"/>
              </a:xfrm>
              <a:prstGeom prst="rect">
                <a:avLst/>
              </a:prstGeom>
              <a:noFill/>
              <a:ln w="19050" cap="flat" cmpd="sng" algn="ctr">
                <a:solidFill>
                  <a:srgbClr val="3C4D5D"/>
                </a:solidFill>
                <a:prstDash val="solid"/>
                <a:miter lim="800000"/>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ndParaRPr>
              </a:p>
            </p:txBody>
          </p:sp>
          <p:sp>
            <p:nvSpPr>
              <p:cNvPr id="31" name="矩形 4">
                <a:extLst>
                  <a:ext uri="{FF2B5EF4-FFF2-40B4-BE49-F238E27FC236}">
                    <a16:creationId xmlns:a16="http://schemas.microsoft.com/office/drawing/2014/main" xmlns="" id="{497615B4-DEBC-47D9-B5BC-5631C5530629}"/>
                  </a:ext>
                </a:extLst>
              </p:cNvPr>
              <p:cNvSpPr>
                <a:spLocks noChangeArrowheads="1"/>
              </p:cNvSpPr>
              <p:nvPr/>
            </p:nvSpPr>
            <p:spPr bwMode="auto">
              <a:xfrm>
                <a:off x="7869059" y="1205245"/>
                <a:ext cx="3596762"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lvl="0" indent="627063" algn="just">
                  <a:lnSpc>
                    <a:spcPct val="150000"/>
                  </a:lnSpc>
                  <a:spcBef>
                    <a:spcPct val="0"/>
                  </a:spcBef>
                  <a:buNone/>
                  <a:defRPr/>
                </a:pPr>
                <a:r>
                  <a:rPr lang="zh-CN" altLang="en-US" sz="2400" dirty="0">
                    <a:solidFill>
                      <a:srgbClr val="000000"/>
                    </a:solidFill>
                    <a:latin typeface="微软雅黑" panose="020B0503020204020204" pitchFamily="34" charset="-122"/>
                  </a:rPr>
                  <a:t>在这寥寥千言中，马克思紧紧围绕旧唯物主义的根本缺陷即感性直观，完成了对以费尔巴哈为代表的旧唯物主义的批判，确立了辩证唯物主义的实践观。</a:t>
                </a:r>
                <a:endParaRPr lang="en-US" altLang="zh-CN" sz="2400" dirty="0">
                  <a:solidFill>
                    <a:srgbClr val="000000"/>
                  </a:solidFill>
                  <a:latin typeface="微软雅黑" panose="020B0503020204020204" pitchFamily="34" charset="-122"/>
                </a:endParaRPr>
              </a:p>
            </p:txBody>
          </p:sp>
        </p:grpSp>
      </p:grpSp>
    </p:spTree>
    <p:extLst>
      <p:ext uri="{BB962C8B-B14F-4D97-AF65-F5344CB8AC3E}">
        <p14:creationId xmlns:p14="http://schemas.microsoft.com/office/powerpoint/2010/main" val="33006563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7" name="Picture 8">
            <a:extLst>
              <a:ext uri="{FF2B5EF4-FFF2-40B4-BE49-F238E27FC236}">
                <a16:creationId xmlns:a16="http://schemas.microsoft.com/office/drawing/2014/main" xmlns="" id="{A4D99640-601A-40AC-8694-401876F11A5B}"/>
              </a:ext>
            </a:extLst>
          </p:cNvPr>
          <p:cNvPicPr>
            <a:picLocks noChangeAspect="1" noChangeArrowheads="1"/>
          </p:cNvPicPr>
          <p:nvPr/>
        </p:nvPicPr>
        <p:blipFill>
          <a:blip r:embed="rId6"/>
          <a:srcRect/>
          <a:stretch>
            <a:fillRect/>
          </a:stretch>
        </p:blipFill>
        <p:spPr bwMode="auto">
          <a:xfrm>
            <a:off x="6039429" y="4587427"/>
            <a:ext cx="2815668" cy="2110187"/>
          </a:xfrm>
          <a:prstGeom prst="rect">
            <a:avLst/>
          </a:prstGeom>
          <a:ln>
            <a:noFill/>
          </a:ln>
          <a:effectLst>
            <a:softEdge rad="112500"/>
          </a:effectLst>
        </p:spPr>
      </p:pic>
      <p:sp>
        <p:nvSpPr>
          <p:cNvPr id="16" name="矩形: 圆角 15">
            <a:extLst>
              <a:ext uri="{FF2B5EF4-FFF2-40B4-BE49-F238E27FC236}">
                <a16:creationId xmlns:a16="http://schemas.microsoft.com/office/drawing/2014/main" xmlns="" id="{2F0A6A79-3CF3-4691-9415-C5D8BE9CF768}"/>
              </a:ext>
            </a:extLst>
          </p:cNvPr>
          <p:cNvSpPr/>
          <p:nvPr/>
        </p:nvSpPr>
        <p:spPr>
          <a:xfrm>
            <a:off x="2900082" y="1064542"/>
            <a:ext cx="639183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（三）实践标准的确定性与不确定性</a:t>
            </a:r>
          </a:p>
        </p:txBody>
      </p:sp>
      <p:sp>
        <p:nvSpPr>
          <p:cNvPr id="17" name="文本框 16">
            <a:extLst>
              <a:ext uri="{FF2B5EF4-FFF2-40B4-BE49-F238E27FC236}">
                <a16:creationId xmlns:a16="http://schemas.microsoft.com/office/drawing/2014/main" xmlns="" id="{44D49B30-8F32-42F4-9853-0ECAD6AE151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二、真理的检验标准 </a:t>
            </a:r>
          </a:p>
        </p:txBody>
      </p:sp>
      <p:grpSp>
        <p:nvGrpSpPr>
          <p:cNvPr id="10" name="组合 9">
            <a:extLst>
              <a:ext uri="{FF2B5EF4-FFF2-40B4-BE49-F238E27FC236}">
                <a16:creationId xmlns:a16="http://schemas.microsoft.com/office/drawing/2014/main" xmlns="" id="{35E325F0-58A6-4385-A085-77660BE03D2D}"/>
              </a:ext>
            </a:extLst>
          </p:cNvPr>
          <p:cNvGrpSpPr/>
          <p:nvPr/>
        </p:nvGrpSpPr>
        <p:grpSpPr>
          <a:xfrm>
            <a:off x="2701721" y="2016721"/>
            <a:ext cx="6788558" cy="765175"/>
            <a:chOff x="-354714" y="2103433"/>
            <a:chExt cx="6788558" cy="765175"/>
          </a:xfrm>
        </p:grpSpPr>
        <p:grpSp>
          <p:nvGrpSpPr>
            <p:cNvPr id="5" name="组合 4">
              <a:extLst>
                <a:ext uri="{FF2B5EF4-FFF2-40B4-BE49-F238E27FC236}">
                  <a16:creationId xmlns:a16="http://schemas.microsoft.com/office/drawing/2014/main" xmlns="" id="{6BB9FA64-E7C3-444F-BF62-E65E4EFC93EE}"/>
                </a:ext>
              </a:extLst>
            </p:cNvPr>
            <p:cNvGrpSpPr/>
            <p:nvPr/>
          </p:nvGrpSpPr>
          <p:grpSpPr>
            <a:xfrm>
              <a:off x="-354714" y="2103433"/>
              <a:ext cx="6768960" cy="765175"/>
              <a:chOff x="2228675" y="2460626"/>
              <a:chExt cx="6768960" cy="765175"/>
            </a:xfrm>
          </p:grpSpPr>
          <p:sp>
            <p:nvSpPr>
              <p:cNvPr id="23" name="矩形 22">
                <a:extLst>
                  <a:ext uri="{FF2B5EF4-FFF2-40B4-BE49-F238E27FC236}">
                    <a16:creationId xmlns:a16="http://schemas.microsoft.com/office/drawing/2014/main" xmlns="" id="{03F3063A-A6A4-4B60-A1A5-B13B233AA8C0}"/>
                  </a:ext>
                </a:extLst>
              </p:cNvPr>
              <p:cNvSpPr/>
              <p:nvPr>
                <p:custDataLst>
                  <p:tags r:id="rId1"/>
                </p:custDataLst>
              </p:nvPr>
            </p:nvSpPr>
            <p:spPr>
              <a:xfrm>
                <a:off x="4543424" y="2460626"/>
                <a:ext cx="4454211" cy="765175"/>
              </a:xfrm>
              <a:prstGeom prst="rect">
                <a:avLst/>
              </a:prstGeom>
              <a:solidFill>
                <a:srgbClr val="F5E8D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108000" bIns="0" anchor="ctr">
                <a:norm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4B4B4B"/>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任意多边形 14">
                <a:extLst>
                  <a:ext uri="{FF2B5EF4-FFF2-40B4-BE49-F238E27FC236}">
                    <a16:creationId xmlns:a16="http://schemas.microsoft.com/office/drawing/2014/main" xmlns="" id="{FF3C0BD9-BA04-4AE2-BD46-E941C1EC7529}"/>
                  </a:ext>
                </a:extLst>
              </p:cNvPr>
              <p:cNvSpPr/>
              <p:nvPr>
                <p:custDataLst>
                  <p:tags r:id="rId2"/>
                </p:custDataLst>
              </p:nvPr>
            </p:nvSpPr>
            <p:spPr>
              <a:xfrm>
                <a:off x="3794126" y="2460626"/>
                <a:ext cx="995363" cy="765175"/>
              </a:xfrm>
              <a:custGeom>
                <a:avLst/>
                <a:gdLst>
                  <a:gd name="connsiteX0" fmla="*/ 0 w 995862"/>
                  <a:gd name="connsiteY0" fmla="*/ 0 h 764203"/>
                  <a:gd name="connsiteX1" fmla="*/ 750208 w 995862"/>
                  <a:gd name="connsiteY1" fmla="*/ 0 h 764203"/>
                  <a:gd name="connsiteX2" fmla="*/ 750208 w 995862"/>
                  <a:gd name="connsiteY2" fmla="*/ 221610 h 764203"/>
                  <a:gd name="connsiteX3" fmla="*/ 995862 w 995862"/>
                  <a:gd name="connsiteY3" fmla="*/ 380201 h 764203"/>
                  <a:gd name="connsiteX4" fmla="*/ 750208 w 995862"/>
                  <a:gd name="connsiteY4" fmla="*/ 538791 h 764203"/>
                  <a:gd name="connsiteX5" fmla="*/ 750208 w 995862"/>
                  <a:gd name="connsiteY5" fmla="*/ 764203 h 764203"/>
                  <a:gd name="connsiteX6" fmla="*/ 0 w 995862"/>
                  <a:gd name="connsiteY6" fmla="*/ 764203 h 7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862" h="764203">
                    <a:moveTo>
                      <a:pt x="0" y="0"/>
                    </a:moveTo>
                    <a:lnTo>
                      <a:pt x="750208" y="0"/>
                    </a:lnTo>
                    <a:lnTo>
                      <a:pt x="750208" y="221610"/>
                    </a:lnTo>
                    <a:lnTo>
                      <a:pt x="995862" y="380201"/>
                    </a:lnTo>
                    <a:lnTo>
                      <a:pt x="750208" y="538791"/>
                    </a:lnTo>
                    <a:lnTo>
                      <a:pt x="750208" y="764203"/>
                    </a:lnTo>
                    <a:lnTo>
                      <a:pt x="0" y="764203"/>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Arial" panose="020B0604020202020204" pitchFamily="34" charset="0"/>
                </a:endParaRPr>
              </a:p>
            </p:txBody>
          </p:sp>
          <p:sp>
            <p:nvSpPr>
              <p:cNvPr id="26" name="任意多边形 14">
                <a:extLst>
                  <a:ext uri="{FF2B5EF4-FFF2-40B4-BE49-F238E27FC236}">
                    <a16:creationId xmlns:a16="http://schemas.microsoft.com/office/drawing/2014/main" xmlns="" id="{1132E721-8D85-4F8F-9788-0A5350B7AF52}"/>
                  </a:ext>
                </a:extLst>
              </p:cNvPr>
              <p:cNvSpPr/>
              <p:nvPr>
                <p:custDataLst>
                  <p:tags r:id="rId3"/>
                </p:custDataLst>
              </p:nvPr>
            </p:nvSpPr>
            <p:spPr>
              <a:xfrm>
                <a:off x="2228675" y="2460626"/>
                <a:ext cx="1880615" cy="7651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52000" b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Arial" panose="020B0604020202020204" pitchFamily="34" charset="0"/>
                </a:endParaRPr>
              </a:p>
            </p:txBody>
          </p:sp>
        </p:grpSp>
        <p:sp>
          <p:nvSpPr>
            <p:cNvPr id="55298" name="Text Box 10">
              <a:extLst>
                <a:ext uri="{FF2B5EF4-FFF2-40B4-BE49-F238E27FC236}">
                  <a16:creationId xmlns:a16="http://schemas.microsoft.com/office/drawing/2014/main" xmlns="" id="{8FA1BB74-A778-4F50-A2E0-BA11C8786A8F}"/>
                </a:ext>
              </a:extLst>
            </p:cNvPr>
            <p:cNvSpPr txBox="1">
              <a:spLocks noChangeArrowheads="1"/>
            </p:cNvSpPr>
            <p:nvPr/>
          </p:nvSpPr>
          <p:spPr bwMode="auto">
            <a:xfrm>
              <a:off x="2347812" y="2244158"/>
              <a:ext cx="4086032" cy="46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是一个永无止境的发展过程</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矩形 7">
              <a:extLst>
                <a:ext uri="{FF2B5EF4-FFF2-40B4-BE49-F238E27FC236}">
                  <a16:creationId xmlns:a16="http://schemas.microsoft.com/office/drawing/2014/main" xmlns="" id="{17D851B0-E023-4F24-8609-54C871AF9538}"/>
                </a:ext>
              </a:extLst>
            </p:cNvPr>
            <p:cNvSpPr/>
            <p:nvPr/>
          </p:nvSpPr>
          <p:spPr>
            <a:xfrm>
              <a:off x="-213002" y="2255187"/>
              <a:ext cx="203132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实践检验真理</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xmlns="" id="{F58CBF8A-A8ED-46AD-A8A2-E89430349BA0}"/>
              </a:ext>
            </a:extLst>
          </p:cNvPr>
          <p:cNvGrpSpPr/>
          <p:nvPr/>
        </p:nvGrpSpPr>
        <p:grpSpPr>
          <a:xfrm>
            <a:off x="891732" y="2938229"/>
            <a:ext cx="10408537" cy="2475425"/>
            <a:chOff x="774293" y="2373317"/>
            <a:chExt cx="10408537" cy="2475425"/>
          </a:xfrm>
        </p:grpSpPr>
        <p:grpSp>
          <p:nvGrpSpPr>
            <p:cNvPr id="2" name="组合 1">
              <a:extLst>
                <a:ext uri="{FF2B5EF4-FFF2-40B4-BE49-F238E27FC236}">
                  <a16:creationId xmlns:a16="http://schemas.microsoft.com/office/drawing/2014/main" xmlns="" id="{4F726BD8-0376-4A43-9472-C560A6DD3E1E}"/>
                </a:ext>
              </a:extLst>
            </p:cNvPr>
            <p:cNvGrpSpPr/>
            <p:nvPr/>
          </p:nvGrpSpPr>
          <p:grpSpPr>
            <a:xfrm>
              <a:off x="4394199" y="2373317"/>
              <a:ext cx="3403603" cy="2475425"/>
              <a:chOff x="4394200" y="2373317"/>
              <a:chExt cx="3403603" cy="2475425"/>
            </a:xfrm>
          </p:grpSpPr>
          <p:sp>
            <p:nvSpPr>
              <p:cNvPr id="18" name="ïṧ1îďê">
                <a:extLst>
                  <a:ext uri="{FF2B5EF4-FFF2-40B4-BE49-F238E27FC236}">
                    <a16:creationId xmlns:a16="http://schemas.microsoft.com/office/drawing/2014/main" xmlns="" id="{D3266FCF-0F83-4338-B9EB-C59CDC4C25ED}"/>
                  </a:ext>
                </a:extLst>
              </p:cNvPr>
              <p:cNvSpPr/>
              <p:nvPr/>
            </p:nvSpPr>
            <p:spPr>
              <a:xfrm rot="10800000">
                <a:off x="6141424" y="2373317"/>
                <a:ext cx="1656379" cy="1656378"/>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19" name="iSḻïďè">
                <a:extLst>
                  <a:ext uri="{FF2B5EF4-FFF2-40B4-BE49-F238E27FC236}">
                    <a16:creationId xmlns:a16="http://schemas.microsoft.com/office/drawing/2014/main" xmlns="" id="{82028842-105C-4294-B966-EFD7E305DCA3}"/>
                  </a:ext>
                </a:extLst>
              </p:cNvPr>
              <p:cNvSpPr/>
              <p:nvPr/>
            </p:nvSpPr>
            <p:spPr>
              <a:xfrm>
                <a:off x="4394200" y="3192364"/>
                <a:ext cx="1656379" cy="1656378"/>
              </a:xfrm>
              <a:prstGeom prst="teardrop">
                <a:avLst/>
              </a:prstGeom>
              <a:solidFill>
                <a:srgbClr val="864F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Microsoft YaHei"/>
                  <a:cs typeface="+mn-cs"/>
                </a:endParaRPr>
              </a:p>
            </p:txBody>
          </p:sp>
        </p:grpSp>
        <p:sp>
          <p:nvSpPr>
            <p:cNvPr id="4" name="矩形 3">
              <a:extLst>
                <a:ext uri="{FF2B5EF4-FFF2-40B4-BE49-F238E27FC236}">
                  <a16:creationId xmlns:a16="http://schemas.microsoft.com/office/drawing/2014/main" xmlns="" id="{93B220AD-5E2C-473D-BEA7-B0192C941C77}"/>
                </a:ext>
              </a:extLst>
            </p:cNvPr>
            <p:cNvSpPr/>
            <p:nvPr/>
          </p:nvSpPr>
          <p:spPr>
            <a:xfrm>
              <a:off x="4668390" y="3715072"/>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确定性</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0" name="矩形 19">
              <a:extLst>
                <a:ext uri="{FF2B5EF4-FFF2-40B4-BE49-F238E27FC236}">
                  <a16:creationId xmlns:a16="http://schemas.microsoft.com/office/drawing/2014/main" xmlns="" id="{EFA1DE88-2C5F-48D2-88BA-522866D60612}"/>
                </a:ext>
              </a:extLst>
            </p:cNvPr>
            <p:cNvSpPr/>
            <p:nvPr/>
          </p:nvSpPr>
          <p:spPr>
            <a:xfrm>
              <a:off x="6255476" y="2948408"/>
              <a:ext cx="141577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不确定性</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1" name="Text Box 10">
              <a:extLst>
                <a:ext uri="{FF2B5EF4-FFF2-40B4-BE49-F238E27FC236}">
                  <a16:creationId xmlns:a16="http://schemas.microsoft.com/office/drawing/2014/main" xmlns="" id="{94645166-9478-4541-BA5F-F9D39523318F}"/>
                </a:ext>
              </a:extLst>
            </p:cNvPr>
            <p:cNvSpPr txBox="1">
              <a:spLocks noChangeArrowheads="1"/>
            </p:cNvSpPr>
            <p:nvPr/>
          </p:nvSpPr>
          <p:spPr bwMode="auto">
            <a:xfrm>
              <a:off x="774293" y="3711123"/>
              <a:ext cx="3147039" cy="113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
                  <a:srgbClr val="FF3300"/>
                </a:buClr>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防止和反对唯心主义、怀疑主义和相对主义</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Text Box 10">
              <a:extLst>
                <a:ext uri="{FF2B5EF4-FFF2-40B4-BE49-F238E27FC236}">
                  <a16:creationId xmlns:a16="http://schemas.microsoft.com/office/drawing/2014/main" xmlns="" id="{1262FFF3-D307-4943-A12C-E453E6245F9F}"/>
                </a:ext>
              </a:extLst>
            </p:cNvPr>
            <p:cNvSpPr txBox="1">
              <a:spLocks noChangeArrowheads="1"/>
            </p:cNvSpPr>
            <p:nvPr/>
          </p:nvSpPr>
          <p:spPr bwMode="auto">
            <a:xfrm>
              <a:off x="8035791" y="2810448"/>
              <a:ext cx="3147039" cy="113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
                  <a:srgbClr val="FF3300"/>
                </a:buClr>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防止和反对教条主义和独断论错误</a:t>
              </a:r>
            </a:p>
          </p:txBody>
        </p:sp>
      </p:grpSp>
    </p:spTree>
  </p:cSld>
  <p:clrMapOvr>
    <a:masterClrMapping/>
  </p:clrMapOvr>
  <p:transition spd="med">
    <p:pul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24">
            <a:extLst>
              <a:ext uri="{FF2B5EF4-FFF2-40B4-BE49-F238E27FC236}">
                <a16:creationId xmlns:a16="http://schemas.microsoft.com/office/drawing/2014/main" xmlns="" id="{3CCB4806-8B0B-4CF2-9E7F-4A73C4D90E3E}"/>
              </a:ext>
            </a:extLst>
          </p:cNvPr>
          <p:cNvSpPr/>
          <p:nvPr/>
        </p:nvSpPr>
        <p:spPr>
          <a:xfrm>
            <a:off x="3403725" y="3706956"/>
            <a:ext cx="7628111" cy="2313788"/>
          </a:xfrm>
          <a:prstGeom prst="parallelogram">
            <a:avLst>
              <a:gd name="adj" fmla="val 16008"/>
            </a:avLst>
          </a:prstGeom>
          <a:solidFill>
            <a:srgbClr val="F5E8DF"/>
          </a:solidFill>
          <a:ln w="25400" cap="flat">
            <a:noFill/>
            <a:miter lim="400000"/>
          </a:ln>
          <a:effectLst/>
          <a:sp3d/>
        </p:spPr>
        <p:txBody>
          <a:bodyPr rot="0" spcFirstLastPara="1" vertOverflow="overflow" horzOverflow="overflow" vert="horz" wrap="square" lIns="60959" tIns="60959" rIns="60959" bIns="60959" numCol="1" spcCol="38100" rtlCol="0" fromWordArt="0" anchor="t" anchorCtr="0" forceAA="0" compatLnSpc="1">
            <a:prstTxWarp prst="textNoShape">
              <a:avLst/>
            </a:prstTxWarp>
            <a:noAutofit/>
          </a:bodyPr>
          <a:lstStyle/>
          <a:p>
            <a:pPr marL="0" marR="0" lvl="0" indent="0" algn="ctr" defTabSz="410765" rtl="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FFFFFF"/>
              </a:solidFill>
              <a:effectLst/>
              <a:uLnTx/>
              <a:uFillTx/>
              <a:latin typeface="字魂59号-创粗黑" panose="020F0502020204030204"/>
              <a:ea typeface="字魂36号-正文宋楷"/>
              <a:cs typeface="+mn-ea"/>
              <a:sym typeface="+mn-lt"/>
            </a:endParaRPr>
          </a:p>
        </p:txBody>
      </p:sp>
      <p:sp>
        <p:nvSpPr>
          <p:cNvPr id="5" name="任意多边形 4">
            <a:extLst>
              <a:ext uri="{FF2B5EF4-FFF2-40B4-BE49-F238E27FC236}">
                <a16:creationId xmlns:a16="http://schemas.microsoft.com/office/drawing/2014/main" xmlns="" id="{FBECDD70-AF8A-4739-A989-DA65F4A85C99}"/>
              </a:ext>
            </a:extLst>
          </p:cNvPr>
          <p:cNvSpPr/>
          <p:nvPr/>
        </p:nvSpPr>
        <p:spPr>
          <a:xfrm>
            <a:off x="4760913" y="3562350"/>
            <a:ext cx="1376362" cy="739775"/>
          </a:xfrm>
          <a:custGeom>
            <a:avLst/>
            <a:gdLst>
              <a:gd name="connsiteX0" fmla="*/ 0 w 1376470"/>
              <a:gd name="connsiteY0" fmla="*/ 0 h 740038"/>
              <a:gd name="connsiteX1" fmla="*/ 1376470 w 1376470"/>
              <a:gd name="connsiteY1" fmla="*/ 0 h 740038"/>
              <a:gd name="connsiteX2" fmla="*/ 1376470 w 1376470"/>
              <a:gd name="connsiteY2" fmla="*/ 740038 h 740038"/>
              <a:gd name="connsiteX3" fmla="*/ 0 w 1376470"/>
              <a:gd name="connsiteY3" fmla="*/ 740038 h 740038"/>
              <a:gd name="connsiteX4" fmla="*/ 0 w 1376470"/>
              <a:gd name="connsiteY4" fmla="*/ 0 h 74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470" h="740038">
                <a:moveTo>
                  <a:pt x="0" y="0"/>
                </a:moveTo>
                <a:lnTo>
                  <a:pt x="1376470" y="0"/>
                </a:lnTo>
                <a:lnTo>
                  <a:pt x="1376470" y="740038"/>
                </a:lnTo>
                <a:lnTo>
                  <a:pt x="0" y="7400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920" tIns="121920" rIns="121920" bIns="121920" anchor="ctr"/>
          <a:lstStyle>
            <a:lvl1pPr defTabSz="1422400" eaLnBrk="0" hangingPunct="0">
              <a:defRPr>
                <a:solidFill>
                  <a:schemeClr val="tx1"/>
                </a:solidFill>
                <a:latin typeface="Arial" panose="020B0604020202020204" pitchFamily="34" charset="0"/>
                <a:ea typeface="Microsoft YaHei" panose="020B0503020204020204" pitchFamily="34" charset="-122"/>
              </a:defRPr>
            </a:lvl1pPr>
            <a:lvl2pPr defTabSz="1422400" eaLnBrk="0" hangingPunct="0">
              <a:defRPr>
                <a:solidFill>
                  <a:schemeClr val="tx1"/>
                </a:solidFill>
                <a:latin typeface="Arial" panose="020B0604020202020204" pitchFamily="34" charset="0"/>
                <a:ea typeface="Microsoft YaHei" panose="020B0503020204020204" pitchFamily="34" charset="-122"/>
              </a:defRPr>
            </a:lvl2pPr>
            <a:lvl3pPr defTabSz="1422400" eaLnBrk="0" hangingPunct="0">
              <a:defRPr>
                <a:solidFill>
                  <a:schemeClr val="tx1"/>
                </a:solidFill>
                <a:latin typeface="Arial" panose="020B0604020202020204" pitchFamily="34" charset="0"/>
                <a:ea typeface="Microsoft YaHei" panose="020B0503020204020204" pitchFamily="34" charset="-122"/>
              </a:defRPr>
            </a:lvl3pPr>
            <a:lvl4pPr defTabSz="1422400" eaLnBrk="0" hangingPunct="0">
              <a:defRPr>
                <a:solidFill>
                  <a:schemeClr val="tx1"/>
                </a:solidFill>
                <a:latin typeface="Arial" panose="020B0604020202020204" pitchFamily="34" charset="0"/>
                <a:ea typeface="Microsoft YaHei" panose="020B0503020204020204" pitchFamily="34" charset="-122"/>
              </a:defRPr>
            </a:lvl4pPr>
            <a:lvl5pPr defTabSz="1422400" eaLnBrk="0" hangingPunct="0">
              <a:defRPr>
                <a:solidFill>
                  <a:schemeClr val="tx1"/>
                </a:solidFill>
                <a:latin typeface="Arial" panose="020B0604020202020204" pitchFamily="34" charset="0"/>
                <a:ea typeface="Microsoft YaHei" panose="020B0503020204020204" pitchFamily="34" charset="-122"/>
              </a:defRPr>
            </a:lvl5pPr>
            <a:lvl6pPr defTabSz="14224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14224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14224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14224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marL="0" marR="0" lvl="0" indent="0" algn="l" defTabSz="1422400" rtl="0" eaLnBrk="1" fontAlgn="base" latinLnBrk="0" hangingPunct="1">
              <a:lnSpc>
                <a:spcPct val="90000"/>
              </a:lnSpc>
              <a:spcBef>
                <a:spcPct val="0"/>
              </a:spcBef>
              <a:spcAft>
                <a:spcPct val="35000"/>
              </a:spcAft>
              <a:buClrTx/>
              <a:buSzTx/>
              <a:buFontTx/>
              <a:buNone/>
              <a:tabLst/>
              <a:defRPr/>
            </a:pPr>
            <a:endParaRPr kumimoji="0" lang="zh-CN" altLang="en-US" sz="32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endParaRPr>
          </a:p>
        </p:txBody>
      </p:sp>
      <p:sp>
        <p:nvSpPr>
          <p:cNvPr id="57349" name="文本框 8">
            <a:extLst>
              <a:ext uri="{FF2B5EF4-FFF2-40B4-BE49-F238E27FC236}">
                <a16:creationId xmlns:a16="http://schemas.microsoft.com/office/drawing/2014/main" xmlns="" id="{AABDFCF3-688F-41F0-8A50-5E4EA0595DD8}"/>
              </a:ext>
            </a:extLst>
          </p:cNvPr>
          <p:cNvSpPr txBox="1">
            <a:spLocks noChangeArrowheads="1"/>
          </p:cNvSpPr>
          <p:nvPr/>
        </p:nvSpPr>
        <p:spPr bwMode="auto">
          <a:xfrm>
            <a:off x="4139412" y="4302125"/>
            <a:ext cx="648604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达</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芬奇的作品</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蒙娜丽莎的微笑</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以其精湛的技艺和独有的神秘为人们带来美的享受</a:t>
            </a:r>
          </a:p>
        </p:txBody>
      </p:sp>
      <p:sp>
        <p:nvSpPr>
          <p:cNvPr id="19" name="矩形: 圆角 18">
            <a:extLst>
              <a:ext uri="{FF2B5EF4-FFF2-40B4-BE49-F238E27FC236}">
                <a16:creationId xmlns:a16="http://schemas.microsoft.com/office/drawing/2014/main" xmlns="" id="{3363C057-1042-4FB6-AE97-9D7054EB81D6}"/>
              </a:ext>
            </a:extLst>
          </p:cNvPr>
          <p:cNvSpPr/>
          <p:nvPr/>
        </p:nvSpPr>
        <p:spPr>
          <a:xfrm>
            <a:off x="4809565" y="1064542"/>
            <a:ext cx="25728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（一）价值</a:t>
            </a:r>
          </a:p>
        </p:txBody>
      </p:sp>
      <p:sp>
        <p:nvSpPr>
          <p:cNvPr id="23" name="文本框 22">
            <a:extLst>
              <a:ext uri="{FF2B5EF4-FFF2-40B4-BE49-F238E27FC236}">
                <a16:creationId xmlns:a16="http://schemas.microsoft.com/office/drawing/2014/main" xmlns="" id="{0681AB86-E824-4152-9890-25CF5EBDA64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4" name="组合 3">
            <a:extLst>
              <a:ext uri="{FF2B5EF4-FFF2-40B4-BE49-F238E27FC236}">
                <a16:creationId xmlns:a16="http://schemas.microsoft.com/office/drawing/2014/main" xmlns="" id="{1EF96B01-91C0-440F-9948-5D87B66F08EA}"/>
              </a:ext>
            </a:extLst>
          </p:cNvPr>
          <p:cNvGrpSpPr/>
          <p:nvPr/>
        </p:nvGrpSpPr>
        <p:grpSpPr>
          <a:xfrm>
            <a:off x="694007" y="2017059"/>
            <a:ext cx="10803987" cy="1205940"/>
            <a:chOff x="1388013" y="2017059"/>
            <a:chExt cx="10803987" cy="1205940"/>
          </a:xfrm>
        </p:grpSpPr>
        <p:sp>
          <p:nvSpPr>
            <p:cNvPr id="57347" name="文本框 1">
              <a:extLst>
                <a:ext uri="{FF2B5EF4-FFF2-40B4-BE49-F238E27FC236}">
                  <a16:creationId xmlns:a16="http://schemas.microsoft.com/office/drawing/2014/main" xmlns="" id="{64763F3F-DE65-4225-9C02-C97813ADC785}"/>
                </a:ext>
              </a:extLst>
            </p:cNvPr>
            <p:cNvSpPr txBox="1">
              <a:spLocks noChangeArrowheads="1"/>
            </p:cNvSpPr>
            <p:nvPr/>
          </p:nvSpPr>
          <p:spPr bwMode="auto">
            <a:xfrm>
              <a:off x="2676525" y="2114051"/>
              <a:ext cx="95154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ts val="12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是指在实践基础上形成的主体和客体之间的意义关系</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00000"/>
                </a:lnSpc>
                <a:spcBef>
                  <a:spcPts val="12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是客体对个人、群体乃至整个社会的生活和活动所具有的积极意义</a:t>
              </a:r>
            </a:p>
          </p:txBody>
        </p:sp>
        <p:cxnSp>
          <p:nvCxnSpPr>
            <p:cNvPr id="21" name="直接连接符 20">
              <a:extLst>
                <a:ext uri="{FF2B5EF4-FFF2-40B4-BE49-F238E27FC236}">
                  <a16:creationId xmlns:a16="http://schemas.microsoft.com/office/drawing/2014/main" xmlns="" id="{555D5248-B812-4CF6-8BCF-EA71CE0F1D25}"/>
                </a:ext>
              </a:extLst>
            </p:cNvPr>
            <p:cNvCxnSpPr>
              <a:cxnSpLocks/>
            </p:cNvCxnSpPr>
            <p:nvPr/>
          </p:nvCxnSpPr>
          <p:spPr>
            <a:xfrm>
              <a:off x="2676525" y="3222999"/>
              <a:ext cx="9345146" cy="0"/>
            </a:xfrm>
            <a:prstGeom prst="line">
              <a:avLst/>
            </a:prstGeom>
            <a:ln w="22225">
              <a:solidFill>
                <a:srgbClr val="AE6836"/>
              </a:solidFill>
            </a:ln>
          </p:spPr>
          <p:style>
            <a:lnRef idx="1">
              <a:schemeClr val="accent1"/>
            </a:lnRef>
            <a:fillRef idx="0">
              <a:schemeClr val="accent1"/>
            </a:fillRef>
            <a:effectRef idx="0">
              <a:schemeClr val="accent1"/>
            </a:effectRef>
            <a:fontRef idx="minor">
              <a:schemeClr val="tx1"/>
            </a:fontRef>
          </p:style>
        </p:cxnSp>
        <p:sp>
          <p:nvSpPr>
            <p:cNvPr id="24" name="MH_SubTitle_1">
              <a:extLst>
                <a:ext uri="{FF2B5EF4-FFF2-40B4-BE49-F238E27FC236}">
                  <a16:creationId xmlns:a16="http://schemas.microsoft.com/office/drawing/2014/main" xmlns="" id="{04753AED-2421-4670-BAFD-8D821D1EB0D6}"/>
                </a:ext>
              </a:extLst>
            </p:cNvPr>
            <p:cNvSpPr/>
            <p:nvPr>
              <p:custDataLst>
                <p:tags r:id="rId1"/>
              </p:custDataLst>
            </p:nvPr>
          </p:nvSpPr>
          <p:spPr>
            <a:xfrm>
              <a:off x="1388013" y="2017059"/>
              <a:ext cx="1133988" cy="1133986"/>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D8A582"/>
            </a:solidFill>
            <a:ln w="12700" cap="flat" cmpd="sng" algn="ctr">
              <a:noFill/>
              <a:prstDash val="solid"/>
              <a:miter lim="800000"/>
            </a:ln>
            <a:effectLst/>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A310A"/>
                  </a:solidFill>
                  <a:effectLst/>
                  <a:uLnTx/>
                  <a:uFillTx/>
                  <a:latin typeface="Arial" panose="020B0604020202020204" pitchFamily="34" charset="0"/>
                  <a:ea typeface="微软雅黑" panose="020B0503020204020204" pitchFamily="34" charset="-122"/>
                  <a:cs typeface="+mn-cs"/>
                </a:rPr>
                <a:t>价值</a:t>
              </a:r>
              <a:endParaRPr kumimoji="0" lang="en-US" altLang="zh-CN" sz="1800" b="1" i="0" u="none" strike="noStrike" kern="0" cap="none" spc="0" normalizeH="0" baseline="0" noProof="0" dirty="0">
                <a:ln>
                  <a:noFill/>
                </a:ln>
                <a:solidFill>
                  <a:srgbClr val="6A310A"/>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2" name="图片 8">
            <a:hlinkClick r:id="rId4" action="ppaction://hlinksldjump"/>
            <a:extLst>
              <a:ext uri="{FF2B5EF4-FFF2-40B4-BE49-F238E27FC236}">
                <a16:creationId xmlns:a16="http://schemas.microsoft.com/office/drawing/2014/main" xmlns="" id="{23B76B18-C9B3-4625-883F-5648B72A84B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
            <a:extLst>
              <a:ext uri="{FF2B5EF4-FFF2-40B4-BE49-F238E27FC236}">
                <a16:creationId xmlns:a16="http://schemas.microsoft.com/office/drawing/2014/main" xmlns="" id="{79458E7E-7C79-4E53-BE86-9FEB8166CFEB}"/>
              </a:ext>
            </a:extLst>
          </p:cNvPr>
          <p:cNvPicPr>
            <a:picLocks noChangeAspect="1" noChangeArrowheads="1"/>
          </p:cNvPicPr>
          <p:nvPr/>
        </p:nvPicPr>
        <p:blipFill>
          <a:blip r:embed="rId6" cstate="print"/>
          <a:srcRect l="-471" b="9930"/>
          <a:stretch>
            <a:fillRect/>
          </a:stretch>
        </p:blipFill>
        <p:spPr bwMode="auto">
          <a:xfrm>
            <a:off x="2219317" y="3768210"/>
            <a:ext cx="1680860" cy="219127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02" name="表格 204801">
            <a:extLst>
              <a:ext uri="{FF2B5EF4-FFF2-40B4-BE49-F238E27FC236}">
                <a16:creationId xmlns:a16="http://schemas.microsoft.com/office/drawing/2014/main" xmlns="" id="{7CA7ED11-6F96-454E-82F3-62B31FBFA32A}"/>
              </a:ext>
            </a:extLst>
          </p:cNvPr>
          <p:cNvGraphicFramePr>
            <a:graphicFrameLocks noGrp="1"/>
          </p:cNvGraphicFramePr>
          <p:nvPr/>
        </p:nvGraphicFramePr>
        <p:xfrm>
          <a:off x="456406" y="2715373"/>
          <a:ext cx="8276012" cy="3371850"/>
        </p:xfrm>
        <a:graphic>
          <a:graphicData uri="http://schemas.openxmlformats.org/drawingml/2006/table">
            <a:tbl>
              <a:tblPr/>
              <a:tblGrid>
                <a:gridCol w="1668671">
                  <a:extLst>
                    <a:ext uri="{9D8B030D-6E8A-4147-A177-3AD203B41FA5}">
                      <a16:colId xmlns:a16="http://schemas.microsoft.com/office/drawing/2014/main" xmlns="" val="20000"/>
                    </a:ext>
                  </a:extLst>
                </a:gridCol>
                <a:gridCol w="4338003">
                  <a:extLst>
                    <a:ext uri="{9D8B030D-6E8A-4147-A177-3AD203B41FA5}">
                      <a16:colId xmlns:a16="http://schemas.microsoft.com/office/drawing/2014/main" xmlns="" val="20001"/>
                    </a:ext>
                  </a:extLst>
                </a:gridCol>
                <a:gridCol w="2269338">
                  <a:extLst>
                    <a:ext uri="{9D8B030D-6E8A-4147-A177-3AD203B41FA5}">
                      <a16:colId xmlns:a16="http://schemas.microsoft.com/office/drawing/2014/main" xmlns="" val="20002"/>
                    </a:ext>
                  </a:extLst>
                </a:gridCol>
              </a:tblGrid>
              <a:tr h="5619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脂肪</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肥皂</a:t>
                      </a: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7</a:t>
                      </a: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块</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rowSpan="6">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共计</a:t>
                      </a:r>
                      <a:r>
                        <a:rPr kumimoji="0" lang="en-US" altLang="zh-CN"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10</a:t>
                      </a:r>
                      <a:r>
                        <a:rPr kumimoji="0"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元左右</a:t>
                      </a:r>
                      <a:endPar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endParaRP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619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石灰</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solidFill>
                      <a:srgbClr val="F5E8DF">
                        <a:alpha val="20000"/>
                      </a:srgbClr>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粉刷一间小屋</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solidFill>
                      <a:srgbClr val="F5E8DF">
                        <a:alpha val="20000"/>
                      </a:srgbClr>
                    </a:solidFill>
                  </a:tcPr>
                </a:tc>
                <a:tc vMerge="1">
                  <a:txBody>
                    <a:bodyPr/>
                    <a:lstStyle/>
                    <a:p>
                      <a:endParaRPr lang="zh-CN" altLang="en-US"/>
                    </a:p>
                  </a:txBody>
                  <a:tcPr/>
                </a:tc>
                <a:extLst>
                  <a:ext uri="{0D108BD9-81ED-4DB2-BD59-A6C34878D82A}">
                    <a16:rowId xmlns:a16="http://schemas.microsoft.com/office/drawing/2014/main" xmlns="" val="10001"/>
                  </a:ext>
                </a:extLst>
              </a:tr>
              <a:tr h="5619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石碳</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造</a:t>
                      </a:r>
                      <a:r>
                        <a:rPr kumimoji="0" lang="en-US"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20</a:t>
                      </a: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磅焦炭</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xmlns="" val="10002"/>
                  </a:ext>
                </a:extLst>
              </a:tr>
              <a:tr h="5619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磷</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solidFill>
                      <a:srgbClr val="F5E8DF">
                        <a:alpha val="20000"/>
                      </a:srgbClr>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制作</a:t>
                      </a:r>
                      <a:r>
                        <a:rPr kumimoji="0" lang="en-US"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2200</a:t>
                      </a: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根火柴</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solidFill>
                      <a:srgbClr val="F5E8DF">
                        <a:alpha val="20000"/>
                      </a:srgbClr>
                    </a:solidFill>
                  </a:tcPr>
                </a:tc>
                <a:tc vMerge="1">
                  <a:txBody>
                    <a:bodyPr/>
                    <a:lstStyle/>
                    <a:p>
                      <a:endParaRPr lang="zh-CN" altLang="en-US"/>
                    </a:p>
                  </a:txBody>
                  <a:tcPr/>
                </a:tc>
                <a:extLst>
                  <a:ext uri="{0D108BD9-81ED-4DB2-BD59-A6C34878D82A}">
                    <a16:rowId xmlns:a16="http://schemas.microsoft.com/office/drawing/2014/main" xmlns="" val="10003"/>
                  </a:ext>
                </a:extLst>
              </a:tr>
              <a:tr h="561975">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铁</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可铸一枚</a:t>
                      </a:r>
                      <a:r>
                        <a:rPr kumimoji="0" lang="en-US" altLang="zh-CN"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1</a:t>
                      </a:r>
                      <a:r>
                        <a:rPr kumimoji="0" lang="zh-CN" altLang="en-US" sz="2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sym typeface="+mn-lt"/>
                        </a:rPr>
                        <a:t>英寸的铁钉</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xmlns="" val="10004"/>
                  </a:ext>
                </a:extLst>
              </a:tr>
              <a:tr h="561975">
                <a:tc gridSpan="2">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mn-lt"/>
                        </a:rPr>
                        <a:t>还有一匙硫磺和一两重的金属</a:t>
                      </a:r>
                    </a:p>
                  </a:txBody>
                  <a:tcPr marL="91418" marR="91418" marT="45741" marB="45741" anchor="ctr" horzOverflow="overflow">
                    <a:lnL w="12700" cap="flat" cmpd="sng" algn="ctr">
                      <a:solidFill>
                        <a:srgbClr val="AE6836"/>
                      </a:solidFill>
                      <a:prstDash val="solid"/>
                      <a:round/>
                      <a:headEnd type="none" w="med" len="med"/>
                      <a:tailEnd type="none" w="med" len="med"/>
                    </a:lnL>
                    <a:lnR w="12700" cap="flat" cmpd="sng" algn="ctr">
                      <a:solidFill>
                        <a:srgbClr val="AE6836"/>
                      </a:solidFill>
                      <a:prstDash val="solid"/>
                      <a:round/>
                      <a:headEnd type="none" w="med" len="med"/>
                      <a:tailEnd type="none" w="med" len="med"/>
                    </a:lnR>
                    <a:lnT w="12700" cap="flat" cmpd="sng" algn="ctr">
                      <a:solidFill>
                        <a:srgbClr val="AE6836"/>
                      </a:solidFill>
                      <a:prstDash val="solid"/>
                      <a:round/>
                      <a:headEnd type="none" w="med" len="med"/>
                      <a:tailEnd type="none" w="med" len="med"/>
                    </a:lnT>
                    <a:lnB w="12700" cap="flat" cmpd="sng" algn="ctr">
                      <a:solidFill>
                        <a:srgbClr val="AE6836"/>
                      </a:solidFill>
                      <a:prstDash val="solid"/>
                      <a:round/>
                      <a:headEnd type="none" w="med" len="med"/>
                      <a:tailEnd type="none" w="med" len="med"/>
                    </a:lnB>
                    <a:lnTlToBr>
                      <a:noFill/>
                    </a:lnTlToBr>
                    <a:lnBlToTr>
                      <a:noFill/>
                    </a:lnBlToTr>
                    <a:solidFill>
                      <a:srgbClr val="F5E8DF">
                        <a:alpha val="20000"/>
                      </a:srgbClr>
                    </a:solidFill>
                  </a:tcPr>
                </a:tc>
                <a:tc h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bl>
          </a:graphicData>
        </a:graphic>
      </p:graphicFrame>
      <p:sp>
        <p:nvSpPr>
          <p:cNvPr id="59420" name="矩形 3">
            <a:extLst>
              <a:ext uri="{FF2B5EF4-FFF2-40B4-BE49-F238E27FC236}">
                <a16:creationId xmlns:a16="http://schemas.microsoft.com/office/drawing/2014/main" xmlns="" id="{D0484175-04A5-4C2C-8D68-15B172A86A13}"/>
              </a:ext>
            </a:extLst>
          </p:cNvPr>
          <p:cNvSpPr>
            <a:spLocks noChangeArrowheads="1"/>
          </p:cNvSpPr>
          <p:nvPr/>
        </p:nvSpPr>
        <p:spPr bwMode="auto">
          <a:xfrm>
            <a:off x="1695450" y="1793128"/>
            <a:ext cx="88011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人的价值</a:t>
            </a:r>
            <a:r>
              <a:rPr kumimoji="0" lang="en-US" altLang="zh-CN"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人身体的价值？</a:t>
            </a:r>
            <a:endParaRPr kumimoji="0" lang="en-US" altLang="zh-CN"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59421" name="矩形 4">
            <a:extLst>
              <a:ext uri="{FF2B5EF4-FFF2-40B4-BE49-F238E27FC236}">
                <a16:creationId xmlns:a16="http://schemas.microsoft.com/office/drawing/2014/main" xmlns="" id="{1F99CAEB-6E6C-4296-ACA2-939CB88C54D3}"/>
              </a:ext>
            </a:extLst>
          </p:cNvPr>
          <p:cNvSpPr>
            <a:spLocks noChangeArrowheads="1"/>
          </p:cNvSpPr>
          <p:nvPr/>
        </p:nvSpPr>
        <p:spPr bwMode="auto">
          <a:xfrm>
            <a:off x="9039645" y="3002774"/>
            <a:ext cx="291380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一个人的人生价值，必须通过个人与社会、与他人之间的双重关系，才能正确地体现。</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矩形: 圆角 14">
            <a:extLst>
              <a:ext uri="{FF2B5EF4-FFF2-40B4-BE49-F238E27FC236}">
                <a16:creationId xmlns:a16="http://schemas.microsoft.com/office/drawing/2014/main" xmlns="" id="{A496E799-865C-4A46-A667-A5AAEE5E9216}"/>
              </a:ext>
            </a:extLst>
          </p:cNvPr>
          <p:cNvSpPr/>
          <p:nvPr/>
        </p:nvSpPr>
        <p:spPr>
          <a:xfrm>
            <a:off x="4809565" y="1064542"/>
            <a:ext cx="257287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（一）价值</a:t>
            </a:r>
          </a:p>
        </p:txBody>
      </p:sp>
      <p:sp>
        <p:nvSpPr>
          <p:cNvPr id="16" name="文本框 15">
            <a:extLst>
              <a:ext uri="{FF2B5EF4-FFF2-40B4-BE49-F238E27FC236}">
                <a16:creationId xmlns:a16="http://schemas.microsoft.com/office/drawing/2014/main" xmlns="" id="{CADA7FFD-9C38-46B7-AF21-18F08B19DCE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Tree>
  </p:cSld>
  <p:clrMapOvr>
    <a:masterClrMapping/>
  </p:clrMapOvr>
  <p:transition spd="med">
    <p:pul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97BE5BDC-CCDC-466C-A3B4-EC7ED47EE7C7}"/>
              </a:ext>
            </a:extLst>
          </p:cNvPr>
          <p:cNvGrpSpPr/>
          <p:nvPr/>
        </p:nvGrpSpPr>
        <p:grpSpPr>
          <a:xfrm>
            <a:off x="3940175" y="1995488"/>
            <a:ext cx="4311650" cy="4311651"/>
            <a:chOff x="1435100" y="1995488"/>
            <a:chExt cx="4311650" cy="4311651"/>
          </a:xfrm>
        </p:grpSpPr>
        <p:grpSp>
          <p:nvGrpSpPr>
            <p:cNvPr id="61443" name="组合 4">
              <a:extLst>
                <a:ext uri="{FF2B5EF4-FFF2-40B4-BE49-F238E27FC236}">
                  <a16:creationId xmlns:a16="http://schemas.microsoft.com/office/drawing/2014/main" xmlns="" id="{CC2678BC-5A4A-42CE-BA2F-EE368E3F85EE}"/>
                </a:ext>
              </a:extLst>
            </p:cNvPr>
            <p:cNvGrpSpPr>
              <a:grpSpLocks/>
            </p:cNvGrpSpPr>
            <p:nvPr/>
          </p:nvGrpSpPr>
          <p:grpSpPr bwMode="auto">
            <a:xfrm>
              <a:off x="1435100" y="1995488"/>
              <a:ext cx="4311650" cy="4311651"/>
              <a:chOff x="1797270" y="2170546"/>
              <a:chExt cx="3234871" cy="3234871"/>
            </a:xfrm>
          </p:grpSpPr>
          <p:sp>
            <p:nvSpPr>
              <p:cNvPr id="38" name="Freeform 5">
                <a:extLst>
                  <a:ext uri="{FF2B5EF4-FFF2-40B4-BE49-F238E27FC236}">
                    <a16:creationId xmlns:a16="http://schemas.microsoft.com/office/drawing/2014/main" xmlns="" id="{592846BE-DA35-418F-AF38-001646429073}"/>
                  </a:ext>
                </a:extLst>
              </p:cNvPr>
              <p:cNvSpPr/>
              <p:nvPr/>
            </p:nvSpPr>
            <p:spPr bwMode="auto">
              <a:xfrm>
                <a:off x="2729857" y="2170546"/>
                <a:ext cx="1369699" cy="1121962"/>
              </a:xfrm>
              <a:custGeom>
                <a:avLst/>
                <a:gdLst>
                  <a:gd name="T0" fmla="*/ 981368 w 521"/>
                  <a:gd name="T1" fmla="*/ 0 h 427"/>
                  <a:gd name="T2" fmla="*/ 0 w 521"/>
                  <a:gd name="T3" fmla="*/ 981020 h 427"/>
                  <a:gd name="T4" fmla="*/ 206802 w 521"/>
                  <a:gd name="T5" fmla="*/ 1578652 h 427"/>
                  <a:gd name="T6" fmla="*/ 206802 w 521"/>
                  <a:gd name="T7" fmla="*/ 1578652 h 427"/>
                  <a:gd name="T8" fmla="*/ 225602 w 521"/>
                  <a:gd name="T9" fmla="*/ 1604963 h 427"/>
                  <a:gd name="T10" fmla="*/ 981368 w 521"/>
                  <a:gd name="T11" fmla="*/ 1277957 h 427"/>
                  <a:gd name="T12" fmla="*/ 1733373 w 521"/>
                  <a:gd name="T13" fmla="*/ 1604963 h 427"/>
                  <a:gd name="T14" fmla="*/ 1752173 w 521"/>
                  <a:gd name="T15" fmla="*/ 1578652 h 427"/>
                  <a:gd name="T16" fmla="*/ 1752173 w 521"/>
                  <a:gd name="T17" fmla="*/ 1578652 h 427"/>
                  <a:gd name="T18" fmla="*/ 1958975 w 521"/>
                  <a:gd name="T19" fmla="*/ 981020 h 427"/>
                  <a:gd name="T20" fmla="*/ 981368 w 521"/>
                  <a:gd name="T21" fmla="*/ 0 h 4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1"/>
                  <a:gd name="T34" fmla="*/ 0 h 427"/>
                  <a:gd name="T35" fmla="*/ 521 w 521"/>
                  <a:gd name="T36" fmla="*/ 427 h 4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1" h="427">
                    <a:moveTo>
                      <a:pt x="261" y="0"/>
                    </a:moveTo>
                    <a:cubicBezTo>
                      <a:pt x="117" y="0"/>
                      <a:pt x="0" y="117"/>
                      <a:pt x="0" y="261"/>
                    </a:cubicBezTo>
                    <a:cubicBezTo>
                      <a:pt x="0" y="321"/>
                      <a:pt x="21" y="376"/>
                      <a:pt x="55" y="420"/>
                    </a:cubicBezTo>
                    <a:cubicBezTo>
                      <a:pt x="55" y="420"/>
                      <a:pt x="55" y="420"/>
                      <a:pt x="55" y="420"/>
                    </a:cubicBezTo>
                    <a:cubicBezTo>
                      <a:pt x="56" y="422"/>
                      <a:pt x="58" y="424"/>
                      <a:pt x="60" y="427"/>
                    </a:cubicBezTo>
                    <a:cubicBezTo>
                      <a:pt x="110" y="373"/>
                      <a:pt x="181" y="340"/>
                      <a:pt x="261" y="340"/>
                    </a:cubicBezTo>
                    <a:cubicBezTo>
                      <a:pt x="340" y="340"/>
                      <a:pt x="411" y="373"/>
                      <a:pt x="461" y="427"/>
                    </a:cubicBezTo>
                    <a:cubicBezTo>
                      <a:pt x="463" y="424"/>
                      <a:pt x="465" y="422"/>
                      <a:pt x="466" y="420"/>
                    </a:cubicBezTo>
                    <a:cubicBezTo>
                      <a:pt x="466" y="420"/>
                      <a:pt x="466" y="420"/>
                      <a:pt x="466" y="420"/>
                    </a:cubicBezTo>
                    <a:cubicBezTo>
                      <a:pt x="500" y="376"/>
                      <a:pt x="521" y="321"/>
                      <a:pt x="521" y="261"/>
                    </a:cubicBezTo>
                    <a:cubicBezTo>
                      <a:pt x="521" y="117"/>
                      <a:pt x="404" y="0"/>
                      <a:pt x="261" y="0"/>
                    </a:cubicBezTo>
                    <a:close/>
                  </a:path>
                </a:pathLst>
              </a:custGeom>
              <a:solidFill>
                <a:srgbClr val="D8A582"/>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linea-basic-10"/>
                  <a:cs typeface="Arial" panose="020B0604020202020204" pitchFamily="34" charset="0"/>
                </a:endParaRPr>
              </a:p>
            </p:txBody>
          </p:sp>
          <p:sp>
            <p:nvSpPr>
              <p:cNvPr id="61455" name="Freeform 10">
                <a:extLst>
                  <a:ext uri="{FF2B5EF4-FFF2-40B4-BE49-F238E27FC236}">
                    <a16:creationId xmlns:a16="http://schemas.microsoft.com/office/drawing/2014/main" xmlns="" id="{A501E6A5-F70F-414D-AD2F-02E23C3C2BE0}"/>
                  </a:ext>
                </a:extLst>
              </p:cNvPr>
              <p:cNvSpPr>
                <a:spLocks noChangeArrowheads="1"/>
              </p:cNvSpPr>
              <p:nvPr/>
            </p:nvSpPr>
            <p:spPr bwMode="auto">
              <a:xfrm>
                <a:off x="3068113" y="3124570"/>
                <a:ext cx="691995" cy="214388"/>
              </a:xfrm>
              <a:custGeom>
                <a:avLst/>
                <a:gdLst>
                  <a:gd name="T0" fmla="*/ 2147483646 w 263"/>
                  <a:gd name="T1" fmla="*/ 0 h 82"/>
                  <a:gd name="T2" fmla="*/ 2147483646 w 263"/>
                  <a:gd name="T3" fmla="*/ 2147483646 h 82"/>
                  <a:gd name="T4" fmla="*/ 2147483646 w 263"/>
                  <a:gd name="T5" fmla="*/ 2147483646 h 82"/>
                  <a:gd name="T6" fmla="*/ 0 w 263"/>
                  <a:gd name="T7" fmla="*/ 2147483646 h 82"/>
                  <a:gd name="T8" fmla="*/ 2147483646 w 263"/>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82">
                    <a:moveTo>
                      <a:pt x="132" y="0"/>
                    </a:moveTo>
                    <a:cubicBezTo>
                      <a:pt x="181" y="0"/>
                      <a:pt x="226" y="16"/>
                      <a:pt x="263" y="43"/>
                    </a:cubicBezTo>
                    <a:cubicBezTo>
                      <a:pt x="228" y="67"/>
                      <a:pt x="182" y="82"/>
                      <a:pt x="132" y="82"/>
                    </a:cubicBezTo>
                    <a:cubicBezTo>
                      <a:pt x="81" y="82"/>
                      <a:pt x="35" y="67"/>
                      <a:pt x="0" y="43"/>
                    </a:cubicBezTo>
                    <a:cubicBezTo>
                      <a:pt x="37" y="16"/>
                      <a:pt x="82" y="0"/>
                      <a:pt x="132" y="0"/>
                    </a:cubicBezTo>
                    <a:close/>
                  </a:path>
                </a:pathLst>
              </a:custGeom>
              <a:solidFill>
                <a:srgbClr val="AE68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56" name="Freeform 8">
                <a:extLst>
                  <a:ext uri="{FF2B5EF4-FFF2-40B4-BE49-F238E27FC236}">
                    <a16:creationId xmlns:a16="http://schemas.microsoft.com/office/drawing/2014/main" xmlns="" id="{2F8ED171-7136-4CCF-AC87-90811480BBB5}"/>
                  </a:ext>
                </a:extLst>
              </p:cNvPr>
              <p:cNvSpPr>
                <a:spLocks noChangeArrowheads="1"/>
              </p:cNvSpPr>
              <p:nvPr/>
            </p:nvSpPr>
            <p:spPr bwMode="auto">
              <a:xfrm>
                <a:off x="1797270" y="3106705"/>
                <a:ext cx="1119580" cy="1366125"/>
              </a:xfrm>
              <a:custGeom>
                <a:avLst/>
                <a:gdLst>
                  <a:gd name="T0" fmla="*/ 0 w 426"/>
                  <a:gd name="T1" fmla="*/ 2147483646 h 520"/>
                  <a:gd name="T2" fmla="*/ 2147483646 w 426"/>
                  <a:gd name="T3" fmla="*/ 2147483646 h 520"/>
                  <a:gd name="T4" fmla="*/ 2147483646 w 426"/>
                  <a:gd name="T5" fmla="*/ 2147483646 h 520"/>
                  <a:gd name="T6" fmla="*/ 2147483646 w 426"/>
                  <a:gd name="T7" fmla="*/ 2147483646 h 520"/>
                  <a:gd name="T8" fmla="*/ 2147483646 w 426"/>
                  <a:gd name="T9" fmla="*/ 2147483646 h 520"/>
                  <a:gd name="T10" fmla="*/ 2147483646 w 426"/>
                  <a:gd name="T11" fmla="*/ 2147483646 h 520"/>
                  <a:gd name="T12" fmla="*/ 2147483646 w 426"/>
                  <a:gd name="T13" fmla="*/ 2147483646 h 520"/>
                  <a:gd name="T14" fmla="*/ 2147483646 w 426"/>
                  <a:gd name="T15" fmla="*/ 2147483646 h 520"/>
                  <a:gd name="T16" fmla="*/ 2147483646 w 426"/>
                  <a:gd name="T17" fmla="*/ 2147483646 h 520"/>
                  <a:gd name="T18" fmla="*/ 2147483646 w 426"/>
                  <a:gd name="T19" fmla="*/ 0 h 520"/>
                  <a:gd name="T20" fmla="*/ 0 w 426"/>
                  <a:gd name="T21" fmla="*/ 2147483646 h 5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6" h="520">
                    <a:moveTo>
                      <a:pt x="0" y="260"/>
                    </a:moveTo>
                    <a:cubicBezTo>
                      <a:pt x="0" y="404"/>
                      <a:pt x="117" y="520"/>
                      <a:pt x="260" y="520"/>
                    </a:cubicBezTo>
                    <a:cubicBezTo>
                      <a:pt x="320" y="520"/>
                      <a:pt x="376" y="500"/>
                      <a:pt x="420" y="466"/>
                    </a:cubicBezTo>
                    <a:cubicBezTo>
                      <a:pt x="420" y="466"/>
                      <a:pt x="420" y="466"/>
                      <a:pt x="420" y="466"/>
                    </a:cubicBezTo>
                    <a:cubicBezTo>
                      <a:pt x="422" y="464"/>
                      <a:pt x="424" y="462"/>
                      <a:pt x="426" y="461"/>
                    </a:cubicBezTo>
                    <a:cubicBezTo>
                      <a:pt x="373" y="410"/>
                      <a:pt x="340" y="339"/>
                      <a:pt x="340" y="260"/>
                    </a:cubicBezTo>
                    <a:cubicBezTo>
                      <a:pt x="340" y="181"/>
                      <a:pt x="373" y="109"/>
                      <a:pt x="426" y="59"/>
                    </a:cubicBezTo>
                    <a:cubicBezTo>
                      <a:pt x="424" y="57"/>
                      <a:pt x="422" y="56"/>
                      <a:pt x="420" y="54"/>
                    </a:cubicBezTo>
                    <a:cubicBezTo>
                      <a:pt x="420" y="54"/>
                      <a:pt x="420" y="54"/>
                      <a:pt x="420" y="54"/>
                    </a:cubicBezTo>
                    <a:cubicBezTo>
                      <a:pt x="376" y="20"/>
                      <a:pt x="320" y="0"/>
                      <a:pt x="260" y="0"/>
                    </a:cubicBezTo>
                    <a:cubicBezTo>
                      <a:pt x="117" y="0"/>
                      <a:pt x="0" y="116"/>
                      <a:pt x="0" y="26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57" name="Freeform 11">
                <a:extLst>
                  <a:ext uri="{FF2B5EF4-FFF2-40B4-BE49-F238E27FC236}">
                    <a16:creationId xmlns:a16="http://schemas.microsoft.com/office/drawing/2014/main" xmlns="" id="{3FE5970A-BBEF-4EF6-85F9-5FDAA0E96167}"/>
                  </a:ext>
                </a:extLst>
              </p:cNvPr>
              <p:cNvSpPr>
                <a:spLocks noChangeArrowheads="1"/>
              </p:cNvSpPr>
              <p:nvPr/>
            </p:nvSpPr>
            <p:spPr bwMode="auto">
              <a:xfrm>
                <a:off x="2748913" y="3442579"/>
                <a:ext cx="215578" cy="690804"/>
              </a:xfrm>
              <a:custGeom>
                <a:avLst/>
                <a:gdLst>
                  <a:gd name="T0" fmla="*/ 0 w 82"/>
                  <a:gd name="T1" fmla="*/ 2147483646 h 263"/>
                  <a:gd name="T2" fmla="*/ 2147483646 w 82"/>
                  <a:gd name="T3" fmla="*/ 0 h 263"/>
                  <a:gd name="T4" fmla="*/ 2147483646 w 82"/>
                  <a:gd name="T5" fmla="*/ 2147483646 h 263"/>
                  <a:gd name="T6" fmla="*/ 2147483646 w 82"/>
                  <a:gd name="T7" fmla="*/ 2147483646 h 263"/>
                  <a:gd name="T8" fmla="*/ 0 w 82"/>
                  <a:gd name="T9" fmla="*/ 2147483646 h 2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263">
                    <a:moveTo>
                      <a:pt x="0" y="132"/>
                    </a:moveTo>
                    <a:cubicBezTo>
                      <a:pt x="0" y="82"/>
                      <a:pt x="17" y="37"/>
                      <a:pt x="44" y="0"/>
                    </a:cubicBezTo>
                    <a:cubicBezTo>
                      <a:pt x="68" y="36"/>
                      <a:pt x="82" y="82"/>
                      <a:pt x="82" y="132"/>
                    </a:cubicBezTo>
                    <a:cubicBezTo>
                      <a:pt x="82" y="182"/>
                      <a:pt x="68" y="228"/>
                      <a:pt x="44" y="263"/>
                    </a:cubicBezTo>
                    <a:cubicBezTo>
                      <a:pt x="17" y="227"/>
                      <a:pt x="0" y="181"/>
                      <a:pt x="0" y="13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58" name="Freeform 6">
                <a:extLst>
                  <a:ext uri="{FF2B5EF4-FFF2-40B4-BE49-F238E27FC236}">
                    <a16:creationId xmlns:a16="http://schemas.microsoft.com/office/drawing/2014/main" xmlns="" id="{528A5B56-B80E-4B52-9CA7-C0D9329A4679}"/>
                  </a:ext>
                </a:extLst>
              </p:cNvPr>
              <p:cNvSpPr>
                <a:spLocks noChangeArrowheads="1"/>
              </p:cNvSpPr>
              <p:nvPr/>
            </p:nvSpPr>
            <p:spPr bwMode="auto">
              <a:xfrm>
                <a:off x="2729857" y="4285838"/>
                <a:ext cx="1369699" cy="1119579"/>
              </a:xfrm>
              <a:custGeom>
                <a:avLst/>
                <a:gdLst>
                  <a:gd name="T0" fmla="*/ 2147483646 w 521"/>
                  <a:gd name="T1" fmla="*/ 2147483646 h 426"/>
                  <a:gd name="T2" fmla="*/ 2147483646 w 521"/>
                  <a:gd name="T3" fmla="*/ 2147483646 h 426"/>
                  <a:gd name="T4" fmla="*/ 2147483646 w 521"/>
                  <a:gd name="T5" fmla="*/ 2147483646 h 426"/>
                  <a:gd name="T6" fmla="*/ 2147483646 w 521"/>
                  <a:gd name="T7" fmla="*/ 2147483646 h 426"/>
                  <a:gd name="T8" fmla="*/ 2147483646 w 521"/>
                  <a:gd name="T9" fmla="*/ 0 h 426"/>
                  <a:gd name="T10" fmla="*/ 2147483646 w 521"/>
                  <a:gd name="T11" fmla="*/ 2147483646 h 426"/>
                  <a:gd name="T12" fmla="*/ 2147483646 w 521"/>
                  <a:gd name="T13" fmla="*/ 0 h 426"/>
                  <a:gd name="T14" fmla="*/ 2147483646 w 521"/>
                  <a:gd name="T15" fmla="*/ 2147483646 h 426"/>
                  <a:gd name="T16" fmla="*/ 2147483646 w 521"/>
                  <a:gd name="T17" fmla="*/ 2147483646 h 426"/>
                  <a:gd name="T18" fmla="*/ 0 w 521"/>
                  <a:gd name="T19" fmla="*/ 2147483646 h 426"/>
                  <a:gd name="T20" fmla="*/ 2147483646 w 521"/>
                  <a:gd name="T21" fmla="*/ 2147483646 h 4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21" h="426">
                    <a:moveTo>
                      <a:pt x="261" y="426"/>
                    </a:moveTo>
                    <a:cubicBezTo>
                      <a:pt x="404" y="426"/>
                      <a:pt x="521" y="310"/>
                      <a:pt x="521" y="166"/>
                    </a:cubicBezTo>
                    <a:cubicBezTo>
                      <a:pt x="521" y="106"/>
                      <a:pt x="500" y="51"/>
                      <a:pt x="466" y="7"/>
                    </a:cubicBezTo>
                    <a:cubicBezTo>
                      <a:pt x="466" y="7"/>
                      <a:pt x="466" y="7"/>
                      <a:pt x="466" y="7"/>
                    </a:cubicBezTo>
                    <a:cubicBezTo>
                      <a:pt x="465" y="5"/>
                      <a:pt x="463" y="2"/>
                      <a:pt x="461" y="0"/>
                    </a:cubicBezTo>
                    <a:cubicBezTo>
                      <a:pt x="411" y="53"/>
                      <a:pt x="340" y="87"/>
                      <a:pt x="261" y="87"/>
                    </a:cubicBezTo>
                    <a:cubicBezTo>
                      <a:pt x="181" y="87"/>
                      <a:pt x="110" y="53"/>
                      <a:pt x="60" y="0"/>
                    </a:cubicBezTo>
                    <a:cubicBezTo>
                      <a:pt x="58" y="2"/>
                      <a:pt x="56" y="5"/>
                      <a:pt x="55" y="7"/>
                    </a:cubicBezTo>
                    <a:cubicBezTo>
                      <a:pt x="55" y="7"/>
                      <a:pt x="55" y="7"/>
                      <a:pt x="55" y="7"/>
                    </a:cubicBezTo>
                    <a:cubicBezTo>
                      <a:pt x="21" y="51"/>
                      <a:pt x="0" y="106"/>
                      <a:pt x="0" y="166"/>
                    </a:cubicBezTo>
                    <a:cubicBezTo>
                      <a:pt x="0" y="310"/>
                      <a:pt x="117" y="426"/>
                      <a:pt x="261" y="426"/>
                    </a:cubicBezTo>
                    <a:close/>
                  </a:path>
                </a:pathLst>
              </a:custGeom>
              <a:solidFill>
                <a:srgbClr val="D8A5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59" name="Freeform 12">
                <a:extLst>
                  <a:ext uri="{FF2B5EF4-FFF2-40B4-BE49-F238E27FC236}">
                    <a16:creationId xmlns:a16="http://schemas.microsoft.com/office/drawing/2014/main" xmlns="" id="{B04A2507-BAB2-49BC-8321-D4BE04F97A35}"/>
                  </a:ext>
                </a:extLst>
              </p:cNvPr>
              <p:cNvSpPr>
                <a:spLocks noChangeArrowheads="1"/>
              </p:cNvSpPr>
              <p:nvPr/>
            </p:nvSpPr>
            <p:spPr bwMode="auto">
              <a:xfrm>
                <a:off x="3068113" y="4238195"/>
                <a:ext cx="691995" cy="215578"/>
              </a:xfrm>
              <a:custGeom>
                <a:avLst/>
                <a:gdLst>
                  <a:gd name="T0" fmla="*/ 2147483646 w 263"/>
                  <a:gd name="T1" fmla="*/ 2147483646 h 82"/>
                  <a:gd name="T2" fmla="*/ 0 w 263"/>
                  <a:gd name="T3" fmla="*/ 2147483646 h 82"/>
                  <a:gd name="T4" fmla="*/ 2147483646 w 263"/>
                  <a:gd name="T5" fmla="*/ 0 h 82"/>
                  <a:gd name="T6" fmla="*/ 2147483646 w 263"/>
                  <a:gd name="T7" fmla="*/ 2147483646 h 82"/>
                  <a:gd name="T8" fmla="*/ 2147483646 w 263"/>
                  <a:gd name="T9" fmla="*/ 2147483646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82">
                    <a:moveTo>
                      <a:pt x="132" y="82"/>
                    </a:moveTo>
                    <a:cubicBezTo>
                      <a:pt x="82" y="82"/>
                      <a:pt x="37" y="66"/>
                      <a:pt x="0" y="38"/>
                    </a:cubicBezTo>
                    <a:cubicBezTo>
                      <a:pt x="35" y="14"/>
                      <a:pt x="81" y="0"/>
                      <a:pt x="132" y="0"/>
                    </a:cubicBezTo>
                    <a:cubicBezTo>
                      <a:pt x="182" y="0"/>
                      <a:pt x="228" y="14"/>
                      <a:pt x="263" y="38"/>
                    </a:cubicBezTo>
                    <a:cubicBezTo>
                      <a:pt x="226" y="66"/>
                      <a:pt x="181" y="82"/>
                      <a:pt x="132" y="82"/>
                    </a:cubicBezTo>
                    <a:close/>
                  </a:path>
                </a:pathLst>
              </a:custGeom>
              <a:solidFill>
                <a:srgbClr val="AE68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60" name="Freeform 9">
                <a:extLst>
                  <a:ext uri="{FF2B5EF4-FFF2-40B4-BE49-F238E27FC236}">
                    <a16:creationId xmlns:a16="http://schemas.microsoft.com/office/drawing/2014/main" xmlns="" id="{CA7384B8-8165-4A9E-89C6-2341F51B298E}"/>
                  </a:ext>
                </a:extLst>
              </p:cNvPr>
              <p:cNvSpPr>
                <a:spLocks noChangeArrowheads="1"/>
              </p:cNvSpPr>
              <p:nvPr/>
            </p:nvSpPr>
            <p:spPr bwMode="auto">
              <a:xfrm>
                <a:off x="3912561" y="3106705"/>
                <a:ext cx="1119580" cy="1366125"/>
              </a:xfrm>
              <a:custGeom>
                <a:avLst/>
                <a:gdLst>
                  <a:gd name="T0" fmla="*/ 2147483646 w 426"/>
                  <a:gd name="T1" fmla="*/ 2147483646 h 520"/>
                  <a:gd name="T2" fmla="*/ 2147483646 w 426"/>
                  <a:gd name="T3" fmla="*/ 0 h 520"/>
                  <a:gd name="T4" fmla="*/ 2147483646 w 426"/>
                  <a:gd name="T5" fmla="*/ 2147483646 h 520"/>
                  <a:gd name="T6" fmla="*/ 2147483646 w 426"/>
                  <a:gd name="T7" fmla="*/ 2147483646 h 520"/>
                  <a:gd name="T8" fmla="*/ 0 w 426"/>
                  <a:gd name="T9" fmla="*/ 2147483646 h 520"/>
                  <a:gd name="T10" fmla="*/ 2147483646 w 426"/>
                  <a:gd name="T11" fmla="*/ 2147483646 h 520"/>
                  <a:gd name="T12" fmla="*/ 0 w 426"/>
                  <a:gd name="T13" fmla="*/ 2147483646 h 520"/>
                  <a:gd name="T14" fmla="*/ 2147483646 w 426"/>
                  <a:gd name="T15" fmla="*/ 2147483646 h 520"/>
                  <a:gd name="T16" fmla="*/ 2147483646 w 426"/>
                  <a:gd name="T17" fmla="*/ 2147483646 h 520"/>
                  <a:gd name="T18" fmla="*/ 2147483646 w 426"/>
                  <a:gd name="T19" fmla="*/ 2147483646 h 520"/>
                  <a:gd name="T20" fmla="*/ 2147483646 w 426"/>
                  <a:gd name="T21" fmla="*/ 2147483646 h 5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6" h="520">
                    <a:moveTo>
                      <a:pt x="426" y="260"/>
                    </a:moveTo>
                    <a:cubicBezTo>
                      <a:pt x="426" y="116"/>
                      <a:pt x="309" y="0"/>
                      <a:pt x="166" y="0"/>
                    </a:cubicBezTo>
                    <a:cubicBezTo>
                      <a:pt x="106" y="0"/>
                      <a:pt x="51" y="20"/>
                      <a:pt x="7" y="54"/>
                    </a:cubicBezTo>
                    <a:cubicBezTo>
                      <a:pt x="6" y="54"/>
                      <a:pt x="6" y="54"/>
                      <a:pt x="6" y="54"/>
                    </a:cubicBezTo>
                    <a:cubicBezTo>
                      <a:pt x="4" y="56"/>
                      <a:pt x="2" y="57"/>
                      <a:pt x="0" y="59"/>
                    </a:cubicBezTo>
                    <a:cubicBezTo>
                      <a:pt x="53" y="109"/>
                      <a:pt x="86" y="181"/>
                      <a:pt x="86" y="260"/>
                    </a:cubicBezTo>
                    <a:cubicBezTo>
                      <a:pt x="86" y="339"/>
                      <a:pt x="53" y="410"/>
                      <a:pt x="0" y="461"/>
                    </a:cubicBezTo>
                    <a:cubicBezTo>
                      <a:pt x="2" y="462"/>
                      <a:pt x="4" y="464"/>
                      <a:pt x="6" y="466"/>
                    </a:cubicBezTo>
                    <a:cubicBezTo>
                      <a:pt x="6" y="466"/>
                      <a:pt x="6" y="466"/>
                      <a:pt x="6" y="466"/>
                    </a:cubicBezTo>
                    <a:cubicBezTo>
                      <a:pt x="50" y="500"/>
                      <a:pt x="106" y="520"/>
                      <a:pt x="166" y="520"/>
                    </a:cubicBezTo>
                    <a:cubicBezTo>
                      <a:pt x="309" y="520"/>
                      <a:pt x="426" y="404"/>
                      <a:pt x="426" y="26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1461" name="Freeform 13">
                <a:extLst>
                  <a:ext uri="{FF2B5EF4-FFF2-40B4-BE49-F238E27FC236}">
                    <a16:creationId xmlns:a16="http://schemas.microsoft.com/office/drawing/2014/main" xmlns="" id="{C8F514BB-DA9E-4398-B621-360707876B17}"/>
                  </a:ext>
                </a:extLst>
              </p:cNvPr>
              <p:cNvSpPr>
                <a:spLocks noChangeArrowheads="1"/>
              </p:cNvSpPr>
              <p:nvPr/>
            </p:nvSpPr>
            <p:spPr bwMode="auto">
              <a:xfrm>
                <a:off x="3864920" y="3442579"/>
                <a:ext cx="215579" cy="690804"/>
              </a:xfrm>
              <a:custGeom>
                <a:avLst/>
                <a:gdLst>
                  <a:gd name="T0" fmla="*/ 2147483646 w 82"/>
                  <a:gd name="T1" fmla="*/ 2147483646 h 263"/>
                  <a:gd name="T2" fmla="*/ 2147483646 w 82"/>
                  <a:gd name="T3" fmla="*/ 2147483646 h 263"/>
                  <a:gd name="T4" fmla="*/ 0 w 82"/>
                  <a:gd name="T5" fmla="*/ 2147483646 h 263"/>
                  <a:gd name="T6" fmla="*/ 2147483646 w 82"/>
                  <a:gd name="T7" fmla="*/ 0 h 263"/>
                  <a:gd name="T8" fmla="*/ 2147483646 w 82"/>
                  <a:gd name="T9" fmla="*/ 2147483646 h 2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263">
                    <a:moveTo>
                      <a:pt x="82" y="132"/>
                    </a:moveTo>
                    <a:cubicBezTo>
                      <a:pt x="82" y="181"/>
                      <a:pt x="65" y="227"/>
                      <a:pt x="38" y="263"/>
                    </a:cubicBezTo>
                    <a:cubicBezTo>
                      <a:pt x="14" y="228"/>
                      <a:pt x="0" y="182"/>
                      <a:pt x="0" y="132"/>
                    </a:cubicBezTo>
                    <a:cubicBezTo>
                      <a:pt x="0" y="82"/>
                      <a:pt x="14" y="36"/>
                      <a:pt x="38" y="0"/>
                    </a:cubicBezTo>
                    <a:cubicBezTo>
                      <a:pt x="65" y="37"/>
                      <a:pt x="82" y="82"/>
                      <a:pt x="82" y="13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6" name="矩形 5">
              <a:extLst>
                <a:ext uri="{FF2B5EF4-FFF2-40B4-BE49-F238E27FC236}">
                  <a16:creationId xmlns:a16="http://schemas.microsoft.com/office/drawing/2014/main" xmlns="" id="{D04736C6-0A21-4E93-B2D3-5F4EF82E1038}"/>
                </a:ext>
              </a:extLst>
            </p:cNvPr>
            <p:cNvSpPr/>
            <p:nvPr/>
          </p:nvSpPr>
          <p:spPr>
            <a:xfrm>
              <a:off x="3036889" y="2422525"/>
              <a:ext cx="1108075" cy="425450"/>
            </a:xfrm>
            <a:prstGeom prst="rect">
              <a:avLst/>
            </a:prstGeom>
          </p:spPr>
          <p:txBody>
            <a:bodyPr wrap="none">
              <a:spAutoFit/>
            </a:bodyP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zh-CN"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主体性</a:t>
              </a:r>
              <a:endParaRPr kumimoji="0" lang="zh-CN" altLang="en-US"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矩形 7">
              <a:extLst>
                <a:ext uri="{FF2B5EF4-FFF2-40B4-BE49-F238E27FC236}">
                  <a16:creationId xmlns:a16="http://schemas.microsoft.com/office/drawing/2014/main" xmlns="" id="{3BFC353F-EED6-47E9-8038-89414F672F21}"/>
                </a:ext>
              </a:extLst>
            </p:cNvPr>
            <p:cNvSpPr/>
            <p:nvPr/>
          </p:nvSpPr>
          <p:spPr>
            <a:xfrm>
              <a:off x="4559300" y="3938588"/>
              <a:ext cx="1108075" cy="423862"/>
            </a:xfrm>
            <a:prstGeom prst="rect">
              <a:avLst/>
            </a:prstGeom>
          </p:spPr>
          <p:txBody>
            <a:bodyPr wrap="none">
              <a:spAutoFit/>
            </a:bodyP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客观性</a:t>
              </a:r>
            </a:p>
          </p:txBody>
        </p:sp>
        <p:sp>
          <p:nvSpPr>
            <p:cNvPr id="9" name="矩形 8">
              <a:extLst>
                <a:ext uri="{FF2B5EF4-FFF2-40B4-BE49-F238E27FC236}">
                  <a16:creationId xmlns:a16="http://schemas.microsoft.com/office/drawing/2014/main" xmlns="" id="{57E1E17A-6233-4F4B-BB94-06FFBEE7377F}"/>
                </a:ext>
              </a:extLst>
            </p:cNvPr>
            <p:cNvSpPr/>
            <p:nvPr/>
          </p:nvSpPr>
          <p:spPr>
            <a:xfrm>
              <a:off x="1531938" y="3689350"/>
              <a:ext cx="1108075" cy="885825"/>
            </a:xfrm>
            <a:prstGeom prst="rect">
              <a:avLst/>
            </a:prstGeom>
          </p:spPr>
          <p:txBody>
            <a:bodyPr wrap="none">
              <a:spAutoFit/>
            </a:bodyP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a:t>
              </a:r>
              <a:endParaRPr kumimoji="0" lang="en-US" altLang="zh-CN"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历史性</a:t>
              </a:r>
            </a:p>
          </p:txBody>
        </p:sp>
        <p:sp>
          <p:nvSpPr>
            <p:cNvPr id="40" name="矩形 39">
              <a:extLst>
                <a:ext uri="{FF2B5EF4-FFF2-40B4-BE49-F238E27FC236}">
                  <a16:creationId xmlns:a16="http://schemas.microsoft.com/office/drawing/2014/main" xmlns="" id="{8B54387A-CFA9-4A71-ADE4-554AE31FFD05}"/>
                </a:ext>
              </a:extLst>
            </p:cNvPr>
            <p:cNvSpPr/>
            <p:nvPr/>
          </p:nvSpPr>
          <p:spPr>
            <a:xfrm>
              <a:off x="3016251" y="5368008"/>
              <a:ext cx="1149350" cy="425450"/>
            </a:xfrm>
            <a:prstGeom prst="rect">
              <a:avLst/>
            </a:prstGeom>
          </p:spPr>
          <p:txBody>
            <a:bodyPr>
              <a:spAutoFit/>
            </a:bodyP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多维性</a:t>
              </a:r>
            </a:p>
          </p:txBody>
        </p:sp>
      </p:grpSp>
      <p:sp>
        <p:nvSpPr>
          <p:cNvPr id="24" name="矩形: 圆角 23">
            <a:extLst>
              <a:ext uri="{FF2B5EF4-FFF2-40B4-BE49-F238E27FC236}">
                <a16:creationId xmlns:a16="http://schemas.microsoft.com/office/drawing/2014/main" xmlns="" id="{D202FB03-CB9F-4E81-BEEF-468DE279A9EE}"/>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25" name="文本框 24">
            <a:extLst>
              <a:ext uri="{FF2B5EF4-FFF2-40B4-BE49-F238E27FC236}">
                <a16:creationId xmlns:a16="http://schemas.microsoft.com/office/drawing/2014/main" xmlns="" id="{1282DF7C-6ED7-413D-9F76-188B59A0572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Tree>
  </p:cSld>
  <p:clrMapOvr>
    <a:masterClrMapping/>
  </p:clrMapOvr>
  <p:transition spd="med">
    <p:pull/>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矩形 10">
            <a:extLst>
              <a:ext uri="{FF2B5EF4-FFF2-40B4-BE49-F238E27FC236}">
                <a16:creationId xmlns:a16="http://schemas.microsoft.com/office/drawing/2014/main" xmlns="" id="{523C0F8A-1A5A-48F9-84C1-2A80C40489C6}"/>
              </a:ext>
            </a:extLst>
          </p:cNvPr>
          <p:cNvSpPr>
            <a:spLocks noChangeArrowheads="1"/>
          </p:cNvSpPr>
          <p:nvPr/>
        </p:nvSpPr>
        <p:spPr bwMode="auto">
          <a:xfrm>
            <a:off x="7764362" y="1939272"/>
            <a:ext cx="325433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
                <a:srgbClr val="006600"/>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价值关系的形成依赖于主体的存在</a:t>
            </a:r>
          </a:p>
        </p:txBody>
      </p:sp>
      <p:sp>
        <p:nvSpPr>
          <p:cNvPr id="16" name="矩形: 圆角 15">
            <a:extLst>
              <a:ext uri="{FF2B5EF4-FFF2-40B4-BE49-F238E27FC236}">
                <a16:creationId xmlns:a16="http://schemas.microsoft.com/office/drawing/2014/main" xmlns="" id="{224B4274-4EA8-467D-89EB-5B8E411D8458}"/>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18" name="文本框 17">
            <a:extLst>
              <a:ext uri="{FF2B5EF4-FFF2-40B4-BE49-F238E27FC236}">
                <a16:creationId xmlns:a16="http://schemas.microsoft.com/office/drawing/2014/main" xmlns="" id="{F8E6315F-0DBE-4CAB-8606-EF9B90D6551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24" name="矩形 4">
            <a:extLst>
              <a:ext uri="{FF2B5EF4-FFF2-40B4-BE49-F238E27FC236}">
                <a16:creationId xmlns:a16="http://schemas.microsoft.com/office/drawing/2014/main" xmlns="" id="{4EC74B0F-3F77-400A-BAC5-22B4FA1C93C2}"/>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价值具有主体性</a:t>
            </a:r>
          </a:p>
        </p:txBody>
      </p:sp>
      <p:grpSp>
        <p:nvGrpSpPr>
          <p:cNvPr id="4" name="组合 3">
            <a:extLst>
              <a:ext uri="{FF2B5EF4-FFF2-40B4-BE49-F238E27FC236}">
                <a16:creationId xmlns:a16="http://schemas.microsoft.com/office/drawing/2014/main" xmlns="" id="{A44840A0-6D61-499B-8EB3-B290FC92E14C}"/>
              </a:ext>
            </a:extLst>
          </p:cNvPr>
          <p:cNvGrpSpPr/>
          <p:nvPr/>
        </p:nvGrpSpPr>
        <p:grpSpPr>
          <a:xfrm>
            <a:off x="3476179" y="2609859"/>
            <a:ext cx="4711678" cy="2700687"/>
            <a:chOff x="3314814" y="2637795"/>
            <a:chExt cx="4902981" cy="2810340"/>
          </a:xfrm>
        </p:grpSpPr>
        <p:sp>
          <p:nvSpPr>
            <p:cNvPr id="63490" name="矩形 6">
              <a:extLst>
                <a:ext uri="{FF2B5EF4-FFF2-40B4-BE49-F238E27FC236}">
                  <a16:creationId xmlns:a16="http://schemas.microsoft.com/office/drawing/2014/main" xmlns="" id="{59D57A27-9E0D-493E-B086-485999CB1454}"/>
                </a:ext>
              </a:extLst>
            </p:cNvPr>
            <p:cNvSpPr>
              <a:spLocks noChangeArrowheads="1"/>
            </p:cNvSpPr>
            <p:nvPr/>
          </p:nvSpPr>
          <p:spPr bwMode="auto">
            <a:xfrm>
              <a:off x="4063939" y="3497528"/>
              <a:ext cx="3833475" cy="118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价值直接与主体相联系，始终以主体为中心</a:t>
              </a:r>
              <a:endPar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xmlns="" id="{093DC878-639F-488A-A46E-F0D9CC524BA7}"/>
                </a:ext>
              </a:extLst>
            </p:cNvPr>
            <p:cNvGrpSpPr/>
            <p:nvPr/>
          </p:nvGrpSpPr>
          <p:grpSpPr>
            <a:xfrm>
              <a:off x="3579309" y="2965764"/>
              <a:ext cx="4638486" cy="2280155"/>
              <a:chOff x="4570413" y="2688432"/>
              <a:chExt cx="3302870" cy="1623602"/>
            </a:xfrm>
          </p:grpSpPr>
          <p:sp>
            <p:nvSpPr>
              <p:cNvPr id="31" name="ValueBack1">
                <a:extLst>
                  <a:ext uri="{FF2B5EF4-FFF2-40B4-BE49-F238E27FC236}">
                    <a16:creationId xmlns:a16="http://schemas.microsoft.com/office/drawing/2014/main" xmlns="" id="{522CBCDC-586C-44C6-B4A5-DCF8CCD8F556}"/>
                  </a:ext>
                </a:extLst>
              </p:cNvPr>
              <p:cNvSpPr/>
              <p:nvPr/>
            </p:nvSpPr>
            <p:spPr bwMode="auto">
              <a:xfrm>
                <a:off x="4570413" y="2688432"/>
                <a:ext cx="2778125" cy="1485900"/>
              </a:xfrm>
              <a:custGeom>
                <a:avLst/>
                <a:gdLst>
                  <a:gd name="T0" fmla="*/ 23 w 316"/>
                  <a:gd name="T1" fmla="*/ 168 h 168"/>
                  <a:gd name="T2" fmla="*/ 0 w 316"/>
                  <a:gd name="T3" fmla="*/ 168 h 168"/>
                  <a:gd name="T4" fmla="*/ 0 w 316"/>
                  <a:gd name="T5" fmla="*/ 118 h 168"/>
                  <a:gd name="T6" fmla="*/ 119 w 316"/>
                  <a:gd name="T7" fmla="*/ 0 h 168"/>
                  <a:gd name="T8" fmla="*/ 316 w 316"/>
                  <a:gd name="T9" fmla="*/ 0 h 168"/>
                  <a:gd name="T10" fmla="*/ 316 w 316"/>
                  <a:gd name="T11" fmla="*/ 22 h 168"/>
                  <a:gd name="T12" fmla="*/ 119 w 316"/>
                  <a:gd name="T13" fmla="*/ 22 h 168"/>
                  <a:gd name="T14" fmla="*/ 23 w 316"/>
                  <a:gd name="T15" fmla="*/ 118 h 168"/>
                  <a:gd name="T16" fmla="*/ 23 w 316"/>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68">
                    <a:moveTo>
                      <a:pt x="23" y="168"/>
                    </a:moveTo>
                    <a:cubicBezTo>
                      <a:pt x="0" y="168"/>
                      <a:pt x="0" y="168"/>
                      <a:pt x="0" y="168"/>
                    </a:cubicBezTo>
                    <a:cubicBezTo>
                      <a:pt x="0" y="118"/>
                      <a:pt x="0" y="118"/>
                      <a:pt x="0" y="118"/>
                    </a:cubicBezTo>
                    <a:cubicBezTo>
                      <a:pt x="0" y="53"/>
                      <a:pt x="53" y="0"/>
                      <a:pt x="119" y="0"/>
                    </a:cubicBezTo>
                    <a:cubicBezTo>
                      <a:pt x="316" y="0"/>
                      <a:pt x="316" y="0"/>
                      <a:pt x="316" y="0"/>
                    </a:cubicBezTo>
                    <a:cubicBezTo>
                      <a:pt x="316" y="22"/>
                      <a:pt x="316" y="22"/>
                      <a:pt x="316" y="22"/>
                    </a:cubicBezTo>
                    <a:cubicBezTo>
                      <a:pt x="119" y="22"/>
                      <a:pt x="119" y="22"/>
                      <a:pt x="119" y="22"/>
                    </a:cubicBezTo>
                    <a:cubicBezTo>
                      <a:pt x="66" y="22"/>
                      <a:pt x="23" y="65"/>
                      <a:pt x="23" y="118"/>
                    </a:cubicBezTo>
                    <a:lnTo>
                      <a:pt x="23" y="168"/>
                    </a:lnTo>
                    <a:close/>
                  </a:path>
                </a:pathLst>
              </a:custGeom>
              <a:solidFill>
                <a:schemeClr val="accent3">
                  <a:lumMod val="10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2" name="ValueBack2">
                <a:extLst>
                  <a:ext uri="{FF2B5EF4-FFF2-40B4-BE49-F238E27FC236}">
                    <a16:creationId xmlns:a16="http://schemas.microsoft.com/office/drawing/2014/main" xmlns="" id="{925B6AE6-9547-4DE5-B8B0-083B4999C893}"/>
                  </a:ext>
                </a:extLst>
              </p:cNvPr>
              <p:cNvSpPr/>
              <p:nvPr/>
            </p:nvSpPr>
            <p:spPr bwMode="auto">
              <a:xfrm>
                <a:off x="5087220" y="2826134"/>
                <a:ext cx="2786063" cy="1485900"/>
              </a:xfrm>
              <a:custGeom>
                <a:avLst/>
                <a:gdLst>
                  <a:gd name="T0" fmla="*/ 294 w 317"/>
                  <a:gd name="T1" fmla="*/ 0 h 168"/>
                  <a:gd name="T2" fmla="*/ 317 w 317"/>
                  <a:gd name="T3" fmla="*/ 0 h 168"/>
                  <a:gd name="T4" fmla="*/ 317 w 317"/>
                  <a:gd name="T5" fmla="*/ 50 h 168"/>
                  <a:gd name="T6" fmla="*/ 198 w 317"/>
                  <a:gd name="T7" fmla="*/ 168 h 168"/>
                  <a:gd name="T8" fmla="*/ 0 w 317"/>
                  <a:gd name="T9" fmla="*/ 168 h 168"/>
                  <a:gd name="T10" fmla="*/ 0 w 317"/>
                  <a:gd name="T11" fmla="*/ 146 h 168"/>
                  <a:gd name="T12" fmla="*/ 198 w 317"/>
                  <a:gd name="T13" fmla="*/ 146 h 168"/>
                  <a:gd name="T14" fmla="*/ 294 w 317"/>
                  <a:gd name="T15" fmla="*/ 50 h 168"/>
                  <a:gd name="T16" fmla="*/ 294 w 317"/>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168">
                    <a:moveTo>
                      <a:pt x="294" y="0"/>
                    </a:moveTo>
                    <a:cubicBezTo>
                      <a:pt x="317" y="0"/>
                      <a:pt x="317" y="0"/>
                      <a:pt x="317" y="0"/>
                    </a:cubicBezTo>
                    <a:cubicBezTo>
                      <a:pt x="317" y="50"/>
                      <a:pt x="317" y="50"/>
                      <a:pt x="317" y="50"/>
                    </a:cubicBezTo>
                    <a:cubicBezTo>
                      <a:pt x="317" y="115"/>
                      <a:pt x="263" y="168"/>
                      <a:pt x="198" y="168"/>
                    </a:cubicBezTo>
                    <a:cubicBezTo>
                      <a:pt x="0" y="168"/>
                      <a:pt x="0" y="168"/>
                      <a:pt x="0" y="168"/>
                    </a:cubicBezTo>
                    <a:cubicBezTo>
                      <a:pt x="0" y="146"/>
                      <a:pt x="0" y="146"/>
                      <a:pt x="0" y="146"/>
                    </a:cubicBezTo>
                    <a:cubicBezTo>
                      <a:pt x="198" y="146"/>
                      <a:pt x="198" y="146"/>
                      <a:pt x="198" y="146"/>
                    </a:cubicBezTo>
                    <a:cubicBezTo>
                      <a:pt x="251" y="146"/>
                      <a:pt x="294" y="103"/>
                      <a:pt x="294" y="50"/>
                    </a:cubicBezTo>
                    <a:lnTo>
                      <a:pt x="294" y="0"/>
                    </a:lnTo>
                    <a:close/>
                  </a:path>
                </a:pathLst>
              </a:custGeom>
              <a:solidFill>
                <a:srgbClr val="AE683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3" name="椭圆 2">
              <a:extLst>
                <a:ext uri="{FF2B5EF4-FFF2-40B4-BE49-F238E27FC236}">
                  <a16:creationId xmlns:a16="http://schemas.microsoft.com/office/drawing/2014/main" xmlns="" id="{D617B946-2AA0-4599-B3AA-2FC05DD00B2C}"/>
                </a:ext>
              </a:extLst>
            </p:cNvPr>
            <p:cNvSpPr/>
            <p:nvPr/>
          </p:nvSpPr>
          <p:spPr>
            <a:xfrm>
              <a:off x="6860171" y="2637795"/>
              <a:ext cx="791205" cy="791205"/>
            </a:xfrm>
            <a:prstGeom prst="ellipse">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33" name="椭圆 32">
              <a:extLst>
                <a:ext uri="{FF2B5EF4-FFF2-40B4-BE49-F238E27FC236}">
                  <a16:creationId xmlns:a16="http://schemas.microsoft.com/office/drawing/2014/main" xmlns="" id="{21C72E10-74F3-4685-B367-5F9894E352A8}"/>
                </a:ext>
              </a:extLst>
            </p:cNvPr>
            <p:cNvSpPr/>
            <p:nvPr/>
          </p:nvSpPr>
          <p:spPr>
            <a:xfrm>
              <a:off x="3314814" y="4656930"/>
              <a:ext cx="791205" cy="79120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sp>
        <p:nvSpPr>
          <p:cNvPr id="34" name="矩形 10">
            <a:extLst>
              <a:ext uri="{FF2B5EF4-FFF2-40B4-BE49-F238E27FC236}">
                <a16:creationId xmlns:a16="http://schemas.microsoft.com/office/drawing/2014/main" xmlns="" id="{3997B54D-3772-4E40-A46C-CCADBAE238AF}"/>
              </a:ext>
            </a:extLst>
          </p:cNvPr>
          <p:cNvSpPr>
            <a:spLocks noChangeArrowheads="1"/>
          </p:cNvSpPr>
          <p:nvPr/>
        </p:nvSpPr>
        <p:spPr bwMode="auto">
          <a:xfrm>
            <a:off x="2229177" y="5302061"/>
            <a:ext cx="325433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
                <a:srgbClr val="006600"/>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价值关系的形成依赖于主体的创造</a:t>
            </a:r>
          </a:p>
        </p:txBody>
      </p:sp>
    </p:spTree>
  </p:cSld>
  <p:clrMapOvr>
    <a:masterClrMapping/>
  </p:clrMapOvr>
  <p:transition spd="med">
    <p:pull/>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xmlns="" id="{C2C47A08-F2EC-449E-9114-4F12B93842CE}"/>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21" name="文本框 20">
            <a:extLst>
              <a:ext uri="{FF2B5EF4-FFF2-40B4-BE49-F238E27FC236}">
                <a16:creationId xmlns:a16="http://schemas.microsoft.com/office/drawing/2014/main" xmlns="" id="{A1B3FCBA-BC27-49B6-8EDA-0B5EB5311E0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4" name="组合 3">
            <a:extLst>
              <a:ext uri="{FF2B5EF4-FFF2-40B4-BE49-F238E27FC236}">
                <a16:creationId xmlns:a16="http://schemas.microsoft.com/office/drawing/2014/main" xmlns="" id="{37A2754A-9CC7-4D7F-B3F7-CAAA3C5A3EAA}"/>
              </a:ext>
            </a:extLst>
          </p:cNvPr>
          <p:cNvGrpSpPr/>
          <p:nvPr/>
        </p:nvGrpSpPr>
        <p:grpSpPr>
          <a:xfrm>
            <a:off x="900187" y="2137672"/>
            <a:ext cx="10391625" cy="4219024"/>
            <a:chOff x="877010" y="2083351"/>
            <a:chExt cx="10391625" cy="4219024"/>
          </a:xfrm>
        </p:grpSpPr>
        <p:sp>
          <p:nvSpPr>
            <p:cNvPr id="210947" name="矩形 17">
              <a:extLst>
                <a:ext uri="{FF2B5EF4-FFF2-40B4-BE49-F238E27FC236}">
                  <a16:creationId xmlns:a16="http://schemas.microsoft.com/office/drawing/2014/main" xmlns="" id="{0079E1ED-B7A8-4A46-B7E3-BD15070D4E13}"/>
                </a:ext>
              </a:extLst>
            </p:cNvPr>
            <p:cNvSpPr>
              <a:spLocks noChangeArrowheads="1"/>
            </p:cNvSpPr>
            <p:nvPr/>
          </p:nvSpPr>
          <p:spPr bwMode="auto">
            <a:xfrm>
              <a:off x="877010" y="3784846"/>
              <a:ext cx="2113695" cy="950388"/>
            </a:xfrm>
            <a:prstGeom prst="rect">
              <a:avLst/>
            </a:prstGeom>
            <a:noFill/>
            <a:ln>
              <a:noFill/>
            </a:ln>
          </p:spPr>
          <p:txBody>
            <a:bodyPr vert="horz" wrap="square">
              <a:spAutoFit/>
            </a:bodyPr>
            <a:lstStyle>
              <a:lvl1pPr marL="228600" indent="-228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1" indent="0" algn="ctr" defTabSz="914400" rtl="0" eaLnBrk="0" fontAlgn="base" latinLnBrk="0" hangingPunct="0">
                <a:lnSpc>
                  <a:spcPct val="110000"/>
                </a:lnSpc>
                <a:spcBef>
                  <a:spcPct val="20000"/>
                </a:spcBef>
                <a:spcAft>
                  <a:spcPct val="0"/>
                </a:spcAft>
                <a:buClrTx/>
                <a:buSzTx/>
                <a:buFontTx/>
                <a:buNone/>
                <a:tabLst/>
                <a:defRPr/>
              </a:pPr>
              <a:r>
                <a:rPr kumimoji="0" lang="zh-CN" altLang="en-US" sz="2400" b="1" i="0" u="none" strike="noStrike" kern="1200" cap="none" spc="60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主体的</a:t>
              </a:r>
              <a:endParaRPr kumimoji="0" lang="en-US" altLang="zh-CN" sz="2400" b="1" i="0" u="none" strike="noStrike" kern="1200" cap="none" spc="60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1" indent="0" algn="ctr" defTabSz="914400" rtl="0" eaLnBrk="0" fontAlgn="base" latinLnBrk="0" hangingPunct="0">
                <a:lnSpc>
                  <a:spcPct val="110000"/>
                </a:lnSpc>
                <a:spcBef>
                  <a:spcPct val="20000"/>
                </a:spcBef>
                <a:spcAft>
                  <a:spcPct val="0"/>
                </a:spcAft>
                <a:buClrTx/>
                <a:buSzTx/>
                <a:buFontTx/>
                <a:buNone/>
                <a:tabLst/>
                <a:defRPr/>
              </a:pPr>
              <a:r>
                <a:rPr kumimoji="0" lang="zh-CN" altLang="en-US" sz="2400" b="1" i="0" u="none" strike="noStrike" kern="1200" cap="none" spc="60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创造性表现</a:t>
              </a:r>
            </a:p>
          </p:txBody>
        </p:sp>
        <p:grpSp>
          <p:nvGrpSpPr>
            <p:cNvPr id="3" name="组合 2">
              <a:extLst>
                <a:ext uri="{FF2B5EF4-FFF2-40B4-BE49-F238E27FC236}">
                  <a16:creationId xmlns:a16="http://schemas.microsoft.com/office/drawing/2014/main" xmlns="" id="{0D6C8D41-FEB8-487A-B2B3-DEBF55EEE687}"/>
                </a:ext>
              </a:extLst>
            </p:cNvPr>
            <p:cNvGrpSpPr/>
            <p:nvPr/>
          </p:nvGrpSpPr>
          <p:grpSpPr>
            <a:xfrm>
              <a:off x="3146612" y="2083351"/>
              <a:ext cx="8122023" cy="4219024"/>
              <a:chOff x="1949824" y="2083351"/>
              <a:chExt cx="8122023" cy="4219024"/>
            </a:xfrm>
          </p:grpSpPr>
          <p:sp>
            <p:nvSpPr>
              <p:cNvPr id="27" name="矩形 26">
                <a:extLst>
                  <a:ext uri="{FF2B5EF4-FFF2-40B4-BE49-F238E27FC236}">
                    <a16:creationId xmlns:a16="http://schemas.microsoft.com/office/drawing/2014/main" xmlns="" id="{5754C62E-8D40-4D7C-A779-0E53406B0878}"/>
                  </a:ext>
                </a:extLst>
              </p:cNvPr>
              <p:cNvSpPr/>
              <p:nvPr/>
            </p:nvSpPr>
            <p:spPr bwMode="auto">
              <a:xfrm>
                <a:off x="2408238" y="2083351"/>
                <a:ext cx="7663609" cy="4219024"/>
              </a:xfrm>
              <a:prstGeom prst="rect">
                <a:avLst/>
              </a:prstGeom>
              <a:solidFill>
                <a:srgbClr val="D8A58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 name="组合 1">
                <a:extLst>
                  <a:ext uri="{FF2B5EF4-FFF2-40B4-BE49-F238E27FC236}">
                    <a16:creationId xmlns:a16="http://schemas.microsoft.com/office/drawing/2014/main" xmlns="" id="{62742C8A-F590-4A93-A006-FE648D662F6F}"/>
                  </a:ext>
                </a:extLst>
              </p:cNvPr>
              <p:cNvGrpSpPr/>
              <p:nvPr/>
            </p:nvGrpSpPr>
            <p:grpSpPr>
              <a:xfrm>
                <a:off x="1949824" y="2083351"/>
                <a:ext cx="2345951" cy="4219024"/>
                <a:chOff x="1468438" y="1217613"/>
                <a:chExt cx="2827337" cy="5084762"/>
              </a:xfrm>
            </p:grpSpPr>
            <p:pic>
              <p:nvPicPr>
                <p:cNvPr id="65540" name="图片 2">
                  <a:extLst>
                    <a:ext uri="{FF2B5EF4-FFF2-40B4-BE49-F238E27FC236}">
                      <a16:creationId xmlns:a16="http://schemas.microsoft.com/office/drawing/2014/main" xmlns="" id="{10B48E89-B7D2-4B8B-B61C-BA92BE8B7A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871"/>
                <a:stretch/>
              </p:blipFill>
              <p:spPr bwMode="auto">
                <a:xfrm>
                  <a:off x="1468438" y="2962277"/>
                  <a:ext cx="2825750" cy="174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3">
                  <a:extLst>
                    <a:ext uri="{FF2B5EF4-FFF2-40B4-BE49-F238E27FC236}">
                      <a16:creationId xmlns:a16="http://schemas.microsoft.com/office/drawing/2014/main" xmlns="" id="{5A6D4A2F-5BC0-4B8B-8B9B-E4FF7FF774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8438" y="4713288"/>
                  <a:ext cx="2825750"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图片 1">
                  <a:extLst>
                    <a:ext uri="{FF2B5EF4-FFF2-40B4-BE49-F238E27FC236}">
                      <a16:creationId xmlns:a16="http://schemas.microsoft.com/office/drawing/2014/main" xmlns="" id="{8D6B6E80-93DF-4B9D-9A6E-D86CD3740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438" y="1217613"/>
                  <a:ext cx="2827337"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551" name="矩形 14">
                <a:extLst>
                  <a:ext uri="{FF2B5EF4-FFF2-40B4-BE49-F238E27FC236}">
                    <a16:creationId xmlns:a16="http://schemas.microsoft.com/office/drawing/2014/main" xmlns="" id="{2A1AA297-A715-4F79-8547-74AE5C3A2462}"/>
                  </a:ext>
                </a:extLst>
              </p:cNvPr>
              <p:cNvSpPr>
                <a:spLocks noChangeArrowheads="1"/>
              </p:cNvSpPr>
              <p:nvPr/>
            </p:nvSpPr>
            <p:spPr bwMode="auto">
              <a:xfrm>
                <a:off x="4606271" y="2576269"/>
                <a:ext cx="2345951" cy="46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发现更多客体</a:t>
                </a:r>
              </a:p>
            </p:txBody>
          </p:sp>
          <p:sp>
            <p:nvSpPr>
              <p:cNvPr id="65552" name="矩形 16">
                <a:extLst>
                  <a:ext uri="{FF2B5EF4-FFF2-40B4-BE49-F238E27FC236}">
                    <a16:creationId xmlns:a16="http://schemas.microsoft.com/office/drawing/2014/main" xmlns="" id="{CE385977-6DAF-4D5B-82AB-1C13719ADD84}"/>
                  </a:ext>
                </a:extLst>
              </p:cNvPr>
              <p:cNvSpPr>
                <a:spLocks noChangeArrowheads="1"/>
              </p:cNvSpPr>
              <p:nvPr/>
            </p:nvSpPr>
            <p:spPr bwMode="auto">
              <a:xfrm>
                <a:off x="4606271" y="3902276"/>
                <a:ext cx="3600450" cy="58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掌握它们的属性</a:t>
                </a:r>
              </a:p>
            </p:txBody>
          </p:sp>
          <p:sp>
            <p:nvSpPr>
              <p:cNvPr id="65547" name="矩形 16">
                <a:extLst>
                  <a:ext uri="{FF2B5EF4-FFF2-40B4-BE49-F238E27FC236}">
                    <a16:creationId xmlns:a16="http://schemas.microsoft.com/office/drawing/2014/main" xmlns="" id="{989E0ADB-5F81-4FE7-895E-C36EDA4A1D17}"/>
                  </a:ext>
                </a:extLst>
              </p:cNvPr>
              <p:cNvSpPr>
                <a:spLocks noChangeArrowheads="1"/>
              </p:cNvSpPr>
              <p:nvPr/>
            </p:nvSpPr>
            <p:spPr bwMode="auto">
              <a:xfrm>
                <a:off x="4606271" y="5280025"/>
                <a:ext cx="5153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使客体的潜在价值转化为现实的价值</a:t>
                </a:r>
              </a:p>
            </p:txBody>
          </p:sp>
          <p:cxnSp>
            <p:nvCxnSpPr>
              <p:cNvPr id="26" name="直接连接符 25">
                <a:extLst>
                  <a:ext uri="{FF2B5EF4-FFF2-40B4-BE49-F238E27FC236}">
                    <a16:creationId xmlns:a16="http://schemas.microsoft.com/office/drawing/2014/main" xmlns="" id="{D2821612-2335-420D-B760-2002C3154092}"/>
                  </a:ext>
                </a:extLst>
              </p:cNvPr>
              <p:cNvCxnSpPr/>
              <p:nvPr/>
            </p:nvCxnSpPr>
            <p:spPr>
              <a:xfrm>
                <a:off x="4361693" y="3530965"/>
                <a:ext cx="5616575" cy="0"/>
              </a:xfrm>
              <a:prstGeom prst="line">
                <a:avLst/>
              </a:prstGeom>
              <a:ln>
                <a:solidFill>
                  <a:srgbClr val="D8A582"/>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2319838F-FD41-473E-8EFD-AE2EF83ADC03}"/>
                  </a:ext>
                </a:extLst>
              </p:cNvPr>
              <p:cNvCxnSpPr/>
              <p:nvPr/>
            </p:nvCxnSpPr>
            <p:spPr>
              <a:xfrm>
                <a:off x="4361693" y="4956354"/>
                <a:ext cx="5616575" cy="0"/>
              </a:xfrm>
              <a:prstGeom prst="line">
                <a:avLst/>
              </a:prstGeom>
              <a:ln>
                <a:solidFill>
                  <a:srgbClr val="D8A582"/>
                </a:solidFill>
                <a:prstDash val="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med">
    <p:pull/>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46DC0830-E011-48E3-A7B9-1B196BB05628}"/>
              </a:ext>
            </a:extLst>
          </p:cNvPr>
          <p:cNvGrpSpPr/>
          <p:nvPr/>
        </p:nvGrpSpPr>
        <p:grpSpPr>
          <a:xfrm>
            <a:off x="7192758" y="3197836"/>
            <a:ext cx="4083050" cy="3068638"/>
            <a:chOff x="7427913" y="1035050"/>
            <a:chExt cx="4083050" cy="3068638"/>
          </a:xfrm>
        </p:grpSpPr>
        <p:sp>
          <p:nvSpPr>
            <p:cNvPr id="2" name="椭圆 1">
              <a:extLst>
                <a:ext uri="{FF2B5EF4-FFF2-40B4-BE49-F238E27FC236}">
                  <a16:creationId xmlns:a16="http://schemas.microsoft.com/office/drawing/2014/main" xmlns="" id="{10B237AC-9069-42C2-BDC8-6585C529042C}"/>
                </a:ext>
              </a:extLst>
            </p:cNvPr>
            <p:cNvSpPr/>
            <p:nvPr/>
          </p:nvSpPr>
          <p:spPr>
            <a:xfrm>
              <a:off x="7905750" y="1504950"/>
              <a:ext cx="2314575" cy="22907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7589" name="Picture 4">
              <a:extLst>
                <a:ext uri="{FF2B5EF4-FFF2-40B4-BE49-F238E27FC236}">
                  <a16:creationId xmlns:a16="http://schemas.microsoft.com/office/drawing/2014/main" xmlns="" id="{FC15F426-3DA8-4ABE-BEEF-BE89ABCC88B5}"/>
                </a:ext>
              </a:extLst>
            </p:cNvPr>
            <p:cNvPicPr>
              <a:picLocks noChangeAspect="1" noChangeArrowheads="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7427913" y="1035050"/>
              <a:ext cx="408305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圆角 14">
            <a:extLst>
              <a:ext uri="{FF2B5EF4-FFF2-40B4-BE49-F238E27FC236}">
                <a16:creationId xmlns:a16="http://schemas.microsoft.com/office/drawing/2014/main" xmlns="" id="{F1826AD7-1392-43D1-8DE3-7BF628A93C33}"/>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19" name="文本框 18">
            <a:extLst>
              <a:ext uri="{FF2B5EF4-FFF2-40B4-BE49-F238E27FC236}">
                <a16:creationId xmlns:a16="http://schemas.microsoft.com/office/drawing/2014/main" xmlns="" id="{A06F14F7-8CFE-444D-8807-D8F7B54FAF4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26" name="矩形 4">
            <a:extLst>
              <a:ext uri="{FF2B5EF4-FFF2-40B4-BE49-F238E27FC236}">
                <a16:creationId xmlns:a16="http://schemas.microsoft.com/office/drawing/2014/main" xmlns="" id="{768BA1E8-ACD1-4C02-80D1-A347E619DE11}"/>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价值具有客观性</a:t>
            </a:r>
          </a:p>
        </p:txBody>
      </p:sp>
      <p:sp>
        <p:nvSpPr>
          <p:cNvPr id="27" name="矩形 10">
            <a:extLst>
              <a:ext uri="{FF2B5EF4-FFF2-40B4-BE49-F238E27FC236}">
                <a16:creationId xmlns:a16="http://schemas.microsoft.com/office/drawing/2014/main" xmlns="" id="{E2DBF9CD-398D-49D0-9861-721971D28686}"/>
              </a:ext>
            </a:extLst>
          </p:cNvPr>
          <p:cNvSpPr>
            <a:spLocks noChangeArrowheads="1"/>
          </p:cNvSpPr>
          <p:nvPr/>
        </p:nvSpPr>
        <p:spPr bwMode="auto">
          <a:xfrm>
            <a:off x="6441373" y="1950276"/>
            <a:ext cx="30320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
                <a:srgbClr val="006600"/>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客体的存在、属性及作用是客观的</a:t>
            </a:r>
          </a:p>
        </p:txBody>
      </p:sp>
      <p:grpSp>
        <p:nvGrpSpPr>
          <p:cNvPr id="28" name="组合 27">
            <a:extLst>
              <a:ext uri="{FF2B5EF4-FFF2-40B4-BE49-F238E27FC236}">
                <a16:creationId xmlns:a16="http://schemas.microsoft.com/office/drawing/2014/main" xmlns="" id="{D3CEB393-E11A-4252-89A8-6D66F8C649F3}"/>
              </a:ext>
            </a:extLst>
          </p:cNvPr>
          <p:cNvGrpSpPr/>
          <p:nvPr/>
        </p:nvGrpSpPr>
        <p:grpSpPr>
          <a:xfrm>
            <a:off x="2153190" y="2620863"/>
            <a:ext cx="4711677" cy="2765682"/>
            <a:chOff x="3314814" y="2637795"/>
            <a:chExt cx="4902980" cy="2877974"/>
          </a:xfrm>
        </p:grpSpPr>
        <p:sp>
          <p:nvSpPr>
            <p:cNvPr id="29" name="矩形 6">
              <a:extLst>
                <a:ext uri="{FF2B5EF4-FFF2-40B4-BE49-F238E27FC236}">
                  <a16:creationId xmlns:a16="http://schemas.microsoft.com/office/drawing/2014/main" xmlns="" id="{ED2FC801-38E5-4FDB-B544-4DF6EC11E956}"/>
                </a:ext>
              </a:extLst>
            </p:cNvPr>
            <p:cNvSpPr>
              <a:spLocks noChangeArrowheads="1"/>
            </p:cNvSpPr>
            <p:nvPr/>
          </p:nvSpPr>
          <p:spPr bwMode="auto">
            <a:xfrm>
              <a:off x="4152006" y="3333965"/>
              <a:ext cx="3647902" cy="175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在一定条件下客体对于主体的意义不依赖于主体的主观意识而存在</a:t>
              </a:r>
            </a:p>
          </p:txBody>
        </p:sp>
        <p:grpSp>
          <p:nvGrpSpPr>
            <p:cNvPr id="30" name="组合 29">
              <a:extLst>
                <a:ext uri="{FF2B5EF4-FFF2-40B4-BE49-F238E27FC236}">
                  <a16:creationId xmlns:a16="http://schemas.microsoft.com/office/drawing/2014/main" xmlns="" id="{BF2CBE83-5F4E-462D-A51D-A224BAF81C78}"/>
                </a:ext>
              </a:extLst>
            </p:cNvPr>
            <p:cNvGrpSpPr/>
            <p:nvPr/>
          </p:nvGrpSpPr>
          <p:grpSpPr>
            <a:xfrm>
              <a:off x="3579310" y="2965764"/>
              <a:ext cx="4638484" cy="2550005"/>
              <a:chOff x="4570414" y="2688432"/>
              <a:chExt cx="3302869" cy="1815751"/>
            </a:xfrm>
          </p:grpSpPr>
          <p:sp>
            <p:nvSpPr>
              <p:cNvPr id="33" name="ValueBack1">
                <a:extLst>
                  <a:ext uri="{FF2B5EF4-FFF2-40B4-BE49-F238E27FC236}">
                    <a16:creationId xmlns:a16="http://schemas.microsoft.com/office/drawing/2014/main" xmlns="" id="{34BF62F5-86A1-4CDD-9119-DE60EF83D876}"/>
                  </a:ext>
                </a:extLst>
              </p:cNvPr>
              <p:cNvSpPr/>
              <p:nvPr/>
            </p:nvSpPr>
            <p:spPr bwMode="auto">
              <a:xfrm>
                <a:off x="4570414" y="2688432"/>
                <a:ext cx="2778125" cy="1485900"/>
              </a:xfrm>
              <a:custGeom>
                <a:avLst/>
                <a:gdLst>
                  <a:gd name="T0" fmla="*/ 23 w 316"/>
                  <a:gd name="T1" fmla="*/ 168 h 168"/>
                  <a:gd name="T2" fmla="*/ 0 w 316"/>
                  <a:gd name="T3" fmla="*/ 168 h 168"/>
                  <a:gd name="T4" fmla="*/ 0 w 316"/>
                  <a:gd name="T5" fmla="*/ 118 h 168"/>
                  <a:gd name="T6" fmla="*/ 119 w 316"/>
                  <a:gd name="T7" fmla="*/ 0 h 168"/>
                  <a:gd name="T8" fmla="*/ 316 w 316"/>
                  <a:gd name="T9" fmla="*/ 0 h 168"/>
                  <a:gd name="T10" fmla="*/ 316 w 316"/>
                  <a:gd name="T11" fmla="*/ 22 h 168"/>
                  <a:gd name="T12" fmla="*/ 119 w 316"/>
                  <a:gd name="T13" fmla="*/ 22 h 168"/>
                  <a:gd name="T14" fmla="*/ 23 w 316"/>
                  <a:gd name="T15" fmla="*/ 118 h 168"/>
                  <a:gd name="T16" fmla="*/ 23 w 316"/>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68">
                    <a:moveTo>
                      <a:pt x="23" y="168"/>
                    </a:moveTo>
                    <a:cubicBezTo>
                      <a:pt x="0" y="168"/>
                      <a:pt x="0" y="168"/>
                      <a:pt x="0" y="168"/>
                    </a:cubicBezTo>
                    <a:cubicBezTo>
                      <a:pt x="0" y="118"/>
                      <a:pt x="0" y="118"/>
                      <a:pt x="0" y="118"/>
                    </a:cubicBezTo>
                    <a:cubicBezTo>
                      <a:pt x="0" y="53"/>
                      <a:pt x="53" y="0"/>
                      <a:pt x="119" y="0"/>
                    </a:cubicBezTo>
                    <a:cubicBezTo>
                      <a:pt x="316" y="0"/>
                      <a:pt x="316" y="0"/>
                      <a:pt x="316" y="0"/>
                    </a:cubicBezTo>
                    <a:cubicBezTo>
                      <a:pt x="316" y="22"/>
                      <a:pt x="316" y="22"/>
                      <a:pt x="316" y="22"/>
                    </a:cubicBezTo>
                    <a:cubicBezTo>
                      <a:pt x="119" y="22"/>
                      <a:pt x="119" y="22"/>
                      <a:pt x="119" y="22"/>
                    </a:cubicBezTo>
                    <a:cubicBezTo>
                      <a:pt x="66" y="22"/>
                      <a:pt x="23" y="65"/>
                      <a:pt x="23" y="118"/>
                    </a:cubicBezTo>
                    <a:lnTo>
                      <a:pt x="23" y="168"/>
                    </a:lnTo>
                    <a:close/>
                  </a:path>
                </a:pathLst>
              </a:custGeom>
              <a:solidFill>
                <a:schemeClr val="accent3">
                  <a:lumMod val="10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4" name="ValueBack2">
                <a:extLst>
                  <a:ext uri="{FF2B5EF4-FFF2-40B4-BE49-F238E27FC236}">
                    <a16:creationId xmlns:a16="http://schemas.microsoft.com/office/drawing/2014/main" xmlns="" id="{5C299802-4DAE-475C-AD20-033AF51802B2}"/>
                  </a:ext>
                </a:extLst>
              </p:cNvPr>
              <p:cNvSpPr/>
              <p:nvPr/>
            </p:nvSpPr>
            <p:spPr bwMode="auto">
              <a:xfrm>
                <a:off x="5087220" y="3018283"/>
                <a:ext cx="2786063" cy="1485900"/>
              </a:xfrm>
              <a:custGeom>
                <a:avLst/>
                <a:gdLst>
                  <a:gd name="T0" fmla="*/ 294 w 317"/>
                  <a:gd name="T1" fmla="*/ 0 h 168"/>
                  <a:gd name="T2" fmla="*/ 317 w 317"/>
                  <a:gd name="T3" fmla="*/ 0 h 168"/>
                  <a:gd name="T4" fmla="*/ 317 w 317"/>
                  <a:gd name="T5" fmla="*/ 50 h 168"/>
                  <a:gd name="T6" fmla="*/ 198 w 317"/>
                  <a:gd name="T7" fmla="*/ 168 h 168"/>
                  <a:gd name="T8" fmla="*/ 0 w 317"/>
                  <a:gd name="T9" fmla="*/ 168 h 168"/>
                  <a:gd name="T10" fmla="*/ 0 w 317"/>
                  <a:gd name="T11" fmla="*/ 146 h 168"/>
                  <a:gd name="T12" fmla="*/ 198 w 317"/>
                  <a:gd name="T13" fmla="*/ 146 h 168"/>
                  <a:gd name="T14" fmla="*/ 294 w 317"/>
                  <a:gd name="T15" fmla="*/ 50 h 168"/>
                  <a:gd name="T16" fmla="*/ 294 w 317"/>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168">
                    <a:moveTo>
                      <a:pt x="294" y="0"/>
                    </a:moveTo>
                    <a:cubicBezTo>
                      <a:pt x="317" y="0"/>
                      <a:pt x="317" y="0"/>
                      <a:pt x="317" y="0"/>
                    </a:cubicBezTo>
                    <a:cubicBezTo>
                      <a:pt x="317" y="50"/>
                      <a:pt x="317" y="50"/>
                      <a:pt x="317" y="50"/>
                    </a:cubicBezTo>
                    <a:cubicBezTo>
                      <a:pt x="317" y="115"/>
                      <a:pt x="263" y="168"/>
                      <a:pt x="198" y="168"/>
                    </a:cubicBezTo>
                    <a:cubicBezTo>
                      <a:pt x="0" y="168"/>
                      <a:pt x="0" y="168"/>
                      <a:pt x="0" y="168"/>
                    </a:cubicBezTo>
                    <a:cubicBezTo>
                      <a:pt x="0" y="146"/>
                      <a:pt x="0" y="146"/>
                      <a:pt x="0" y="146"/>
                    </a:cubicBezTo>
                    <a:cubicBezTo>
                      <a:pt x="198" y="146"/>
                      <a:pt x="198" y="146"/>
                      <a:pt x="198" y="146"/>
                    </a:cubicBezTo>
                    <a:cubicBezTo>
                      <a:pt x="251" y="146"/>
                      <a:pt x="294" y="103"/>
                      <a:pt x="294" y="50"/>
                    </a:cubicBezTo>
                    <a:lnTo>
                      <a:pt x="294" y="0"/>
                    </a:lnTo>
                    <a:close/>
                  </a:path>
                </a:pathLst>
              </a:custGeom>
              <a:solidFill>
                <a:srgbClr val="AE683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31" name="椭圆 30">
              <a:extLst>
                <a:ext uri="{FF2B5EF4-FFF2-40B4-BE49-F238E27FC236}">
                  <a16:creationId xmlns:a16="http://schemas.microsoft.com/office/drawing/2014/main" xmlns="" id="{7C0ABEED-DBC8-484A-9370-54DE8257CCB5}"/>
                </a:ext>
              </a:extLst>
            </p:cNvPr>
            <p:cNvSpPr/>
            <p:nvPr/>
          </p:nvSpPr>
          <p:spPr>
            <a:xfrm>
              <a:off x="6860171" y="2637795"/>
              <a:ext cx="791205" cy="791205"/>
            </a:xfrm>
            <a:prstGeom prst="ellipse">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32" name="椭圆 31">
              <a:extLst>
                <a:ext uri="{FF2B5EF4-FFF2-40B4-BE49-F238E27FC236}">
                  <a16:creationId xmlns:a16="http://schemas.microsoft.com/office/drawing/2014/main" xmlns="" id="{6793F0E3-FE2E-42A3-9E17-2332F3B49E77}"/>
                </a:ext>
              </a:extLst>
            </p:cNvPr>
            <p:cNvSpPr/>
            <p:nvPr/>
          </p:nvSpPr>
          <p:spPr>
            <a:xfrm>
              <a:off x="3314814" y="4656930"/>
              <a:ext cx="791205" cy="79120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sp>
        <p:nvSpPr>
          <p:cNvPr id="35" name="矩形 10">
            <a:extLst>
              <a:ext uri="{FF2B5EF4-FFF2-40B4-BE49-F238E27FC236}">
                <a16:creationId xmlns:a16="http://schemas.microsoft.com/office/drawing/2014/main" xmlns="" id="{F66F0AB2-090C-4D44-B53E-C8AE98452038}"/>
              </a:ext>
            </a:extLst>
          </p:cNvPr>
          <p:cNvSpPr>
            <a:spLocks noChangeArrowheads="1"/>
          </p:cNvSpPr>
          <p:nvPr/>
        </p:nvSpPr>
        <p:spPr bwMode="auto">
          <a:xfrm>
            <a:off x="1064610" y="5321550"/>
            <a:ext cx="274623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
                <a:srgbClr val="006600"/>
              </a:buClr>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主体的存在和需要是客观的</a:t>
            </a:r>
          </a:p>
        </p:txBody>
      </p:sp>
    </p:spTree>
  </p:cSld>
  <p:clrMapOvr>
    <a:masterClrMapping/>
  </p:clrMapOvr>
  <p:transition spd="med">
    <p:pull/>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A9C21558-08A0-40AD-BB57-70BEB8BE3497}"/>
              </a:ext>
            </a:extLst>
          </p:cNvPr>
          <p:cNvGrpSpPr/>
          <p:nvPr/>
        </p:nvGrpSpPr>
        <p:grpSpPr>
          <a:xfrm>
            <a:off x="204788" y="1946209"/>
            <a:ext cx="11782425" cy="4656744"/>
            <a:chOff x="204787" y="2594255"/>
            <a:chExt cx="11782425" cy="4656744"/>
          </a:xfrm>
        </p:grpSpPr>
        <p:sp>
          <p:nvSpPr>
            <p:cNvPr id="6" name="等腰三角形 5">
              <a:extLst>
                <a:ext uri="{FF2B5EF4-FFF2-40B4-BE49-F238E27FC236}">
                  <a16:creationId xmlns:a16="http://schemas.microsoft.com/office/drawing/2014/main" xmlns="" id="{432D69C5-19B0-41E6-95FF-06F4A3281912}"/>
                </a:ext>
              </a:extLst>
            </p:cNvPr>
            <p:cNvSpPr/>
            <p:nvPr/>
          </p:nvSpPr>
          <p:spPr>
            <a:xfrm>
              <a:off x="204787" y="2792692"/>
              <a:ext cx="3235325" cy="4373563"/>
            </a:xfrm>
            <a:prstGeom prst="triangle">
              <a:avLst/>
            </a:prstGeom>
            <a:solidFill>
              <a:srgbClr val="D8A58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任意多边形: 形状 11">
              <a:extLst>
                <a:ext uri="{FF2B5EF4-FFF2-40B4-BE49-F238E27FC236}">
                  <a16:creationId xmlns:a16="http://schemas.microsoft.com/office/drawing/2014/main" xmlns="" id="{84466B9B-D08C-4C01-9FDC-3BCD5F901226}"/>
                </a:ext>
              </a:extLst>
            </p:cNvPr>
            <p:cNvSpPr/>
            <p:nvPr/>
          </p:nvSpPr>
          <p:spPr>
            <a:xfrm>
              <a:off x="1849437" y="2914930"/>
              <a:ext cx="2965450" cy="649287"/>
            </a:xfrm>
            <a:custGeom>
              <a:avLst/>
              <a:gdLst>
                <a:gd name="connsiteX0" fmla="*/ 0 w 2964328"/>
                <a:gd name="connsiteY0" fmla="*/ 108076 h 648446"/>
                <a:gd name="connsiteX1" fmla="*/ 108076 w 2964328"/>
                <a:gd name="connsiteY1" fmla="*/ 0 h 648446"/>
                <a:gd name="connsiteX2" fmla="*/ 2856252 w 2964328"/>
                <a:gd name="connsiteY2" fmla="*/ 0 h 648446"/>
                <a:gd name="connsiteX3" fmla="*/ 2964328 w 2964328"/>
                <a:gd name="connsiteY3" fmla="*/ 108076 h 648446"/>
                <a:gd name="connsiteX4" fmla="*/ 2964328 w 2964328"/>
                <a:gd name="connsiteY4" fmla="*/ 540370 h 648446"/>
                <a:gd name="connsiteX5" fmla="*/ 2856252 w 2964328"/>
                <a:gd name="connsiteY5" fmla="*/ 648446 h 648446"/>
                <a:gd name="connsiteX6" fmla="*/ 108076 w 2964328"/>
                <a:gd name="connsiteY6" fmla="*/ 648446 h 648446"/>
                <a:gd name="connsiteX7" fmla="*/ 0 w 2964328"/>
                <a:gd name="connsiteY7" fmla="*/ 540370 h 648446"/>
                <a:gd name="connsiteX8" fmla="*/ 0 w 2964328"/>
                <a:gd name="connsiteY8" fmla="*/ 108076 h 6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28" h="648446">
                  <a:moveTo>
                    <a:pt x="0" y="108076"/>
                  </a:moveTo>
                  <a:cubicBezTo>
                    <a:pt x="0" y="48387"/>
                    <a:pt x="48387" y="0"/>
                    <a:pt x="108076" y="0"/>
                  </a:cubicBezTo>
                  <a:lnTo>
                    <a:pt x="2856252" y="0"/>
                  </a:lnTo>
                  <a:cubicBezTo>
                    <a:pt x="2915941" y="0"/>
                    <a:pt x="2964328" y="48387"/>
                    <a:pt x="2964328" y="108076"/>
                  </a:cubicBezTo>
                  <a:lnTo>
                    <a:pt x="2964328" y="540370"/>
                  </a:lnTo>
                  <a:cubicBezTo>
                    <a:pt x="2964328" y="600059"/>
                    <a:pt x="2915941" y="648446"/>
                    <a:pt x="2856252" y="648446"/>
                  </a:cubicBezTo>
                  <a:lnTo>
                    <a:pt x="108076" y="648446"/>
                  </a:lnTo>
                  <a:cubicBezTo>
                    <a:pt x="48387" y="648446"/>
                    <a:pt x="0" y="600059"/>
                    <a:pt x="0" y="540370"/>
                  </a:cubicBezTo>
                  <a:lnTo>
                    <a:pt x="0" y="108076"/>
                  </a:lnTo>
                  <a:close/>
                </a:path>
              </a:pathLst>
            </a:custGeom>
            <a:ln>
              <a:solidFill>
                <a:srgbClr val="AE683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8335" tIns="138335" rIns="138335" bIns="252000" anchor="ctr"/>
            <a:lstStyle>
              <a:lvl1pPr defTabSz="1244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44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44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1244600" rtl="0" eaLnBrk="0" fontAlgn="base" latinLnBrk="0" hangingPunct="0">
                <a:lnSpc>
                  <a:spcPct val="15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自我实现</a:t>
              </a:r>
            </a:p>
          </p:txBody>
        </p:sp>
        <p:sp>
          <p:nvSpPr>
            <p:cNvPr id="13" name="任意多边形: 形状 12">
              <a:extLst>
                <a:ext uri="{FF2B5EF4-FFF2-40B4-BE49-F238E27FC236}">
                  <a16:creationId xmlns:a16="http://schemas.microsoft.com/office/drawing/2014/main" xmlns="" id="{FD153A57-64F6-4FCC-A5B7-2EC51A7357E1}"/>
                </a:ext>
              </a:extLst>
            </p:cNvPr>
            <p:cNvSpPr/>
            <p:nvPr/>
          </p:nvSpPr>
          <p:spPr>
            <a:xfrm>
              <a:off x="1849437" y="3816630"/>
              <a:ext cx="2965450" cy="649287"/>
            </a:xfrm>
            <a:custGeom>
              <a:avLst/>
              <a:gdLst>
                <a:gd name="connsiteX0" fmla="*/ 0 w 2964328"/>
                <a:gd name="connsiteY0" fmla="*/ 108076 h 648446"/>
                <a:gd name="connsiteX1" fmla="*/ 108076 w 2964328"/>
                <a:gd name="connsiteY1" fmla="*/ 0 h 648446"/>
                <a:gd name="connsiteX2" fmla="*/ 2856252 w 2964328"/>
                <a:gd name="connsiteY2" fmla="*/ 0 h 648446"/>
                <a:gd name="connsiteX3" fmla="*/ 2964328 w 2964328"/>
                <a:gd name="connsiteY3" fmla="*/ 108076 h 648446"/>
                <a:gd name="connsiteX4" fmla="*/ 2964328 w 2964328"/>
                <a:gd name="connsiteY4" fmla="*/ 540370 h 648446"/>
                <a:gd name="connsiteX5" fmla="*/ 2856252 w 2964328"/>
                <a:gd name="connsiteY5" fmla="*/ 648446 h 648446"/>
                <a:gd name="connsiteX6" fmla="*/ 108076 w 2964328"/>
                <a:gd name="connsiteY6" fmla="*/ 648446 h 648446"/>
                <a:gd name="connsiteX7" fmla="*/ 0 w 2964328"/>
                <a:gd name="connsiteY7" fmla="*/ 540370 h 648446"/>
                <a:gd name="connsiteX8" fmla="*/ 0 w 2964328"/>
                <a:gd name="connsiteY8" fmla="*/ 108076 h 6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28" h="648446">
                  <a:moveTo>
                    <a:pt x="0" y="108076"/>
                  </a:moveTo>
                  <a:cubicBezTo>
                    <a:pt x="0" y="48387"/>
                    <a:pt x="48387" y="0"/>
                    <a:pt x="108076" y="0"/>
                  </a:cubicBezTo>
                  <a:lnTo>
                    <a:pt x="2856252" y="0"/>
                  </a:lnTo>
                  <a:cubicBezTo>
                    <a:pt x="2915941" y="0"/>
                    <a:pt x="2964328" y="48387"/>
                    <a:pt x="2964328" y="108076"/>
                  </a:cubicBezTo>
                  <a:lnTo>
                    <a:pt x="2964328" y="540370"/>
                  </a:lnTo>
                  <a:cubicBezTo>
                    <a:pt x="2964328" y="600059"/>
                    <a:pt x="2915941" y="648446"/>
                    <a:pt x="2856252" y="648446"/>
                  </a:cubicBezTo>
                  <a:lnTo>
                    <a:pt x="108076" y="648446"/>
                  </a:lnTo>
                  <a:cubicBezTo>
                    <a:pt x="48387" y="648446"/>
                    <a:pt x="0" y="600059"/>
                    <a:pt x="0" y="540370"/>
                  </a:cubicBezTo>
                  <a:lnTo>
                    <a:pt x="0" y="108076"/>
                  </a:lnTo>
                  <a:close/>
                </a:path>
              </a:pathLst>
            </a:custGeom>
            <a:ln>
              <a:solidFill>
                <a:srgbClr val="AE683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8335" tIns="138335" rIns="138335" bIns="252000" anchor="ctr"/>
            <a:lstStyle>
              <a:lvl1pPr defTabSz="1244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44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44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1244600" rtl="0" eaLnBrk="0" fontAlgn="base" latinLnBrk="0" hangingPunct="0">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尊重需求</a:t>
              </a:r>
            </a:p>
          </p:txBody>
        </p:sp>
        <p:sp>
          <p:nvSpPr>
            <p:cNvPr id="14" name="任意多边形: 形状 13">
              <a:extLst>
                <a:ext uri="{FF2B5EF4-FFF2-40B4-BE49-F238E27FC236}">
                  <a16:creationId xmlns:a16="http://schemas.microsoft.com/office/drawing/2014/main" xmlns="" id="{F3E4454B-954D-4664-943E-6115C3556C17}"/>
                </a:ext>
              </a:extLst>
            </p:cNvPr>
            <p:cNvSpPr/>
            <p:nvPr/>
          </p:nvSpPr>
          <p:spPr>
            <a:xfrm>
              <a:off x="1849437" y="4719917"/>
              <a:ext cx="2965450" cy="647700"/>
            </a:xfrm>
            <a:custGeom>
              <a:avLst/>
              <a:gdLst>
                <a:gd name="connsiteX0" fmla="*/ 0 w 2964328"/>
                <a:gd name="connsiteY0" fmla="*/ 108076 h 648446"/>
                <a:gd name="connsiteX1" fmla="*/ 108076 w 2964328"/>
                <a:gd name="connsiteY1" fmla="*/ 0 h 648446"/>
                <a:gd name="connsiteX2" fmla="*/ 2856252 w 2964328"/>
                <a:gd name="connsiteY2" fmla="*/ 0 h 648446"/>
                <a:gd name="connsiteX3" fmla="*/ 2964328 w 2964328"/>
                <a:gd name="connsiteY3" fmla="*/ 108076 h 648446"/>
                <a:gd name="connsiteX4" fmla="*/ 2964328 w 2964328"/>
                <a:gd name="connsiteY4" fmla="*/ 540370 h 648446"/>
                <a:gd name="connsiteX5" fmla="*/ 2856252 w 2964328"/>
                <a:gd name="connsiteY5" fmla="*/ 648446 h 648446"/>
                <a:gd name="connsiteX6" fmla="*/ 108076 w 2964328"/>
                <a:gd name="connsiteY6" fmla="*/ 648446 h 648446"/>
                <a:gd name="connsiteX7" fmla="*/ 0 w 2964328"/>
                <a:gd name="connsiteY7" fmla="*/ 540370 h 648446"/>
                <a:gd name="connsiteX8" fmla="*/ 0 w 2964328"/>
                <a:gd name="connsiteY8" fmla="*/ 108076 h 6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28" h="648446">
                  <a:moveTo>
                    <a:pt x="0" y="108076"/>
                  </a:moveTo>
                  <a:cubicBezTo>
                    <a:pt x="0" y="48387"/>
                    <a:pt x="48387" y="0"/>
                    <a:pt x="108076" y="0"/>
                  </a:cubicBezTo>
                  <a:lnTo>
                    <a:pt x="2856252" y="0"/>
                  </a:lnTo>
                  <a:cubicBezTo>
                    <a:pt x="2915941" y="0"/>
                    <a:pt x="2964328" y="48387"/>
                    <a:pt x="2964328" y="108076"/>
                  </a:cubicBezTo>
                  <a:lnTo>
                    <a:pt x="2964328" y="540370"/>
                  </a:lnTo>
                  <a:cubicBezTo>
                    <a:pt x="2964328" y="600059"/>
                    <a:pt x="2915941" y="648446"/>
                    <a:pt x="2856252" y="648446"/>
                  </a:cubicBezTo>
                  <a:lnTo>
                    <a:pt x="108076" y="648446"/>
                  </a:lnTo>
                  <a:cubicBezTo>
                    <a:pt x="48387" y="648446"/>
                    <a:pt x="0" y="600059"/>
                    <a:pt x="0" y="540370"/>
                  </a:cubicBezTo>
                  <a:lnTo>
                    <a:pt x="0" y="108076"/>
                  </a:lnTo>
                  <a:close/>
                </a:path>
              </a:pathLst>
            </a:custGeom>
            <a:ln>
              <a:solidFill>
                <a:srgbClr val="AE683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8335" tIns="138335" rIns="138335" bIns="252000" anchor="ctr"/>
            <a:lstStyle>
              <a:lvl1pPr defTabSz="1244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44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44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1244600" rtl="0" eaLnBrk="0" fontAlgn="base" latinLnBrk="0" hangingPunct="0">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归属需求</a:t>
              </a:r>
            </a:p>
          </p:txBody>
        </p:sp>
        <p:sp>
          <p:nvSpPr>
            <p:cNvPr id="15" name="任意多边形: 形状 14">
              <a:extLst>
                <a:ext uri="{FF2B5EF4-FFF2-40B4-BE49-F238E27FC236}">
                  <a16:creationId xmlns:a16="http://schemas.microsoft.com/office/drawing/2014/main" xmlns="" id="{859D16ED-F910-4CE0-B842-00B7FBF48BBB}"/>
                </a:ext>
              </a:extLst>
            </p:cNvPr>
            <p:cNvSpPr/>
            <p:nvPr/>
          </p:nvSpPr>
          <p:spPr>
            <a:xfrm>
              <a:off x="1849437" y="5621617"/>
              <a:ext cx="2965450" cy="649288"/>
            </a:xfrm>
            <a:custGeom>
              <a:avLst/>
              <a:gdLst>
                <a:gd name="connsiteX0" fmla="*/ 0 w 2964328"/>
                <a:gd name="connsiteY0" fmla="*/ 108076 h 648446"/>
                <a:gd name="connsiteX1" fmla="*/ 108076 w 2964328"/>
                <a:gd name="connsiteY1" fmla="*/ 0 h 648446"/>
                <a:gd name="connsiteX2" fmla="*/ 2856252 w 2964328"/>
                <a:gd name="connsiteY2" fmla="*/ 0 h 648446"/>
                <a:gd name="connsiteX3" fmla="*/ 2964328 w 2964328"/>
                <a:gd name="connsiteY3" fmla="*/ 108076 h 648446"/>
                <a:gd name="connsiteX4" fmla="*/ 2964328 w 2964328"/>
                <a:gd name="connsiteY4" fmla="*/ 540370 h 648446"/>
                <a:gd name="connsiteX5" fmla="*/ 2856252 w 2964328"/>
                <a:gd name="connsiteY5" fmla="*/ 648446 h 648446"/>
                <a:gd name="connsiteX6" fmla="*/ 108076 w 2964328"/>
                <a:gd name="connsiteY6" fmla="*/ 648446 h 648446"/>
                <a:gd name="connsiteX7" fmla="*/ 0 w 2964328"/>
                <a:gd name="connsiteY7" fmla="*/ 540370 h 648446"/>
                <a:gd name="connsiteX8" fmla="*/ 0 w 2964328"/>
                <a:gd name="connsiteY8" fmla="*/ 108076 h 6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28" h="648446">
                  <a:moveTo>
                    <a:pt x="0" y="108076"/>
                  </a:moveTo>
                  <a:cubicBezTo>
                    <a:pt x="0" y="48387"/>
                    <a:pt x="48387" y="0"/>
                    <a:pt x="108076" y="0"/>
                  </a:cubicBezTo>
                  <a:lnTo>
                    <a:pt x="2856252" y="0"/>
                  </a:lnTo>
                  <a:cubicBezTo>
                    <a:pt x="2915941" y="0"/>
                    <a:pt x="2964328" y="48387"/>
                    <a:pt x="2964328" y="108076"/>
                  </a:cubicBezTo>
                  <a:lnTo>
                    <a:pt x="2964328" y="540370"/>
                  </a:lnTo>
                  <a:cubicBezTo>
                    <a:pt x="2964328" y="600059"/>
                    <a:pt x="2915941" y="648446"/>
                    <a:pt x="2856252" y="648446"/>
                  </a:cubicBezTo>
                  <a:lnTo>
                    <a:pt x="108076" y="648446"/>
                  </a:lnTo>
                  <a:cubicBezTo>
                    <a:pt x="48387" y="648446"/>
                    <a:pt x="0" y="600059"/>
                    <a:pt x="0" y="540370"/>
                  </a:cubicBezTo>
                  <a:lnTo>
                    <a:pt x="0" y="108076"/>
                  </a:lnTo>
                  <a:close/>
                </a:path>
              </a:pathLst>
            </a:custGeom>
            <a:ln>
              <a:solidFill>
                <a:srgbClr val="AE683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8335" tIns="138335" rIns="138335" bIns="252000" anchor="ctr"/>
            <a:lstStyle>
              <a:lvl1pPr defTabSz="1244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44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44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1244600" rtl="0" eaLnBrk="0" fontAlgn="base" latinLnBrk="0" hangingPunct="0">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安全需求</a:t>
              </a:r>
            </a:p>
          </p:txBody>
        </p:sp>
        <p:sp>
          <p:nvSpPr>
            <p:cNvPr id="16" name="任意多边形: 形状 15">
              <a:extLst>
                <a:ext uri="{FF2B5EF4-FFF2-40B4-BE49-F238E27FC236}">
                  <a16:creationId xmlns:a16="http://schemas.microsoft.com/office/drawing/2014/main" xmlns="" id="{5F8AAFB5-33BD-4E01-9CD3-935E714D7096}"/>
                </a:ext>
              </a:extLst>
            </p:cNvPr>
            <p:cNvSpPr/>
            <p:nvPr/>
          </p:nvSpPr>
          <p:spPr>
            <a:xfrm>
              <a:off x="1849437" y="6523317"/>
              <a:ext cx="2965450" cy="649288"/>
            </a:xfrm>
            <a:custGeom>
              <a:avLst/>
              <a:gdLst>
                <a:gd name="connsiteX0" fmla="*/ 0 w 2964328"/>
                <a:gd name="connsiteY0" fmla="*/ 108076 h 648446"/>
                <a:gd name="connsiteX1" fmla="*/ 108076 w 2964328"/>
                <a:gd name="connsiteY1" fmla="*/ 0 h 648446"/>
                <a:gd name="connsiteX2" fmla="*/ 2856252 w 2964328"/>
                <a:gd name="connsiteY2" fmla="*/ 0 h 648446"/>
                <a:gd name="connsiteX3" fmla="*/ 2964328 w 2964328"/>
                <a:gd name="connsiteY3" fmla="*/ 108076 h 648446"/>
                <a:gd name="connsiteX4" fmla="*/ 2964328 w 2964328"/>
                <a:gd name="connsiteY4" fmla="*/ 540370 h 648446"/>
                <a:gd name="connsiteX5" fmla="*/ 2856252 w 2964328"/>
                <a:gd name="connsiteY5" fmla="*/ 648446 h 648446"/>
                <a:gd name="connsiteX6" fmla="*/ 108076 w 2964328"/>
                <a:gd name="connsiteY6" fmla="*/ 648446 h 648446"/>
                <a:gd name="connsiteX7" fmla="*/ 0 w 2964328"/>
                <a:gd name="connsiteY7" fmla="*/ 540370 h 648446"/>
                <a:gd name="connsiteX8" fmla="*/ 0 w 2964328"/>
                <a:gd name="connsiteY8" fmla="*/ 108076 h 64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28" h="648446">
                  <a:moveTo>
                    <a:pt x="0" y="108076"/>
                  </a:moveTo>
                  <a:cubicBezTo>
                    <a:pt x="0" y="48387"/>
                    <a:pt x="48387" y="0"/>
                    <a:pt x="108076" y="0"/>
                  </a:cubicBezTo>
                  <a:lnTo>
                    <a:pt x="2856252" y="0"/>
                  </a:lnTo>
                  <a:cubicBezTo>
                    <a:pt x="2915941" y="0"/>
                    <a:pt x="2964328" y="48387"/>
                    <a:pt x="2964328" y="108076"/>
                  </a:cubicBezTo>
                  <a:lnTo>
                    <a:pt x="2964328" y="540370"/>
                  </a:lnTo>
                  <a:cubicBezTo>
                    <a:pt x="2964328" y="600059"/>
                    <a:pt x="2915941" y="648446"/>
                    <a:pt x="2856252" y="648446"/>
                  </a:cubicBezTo>
                  <a:lnTo>
                    <a:pt x="108076" y="648446"/>
                  </a:lnTo>
                  <a:cubicBezTo>
                    <a:pt x="48387" y="648446"/>
                    <a:pt x="0" y="600059"/>
                    <a:pt x="0" y="540370"/>
                  </a:cubicBezTo>
                  <a:lnTo>
                    <a:pt x="0" y="108076"/>
                  </a:lnTo>
                  <a:close/>
                </a:path>
              </a:pathLst>
            </a:custGeom>
            <a:ln>
              <a:solidFill>
                <a:srgbClr val="AE683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38335" tIns="138335" rIns="138335" bIns="252000" anchor="ctr"/>
            <a:lstStyle>
              <a:lvl1pPr defTabSz="12446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44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44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44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44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1244600" rtl="0" eaLnBrk="0" fontAlgn="base" latinLnBrk="0" hangingPunct="0">
                <a:lnSpc>
                  <a:spcPct val="150000"/>
                </a:lnSpc>
                <a:spcBef>
                  <a:spcPct val="0"/>
                </a:spcBef>
                <a:spcAft>
                  <a:spcPct val="35000"/>
                </a:spcAft>
                <a:buClrTx/>
                <a:buSzTx/>
                <a:buFontTx/>
                <a:buNone/>
                <a:tabLst/>
                <a:defRPr/>
              </a:pPr>
              <a:r>
                <a:rPr kumimoji="0" lang="zh-CN" altLang="en-US" sz="2400" b="1"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生理需求</a:t>
              </a:r>
            </a:p>
          </p:txBody>
        </p:sp>
        <p:sp>
          <p:nvSpPr>
            <p:cNvPr id="69640" name="矩形 6">
              <a:extLst>
                <a:ext uri="{FF2B5EF4-FFF2-40B4-BE49-F238E27FC236}">
                  <a16:creationId xmlns:a16="http://schemas.microsoft.com/office/drawing/2014/main" xmlns="" id="{AA66B2E6-2BC9-49A4-8B5F-715AF8476BBB}"/>
                </a:ext>
              </a:extLst>
            </p:cNvPr>
            <p:cNvSpPr>
              <a:spLocks noChangeArrowheads="1"/>
            </p:cNvSpPr>
            <p:nvPr/>
          </p:nvSpPr>
          <p:spPr bwMode="auto">
            <a:xfrm>
              <a:off x="4968874" y="2594255"/>
              <a:ext cx="4903788"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道德、创造力、自觉性、问题解决能力、公正度、接受现实能力</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1" name="矩形 7">
              <a:extLst>
                <a:ext uri="{FF2B5EF4-FFF2-40B4-BE49-F238E27FC236}">
                  <a16:creationId xmlns:a16="http://schemas.microsoft.com/office/drawing/2014/main" xmlns="" id="{9F123B45-621A-4280-AC97-22D3FA0E0AC1}"/>
                </a:ext>
              </a:extLst>
            </p:cNvPr>
            <p:cNvSpPr>
              <a:spLocks noChangeArrowheads="1"/>
            </p:cNvSpPr>
            <p:nvPr/>
          </p:nvSpPr>
          <p:spPr bwMode="auto">
            <a:xfrm>
              <a:off x="4968874" y="3595967"/>
              <a:ext cx="46878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自我尊重、信心、成就、对他人尊重、被他人尊重</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2" name="矩形 8">
              <a:extLst>
                <a:ext uri="{FF2B5EF4-FFF2-40B4-BE49-F238E27FC236}">
                  <a16:creationId xmlns:a16="http://schemas.microsoft.com/office/drawing/2014/main" xmlns="" id="{A331FE3D-6701-4FDF-8D6E-0CAD51B523E9}"/>
                </a:ext>
              </a:extLst>
            </p:cNvPr>
            <p:cNvSpPr>
              <a:spLocks noChangeArrowheads="1"/>
            </p:cNvSpPr>
            <p:nvPr/>
          </p:nvSpPr>
          <p:spPr bwMode="auto">
            <a:xfrm>
              <a:off x="4968874" y="4765955"/>
              <a:ext cx="34639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友情、爱情、性亲密</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3" name="矩形 9">
              <a:extLst>
                <a:ext uri="{FF2B5EF4-FFF2-40B4-BE49-F238E27FC236}">
                  <a16:creationId xmlns:a16="http://schemas.microsoft.com/office/drawing/2014/main" xmlns="" id="{F3E04CBE-3F20-4C01-A958-001722BAFAB5}"/>
                </a:ext>
              </a:extLst>
            </p:cNvPr>
            <p:cNvSpPr>
              <a:spLocks noChangeArrowheads="1"/>
            </p:cNvSpPr>
            <p:nvPr/>
          </p:nvSpPr>
          <p:spPr bwMode="auto">
            <a:xfrm>
              <a:off x="4968874" y="5304117"/>
              <a:ext cx="52641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人身安全、健康保障、资源所有性、财产所有性、道德保障、工作职位保障、家庭安全</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4" name="矩形 10">
              <a:extLst>
                <a:ext uri="{FF2B5EF4-FFF2-40B4-BE49-F238E27FC236}">
                  <a16:creationId xmlns:a16="http://schemas.microsoft.com/office/drawing/2014/main" xmlns="" id="{6F2BECA2-0474-4569-B1A9-DD23D8C1D5D0}"/>
                </a:ext>
              </a:extLst>
            </p:cNvPr>
            <p:cNvSpPr>
              <a:spLocks noChangeArrowheads="1"/>
            </p:cNvSpPr>
            <p:nvPr/>
          </p:nvSpPr>
          <p:spPr bwMode="auto">
            <a:xfrm>
              <a:off x="4968874" y="6669367"/>
              <a:ext cx="64881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呼吸、水、食物、生理平衡、分泌、性</a:t>
              </a:r>
              <a:endParaRPr kumimoji="0" lang="en-US"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右大括号 16">
              <a:extLst>
                <a:ext uri="{FF2B5EF4-FFF2-40B4-BE49-F238E27FC236}">
                  <a16:creationId xmlns:a16="http://schemas.microsoft.com/office/drawing/2014/main" xmlns="" id="{3DDD4A2D-346C-4918-B062-711E0DE4F879}"/>
                </a:ext>
              </a:extLst>
            </p:cNvPr>
            <p:cNvSpPr/>
            <p:nvPr/>
          </p:nvSpPr>
          <p:spPr bwMode="auto">
            <a:xfrm>
              <a:off x="10407649" y="5454930"/>
              <a:ext cx="401638" cy="1509712"/>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6" name="矩形 19">
              <a:extLst>
                <a:ext uri="{FF2B5EF4-FFF2-40B4-BE49-F238E27FC236}">
                  <a16:creationId xmlns:a16="http://schemas.microsoft.com/office/drawing/2014/main" xmlns="" id="{AD47D24C-C1FB-42F9-9449-A8CF9BF0859A}"/>
                </a:ext>
              </a:extLst>
            </p:cNvPr>
            <p:cNvSpPr>
              <a:spLocks noChangeArrowheads="1"/>
            </p:cNvSpPr>
            <p:nvPr/>
          </p:nvSpPr>
          <p:spPr bwMode="auto">
            <a:xfrm>
              <a:off x="10926762" y="5621617"/>
              <a:ext cx="106045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初级</a:t>
              </a:r>
              <a:endParaRPr kumimoji="0" lang="en-US" altLang="zh-CN"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阶段</a:t>
              </a:r>
              <a:endParaRPr kumimoji="0" lang="en-US" altLang="zh-CN"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21" name="右大括号 20">
              <a:extLst>
                <a:ext uri="{FF2B5EF4-FFF2-40B4-BE49-F238E27FC236}">
                  <a16:creationId xmlns:a16="http://schemas.microsoft.com/office/drawing/2014/main" xmlns="" id="{ABF8884C-7018-4B5D-A064-53388A2FEA8D}"/>
                </a:ext>
              </a:extLst>
            </p:cNvPr>
            <p:cNvSpPr/>
            <p:nvPr/>
          </p:nvSpPr>
          <p:spPr bwMode="auto">
            <a:xfrm>
              <a:off x="10407649" y="3734080"/>
              <a:ext cx="401638" cy="1509712"/>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48" name="矩形 21">
              <a:extLst>
                <a:ext uri="{FF2B5EF4-FFF2-40B4-BE49-F238E27FC236}">
                  <a16:creationId xmlns:a16="http://schemas.microsoft.com/office/drawing/2014/main" xmlns="" id="{0BF72052-2C6A-4710-B868-71CB3FD3B5C8}"/>
                </a:ext>
              </a:extLst>
            </p:cNvPr>
            <p:cNvSpPr>
              <a:spLocks noChangeArrowheads="1"/>
            </p:cNvSpPr>
            <p:nvPr/>
          </p:nvSpPr>
          <p:spPr bwMode="auto">
            <a:xfrm>
              <a:off x="10871199" y="3913467"/>
              <a:ext cx="106045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中级</a:t>
              </a:r>
              <a:endParaRPr kumimoji="0" lang="en-US" altLang="zh-CN"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阶段</a:t>
              </a:r>
              <a:endParaRPr kumimoji="0" lang="en-US" altLang="zh-CN" sz="2400" b="0"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23" name="右大括号 22">
              <a:extLst>
                <a:ext uri="{FF2B5EF4-FFF2-40B4-BE49-F238E27FC236}">
                  <a16:creationId xmlns:a16="http://schemas.microsoft.com/office/drawing/2014/main" xmlns="" id="{72B9DDE7-3769-4FA1-A257-1549CAE5CA20}"/>
                </a:ext>
              </a:extLst>
            </p:cNvPr>
            <p:cNvSpPr/>
            <p:nvPr/>
          </p:nvSpPr>
          <p:spPr bwMode="auto">
            <a:xfrm>
              <a:off x="10407649" y="2747449"/>
              <a:ext cx="401638" cy="758825"/>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50" name="矩形 23">
              <a:extLst>
                <a:ext uri="{FF2B5EF4-FFF2-40B4-BE49-F238E27FC236}">
                  <a16:creationId xmlns:a16="http://schemas.microsoft.com/office/drawing/2014/main" xmlns="" id="{C43EB5EB-E615-44E6-8E6E-35AC79A3DC8A}"/>
                </a:ext>
              </a:extLst>
            </p:cNvPr>
            <p:cNvSpPr>
              <a:spLocks noChangeArrowheads="1"/>
            </p:cNvSpPr>
            <p:nvPr/>
          </p:nvSpPr>
          <p:spPr bwMode="auto">
            <a:xfrm>
              <a:off x="10871199" y="2610130"/>
              <a:ext cx="10604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高级</a:t>
              </a:r>
              <a:endPar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阶段</a:t>
              </a:r>
              <a:endPar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69651" name="矩形 24">
              <a:extLst>
                <a:ext uri="{FF2B5EF4-FFF2-40B4-BE49-F238E27FC236}">
                  <a16:creationId xmlns:a16="http://schemas.microsoft.com/office/drawing/2014/main" xmlns="" id="{5353D247-4A5C-431C-9BF6-66F7E7E15603}"/>
                </a:ext>
              </a:extLst>
            </p:cNvPr>
            <p:cNvSpPr>
              <a:spLocks noChangeArrowheads="1"/>
            </p:cNvSpPr>
            <p:nvPr/>
          </p:nvSpPr>
          <p:spPr bwMode="auto">
            <a:xfrm>
              <a:off x="899119" y="4964999"/>
              <a:ext cx="92333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层次理论</a:t>
              </a:r>
              <a:endParaRPr kumimoji="0" lang="en-US" altLang="zh-CN" sz="24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马斯洛需求</a:t>
              </a:r>
              <a:endParaRPr kumimoji="0" lang="en-US" altLang="zh-CN" sz="24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9" name="矩形: 圆角 28">
            <a:extLst>
              <a:ext uri="{FF2B5EF4-FFF2-40B4-BE49-F238E27FC236}">
                <a16:creationId xmlns:a16="http://schemas.microsoft.com/office/drawing/2014/main" xmlns="" id="{7A855448-6044-4528-B06C-939D8A8AF4CA}"/>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31" name="文本框 30">
            <a:extLst>
              <a:ext uri="{FF2B5EF4-FFF2-40B4-BE49-F238E27FC236}">
                <a16:creationId xmlns:a16="http://schemas.microsoft.com/office/drawing/2014/main" xmlns="" id="{529D03C0-539D-49B3-8D96-2F4289AE93D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Tree>
  </p:cSld>
  <p:clrMapOvr>
    <a:masterClrMapping/>
  </p:clrMapOvr>
  <p:transition spd="med">
    <p:pull/>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22256A9-DF6D-47AD-8A70-B09E2D809977}"/>
              </a:ext>
            </a:extLst>
          </p:cNvPr>
          <p:cNvGrpSpPr/>
          <p:nvPr/>
        </p:nvGrpSpPr>
        <p:grpSpPr>
          <a:xfrm>
            <a:off x="8045413" y="1997092"/>
            <a:ext cx="3079786" cy="4476568"/>
            <a:chOff x="8143063" y="1657112"/>
            <a:chExt cx="3079786" cy="4476568"/>
          </a:xfrm>
        </p:grpSpPr>
        <p:pic>
          <p:nvPicPr>
            <p:cNvPr id="56323" name="图片 2">
              <a:extLst>
                <a:ext uri="{FF2B5EF4-FFF2-40B4-BE49-F238E27FC236}">
                  <a16:creationId xmlns:a16="http://schemas.microsoft.com/office/drawing/2014/main" xmlns="" id="{C52D970A-A259-4B1E-8897-3413FB4CCA53}"/>
                </a:ext>
              </a:extLst>
            </p:cNvPr>
            <p:cNvPicPr>
              <a:picLocks noChangeAspect="1" noChangeArrowheads="1"/>
            </p:cNvPicPr>
            <p:nvPr/>
          </p:nvPicPr>
          <p:blipFill>
            <a:blip r:embed="rId3" cstate="print"/>
            <a:srcRect l="1282" b="3799"/>
            <a:stretch>
              <a:fillRect/>
            </a:stretch>
          </p:blipFill>
          <p:spPr bwMode="auto">
            <a:xfrm>
              <a:off x="8143063" y="1657112"/>
              <a:ext cx="3079786" cy="2404508"/>
            </a:xfrm>
            <a:prstGeom prst="rect">
              <a:avLst/>
            </a:prstGeom>
            <a:ln>
              <a:noFill/>
            </a:ln>
            <a:effectLst>
              <a:softEdge rad="112500"/>
            </a:effectLst>
          </p:spPr>
        </p:pic>
        <p:sp>
          <p:nvSpPr>
            <p:cNvPr id="71685" name="矩形 13">
              <a:extLst>
                <a:ext uri="{FF2B5EF4-FFF2-40B4-BE49-F238E27FC236}">
                  <a16:creationId xmlns:a16="http://schemas.microsoft.com/office/drawing/2014/main" xmlns="" id="{964DD86F-159B-40BC-A173-670DCFE5B099}"/>
                </a:ext>
              </a:extLst>
            </p:cNvPr>
            <p:cNvSpPr>
              <a:spLocks noChangeArrowheads="1"/>
            </p:cNvSpPr>
            <p:nvPr/>
          </p:nvSpPr>
          <p:spPr bwMode="auto">
            <a:xfrm>
              <a:off x="8245195" y="4136652"/>
              <a:ext cx="2875524" cy="565897"/>
            </a:xfrm>
            <a:prstGeom prst="rect">
              <a:avLst/>
            </a:prstGeom>
            <a:solidFill>
              <a:srgbClr val="F5E8DF"/>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1686" name="矩形 14">
              <a:extLst>
                <a:ext uri="{FF2B5EF4-FFF2-40B4-BE49-F238E27FC236}">
                  <a16:creationId xmlns:a16="http://schemas.microsoft.com/office/drawing/2014/main" xmlns="" id="{1DD74D71-3EF0-41C1-8993-6D88F2714899}"/>
                </a:ext>
              </a:extLst>
            </p:cNvPr>
            <p:cNvSpPr>
              <a:spLocks noChangeArrowheads="1"/>
            </p:cNvSpPr>
            <p:nvPr/>
          </p:nvSpPr>
          <p:spPr bwMode="auto">
            <a:xfrm>
              <a:off x="8245195" y="4852614"/>
              <a:ext cx="2875524" cy="565897"/>
            </a:xfrm>
            <a:prstGeom prst="rect">
              <a:avLst/>
            </a:prstGeom>
            <a:solidFill>
              <a:srgbClr val="F5E8DF"/>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1687" name="矩形 15">
              <a:extLst>
                <a:ext uri="{FF2B5EF4-FFF2-40B4-BE49-F238E27FC236}">
                  <a16:creationId xmlns:a16="http://schemas.microsoft.com/office/drawing/2014/main" xmlns="" id="{16600935-5D8F-4B3B-B719-55DF128533C9}"/>
                </a:ext>
              </a:extLst>
            </p:cNvPr>
            <p:cNvSpPr>
              <a:spLocks noChangeArrowheads="1"/>
            </p:cNvSpPr>
            <p:nvPr/>
          </p:nvSpPr>
          <p:spPr bwMode="auto">
            <a:xfrm>
              <a:off x="8245195" y="5567783"/>
              <a:ext cx="2875524" cy="565897"/>
            </a:xfrm>
            <a:prstGeom prst="rect">
              <a:avLst/>
            </a:prstGeom>
            <a:solidFill>
              <a:srgbClr val="F5E8DF"/>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1688" name="文本框 4">
              <a:extLst>
                <a:ext uri="{FF2B5EF4-FFF2-40B4-BE49-F238E27FC236}">
                  <a16:creationId xmlns:a16="http://schemas.microsoft.com/office/drawing/2014/main" xmlns="" id="{5197A0F0-1C5F-4188-86B2-7785E12A265B}"/>
                </a:ext>
              </a:extLst>
            </p:cNvPr>
            <p:cNvSpPr txBox="1">
              <a:spLocks noChangeArrowheads="1"/>
            </p:cNvSpPr>
            <p:nvPr/>
          </p:nvSpPr>
          <p:spPr bwMode="auto">
            <a:xfrm>
              <a:off x="8659135" y="4188768"/>
              <a:ext cx="2047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审美价值</a:t>
              </a:r>
            </a:p>
          </p:txBody>
        </p:sp>
        <p:sp>
          <p:nvSpPr>
            <p:cNvPr id="71689" name="文本框 4">
              <a:extLst>
                <a:ext uri="{FF2B5EF4-FFF2-40B4-BE49-F238E27FC236}">
                  <a16:creationId xmlns:a16="http://schemas.microsoft.com/office/drawing/2014/main" xmlns="" id="{8D8CF363-6EE4-4C63-91C4-0E0453CD3138}"/>
                </a:ext>
              </a:extLst>
            </p:cNvPr>
            <p:cNvSpPr txBox="1">
              <a:spLocks noChangeArrowheads="1"/>
            </p:cNvSpPr>
            <p:nvPr/>
          </p:nvSpPr>
          <p:spPr bwMode="auto">
            <a:xfrm>
              <a:off x="8659135" y="4904730"/>
              <a:ext cx="2047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经济价值</a:t>
              </a:r>
            </a:p>
          </p:txBody>
        </p:sp>
        <p:sp>
          <p:nvSpPr>
            <p:cNvPr id="71690" name="文本框 4">
              <a:extLst>
                <a:ext uri="{FF2B5EF4-FFF2-40B4-BE49-F238E27FC236}">
                  <a16:creationId xmlns:a16="http://schemas.microsoft.com/office/drawing/2014/main" xmlns="" id="{DC6403E1-C353-4876-900E-513182EE152F}"/>
                </a:ext>
              </a:extLst>
            </p:cNvPr>
            <p:cNvSpPr txBox="1">
              <a:spLocks noChangeArrowheads="1"/>
            </p:cNvSpPr>
            <p:nvPr/>
          </p:nvSpPr>
          <p:spPr bwMode="auto">
            <a:xfrm>
              <a:off x="8357285" y="5619899"/>
              <a:ext cx="2651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科学研究价值</a:t>
              </a:r>
            </a:p>
          </p:txBody>
        </p:sp>
      </p:grpSp>
      <p:sp>
        <p:nvSpPr>
          <p:cNvPr id="23" name="矩形: 圆角 22">
            <a:extLst>
              <a:ext uri="{FF2B5EF4-FFF2-40B4-BE49-F238E27FC236}">
                <a16:creationId xmlns:a16="http://schemas.microsoft.com/office/drawing/2014/main" xmlns="" id="{23DAC31B-2D23-4E52-8D15-EF5BAB5A8B71}"/>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25" name="文本框 24">
            <a:extLst>
              <a:ext uri="{FF2B5EF4-FFF2-40B4-BE49-F238E27FC236}">
                <a16:creationId xmlns:a16="http://schemas.microsoft.com/office/drawing/2014/main" xmlns="" id="{0915F6CC-51BB-4FE4-8A89-FF7B20D310A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31" name="矩形 4">
            <a:extLst>
              <a:ext uri="{FF2B5EF4-FFF2-40B4-BE49-F238E27FC236}">
                <a16:creationId xmlns:a16="http://schemas.microsoft.com/office/drawing/2014/main" xmlns="" id="{A3D9B18C-6DAC-41B1-9F46-2E4167CC885B}"/>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价值具有多维性</a:t>
            </a:r>
          </a:p>
        </p:txBody>
      </p:sp>
      <p:grpSp>
        <p:nvGrpSpPr>
          <p:cNvPr id="3" name="组合 2">
            <a:extLst>
              <a:ext uri="{FF2B5EF4-FFF2-40B4-BE49-F238E27FC236}">
                <a16:creationId xmlns:a16="http://schemas.microsoft.com/office/drawing/2014/main" xmlns="" id="{F63A773B-700C-4296-B6CF-A1E069471F56}"/>
              </a:ext>
            </a:extLst>
          </p:cNvPr>
          <p:cNvGrpSpPr/>
          <p:nvPr/>
        </p:nvGrpSpPr>
        <p:grpSpPr>
          <a:xfrm>
            <a:off x="1335985" y="2573276"/>
            <a:ext cx="5621206" cy="3656647"/>
            <a:chOff x="741035" y="2617569"/>
            <a:chExt cx="5621206" cy="3656647"/>
          </a:xfrm>
        </p:grpSpPr>
        <p:sp>
          <p:nvSpPr>
            <p:cNvPr id="71683" name="矩形 8">
              <a:extLst>
                <a:ext uri="{FF2B5EF4-FFF2-40B4-BE49-F238E27FC236}">
                  <a16:creationId xmlns:a16="http://schemas.microsoft.com/office/drawing/2014/main" xmlns="" id="{6F009E93-0CE3-4DA5-B945-CEB05777C651}"/>
                </a:ext>
              </a:extLst>
            </p:cNvPr>
            <p:cNvSpPr>
              <a:spLocks noChangeArrowheads="1"/>
            </p:cNvSpPr>
            <p:nvPr/>
          </p:nvSpPr>
          <p:spPr bwMode="auto">
            <a:xfrm>
              <a:off x="741035" y="2617569"/>
              <a:ext cx="562120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每个主体的价值关系具有多样性，同一客体相对于主体的不同需要会产生不同的价值。</a:t>
              </a:r>
            </a:p>
          </p:txBody>
        </p:sp>
        <p:sp>
          <p:nvSpPr>
            <p:cNvPr id="71684" name="矩形 11">
              <a:extLst>
                <a:ext uri="{FF2B5EF4-FFF2-40B4-BE49-F238E27FC236}">
                  <a16:creationId xmlns:a16="http://schemas.microsoft.com/office/drawing/2014/main" xmlns="" id="{6874D7ED-D298-4830-8859-FD0E4D12A9A6}"/>
                </a:ext>
              </a:extLst>
            </p:cNvPr>
            <p:cNvSpPr>
              <a:spLocks noChangeArrowheads="1"/>
            </p:cNvSpPr>
            <p:nvPr/>
          </p:nvSpPr>
          <p:spPr bwMode="auto">
            <a:xfrm>
              <a:off x="741035" y="5139154"/>
              <a:ext cx="550401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在创造或实现价值时，应对客体的价值作全面的考察和理性的选择。</a:t>
              </a:r>
            </a:p>
          </p:txBody>
        </p:sp>
        <p:sp>
          <p:nvSpPr>
            <p:cNvPr id="32" name="图形 11" descr="语音">
              <a:extLst>
                <a:ext uri="{FF2B5EF4-FFF2-40B4-BE49-F238E27FC236}">
                  <a16:creationId xmlns:a16="http://schemas.microsoft.com/office/drawing/2014/main" xmlns="" id="{5AB6A672-1F30-4F77-A365-5B0F69CF654D}"/>
                </a:ext>
              </a:extLst>
            </p:cNvPr>
            <p:cNvSpPr/>
            <p:nvPr/>
          </p:nvSpPr>
          <p:spPr>
            <a:xfrm>
              <a:off x="743535" y="4626283"/>
              <a:ext cx="5618705" cy="369332"/>
            </a:xfrm>
            <a:custGeom>
              <a:avLst/>
              <a:gdLst>
                <a:gd name="connsiteX0" fmla="*/ 4742130 w 4991715"/>
                <a:gd name="connsiteY0" fmla="*/ 0 h 1662203"/>
                <a:gd name="connsiteX1" fmla="*/ 249586 w 4991715"/>
                <a:gd name="connsiteY1" fmla="*/ 0 h 1662203"/>
                <a:gd name="connsiteX2" fmla="*/ 0 w 4991715"/>
                <a:gd name="connsiteY2" fmla="*/ 91153 h 1662203"/>
                <a:gd name="connsiteX3" fmla="*/ 0 w 4991715"/>
                <a:gd name="connsiteY3" fmla="*/ 1198395 h 1662203"/>
                <a:gd name="connsiteX4" fmla="*/ 249586 w 4991715"/>
                <a:gd name="connsiteY4" fmla="*/ 1289548 h 1662203"/>
                <a:gd name="connsiteX5" fmla="*/ 2995029 w 4991715"/>
                <a:gd name="connsiteY5" fmla="*/ 1289548 h 1662203"/>
                <a:gd name="connsiteX6" fmla="*/ 3993373 w 4991715"/>
                <a:gd name="connsiteY6" fmla="*/ 1662203 h 1662203"/>
                <a:gd name="connsiteX7" fmla="*/ 3993373 w 4991715"/>
                <a:gd name="connsiteY7" fmla="*/ 1292229 h 1662203"/>
                <a:gd name="connsiteX8" fmla="*/ 4742130 w 4991715"/>
                <a:gd name="connsiteY8" fmla="*/ 1292229 h 1662203"/>
                <a:gd name="connsiteX9" fmla="*/ 4991716 w 4991715"/>
                <a:gd name="connsiteY9" fmla="*/ 1201076 h 1662203"/>
                <a:gd name="connsiteX10" fmla="*/ 4991716 w 4991715"/>
                <a:gd name="connsiteY10" fmla="*/ 93834 h 1662203"/>
                <a:gd name="connsiteX11" fmla="*/ 4742130 w 4991715"/>
                <a:gd name="connsiteY11" fmla="*/ 0 h 1662203"/>
                <a:gd name="connsiteX0" fmla="*/ 4742130 w 4991716"/>
                <a:gd name="connsiteY0" fmla="*/ 0 h 1633175"/>
                <a:gd name="connsiteX1" fmla="*/ 249586 w 4991716"/>
                <a:gd name="connsiteY1" fmla="*/ 0 h 1633175"/>
                <a:gd name="connsiteX2" fmla="*/ 0 w 4991716"/>
                <a:gd name="connsiteY2" fmla="*/ 91153 h 1633175"/>
                <a:gd name="connsiteX3" fmla="*/ 0 w 4991716"/>
                <a:gd name="connsiteY3" fmla="*/ 1198395 h 1633175"/>
                <a:gd name="connsiteX4" fmla="*/ 249586 w 4991716"/>
                <a:gd name="connsiteY4" fmla="*/ 1289548 h 1633175"/>
                <a:gd name="connsiteX5" fmla="*/ 2995029 w 4991716"/>
                <a:gd name="connsiteY5" fmla="*/ 1289548 h 1633175"/>
                <a:gd name="connsiteX6" fmla="*/ 3819202 w 4991716"/>
                <a:gd name="connsiteY6" fmla="*/ 1633175 h 1633175"/>
                <a:gd name="connsiteX7" fmla="*/ 3993373 w 4991716"/>
                <a:gd name="connsiteY7" fmla="*/ 1292229 h 1633175"/>
                <a:gd name="connsiteX8" fmla="*/ 4742130 w 4991716"/>
                <a:gd name="connsiteY8" fmla="*/ 1292229 h 1633175"/>
                <a:gd name="connsiteX9" fmla="*/ 4991716 w 4991716"/>
                <a:gd name="connsiteY9" fmla="*/ 1201076 h 1633175"/>
                <a:gd name="connsiteX10" fmla="*/ 4991716 w 4991716"/>
                <a:gd name="connsiteY10" fmla="*/ 93834 h 1633175"/>
                <a:gd name="connsiteX11" fmla="*/ 4742130 w 4991716"/>
                <a:gd name="connsiteY11" fmla="*/ 0 h 1633175"/>
                <a:gd name="connsiteX0" fmla="*/ 4742130 w 4991716"/>
                <a:gd name="connsiteY0" fmla="*/ 0 h 1633175"/>
                <a:gd name="connsiteX1" fmla="*/ 249586 w 4991716"/>
                <a:gd name="connsiteY1" fmla="*/ 0 h 1633175"/>
                <a:gd name="connsiteX2" fmla="*/ 0 w 4991716"/>
                <a:gd name="connsiteY2" fmla="*/ 91153 h 1633175"/>
                <a:gd name="connsiteX3" fmla="*/ 0 w 4991716"/>
                <a:gd name="connsiteY3" fmla="*/ 1198395 h 1633175"/>
                <a:gd name="connsiteX4" fmla="*/ 249586 w 4991716"/>
                <a:gd name="connsiteY4" fmla="*/ 1289548 h 1633175"/>
                <a:gd name="connsiteX5" fmla="*/ 2995029 w 4991716"/>
                <a:gd name="connsiteY5" fmla="*/ 1289548 h 1633175"/>
                <a:gd name="connsiteX6" fmla="*/ 3819202 w 4991716"/>
                <a:gd name="connsiteY6" fmla="*/ 1633175 h 1633175"/>
                <a:gd name="connsiteX7" fmla="*/ 3543430 w 4991716"/>
                <a:gd name="connsiteY7" fmla="*/ 1321257 h 1633175"/>
                <a:gd name="connsiteX8" fmla="*/ 4742130 w 4991716"/>
                <a:gd name="connsiteY8" fmla="*/ 1292229 h 1633175"/>
                <a:gd name="connsiteX9" fmla="*/ 4991716 w 4991716"/>
                <a:gd name="connsiteY9" fmla="*/ 1201076 h 1633175"/>
                <a:gd name="connsiteX10" fmla="*/ 4991716 w 4991716"/>
                <a:gd name="connsiteY10" fmla="*/ 93834 h 1633175"/>
                <a:gd name="connsiteX11" fmla="*/ 4742130 w 4991716"/>
                <a:gd name="connsiteY11" fmla="*/ 0 h 1633175"/>
                <a:gd name="connsiteX0" fmla="*/ 4742130 w 4991716"/>
                <a:gd name="connsiteY0" fmla="*/ 0 h 1633175"/>
                <a:gd name="connsiteX1" fmla="*/ 0 w 4991716"/>
                <a:gd name="connsiteY1" fmla="*/ 91153 h 1633175"/>
                <a:gd name="connsiteX2" fmla="*/ 0 w 4991716"/>
                <a:gd name="connsiteY2" fmla="*/ 1198395 h 1633175"/>
                <a:gd name="connsiteX3" fmla="*/ 249586 w 4991716"/>
                <a:gd name="connsiteY3" fmla="*/ 1289548 h 1633175"/>
                <a:gd name="connsiteX4" fmla="*/ 2995029 w 4991716"/>
                <a:gd name="connsiteY4" fmla="*/ 1289548 h 1633175"/>
                <a:gd name="connsiteX5" fmla="*/ 3819202 w 4991716"/>
                <a:gd name="connsiteY5" fmla="*/ 1633175 h 1633175"/>
                <a:gd name="connsiteX6" fmla="*/ 3543430 w 4991716"/>
                <a:gd name="connsiteY6" fmla="*/ 1321257 h 1633175"/>
                <a:gd name="connsiteX7" fmla="*/ 4742130 w 4991716"/>
                <a:gd name="connsiteY7" fmla="*/ 1292229 h 1633175"/>
                <a:gd name="connsiteX8" fmla="*/ 4991716 w 4991716"/>
                <a:gd name="connsiteY8" fmla="*/ 1201076 h 1633175"/>
                <a:gd name="connsiteX9" fmla="*/ 4991716 w 4991716"/>
                <a:gd name="connsiteY9" fmla="*/ 93834 h 1633175"/>
                <a:gd name="connsiteX10" fmla="*/ 4742130 w 4991716"/>
                <a:gd name="connsiteY10" fmla="*/ 0 h 1633175"/>
                <a:gd name="connsiteX0" fmla="*/ 4742130 w 4991716"/>
                <a:gd name="connsiteY0" fmla="*/ 0 h 1633175"/>
                <a:gd name="connsiteX1" fmla="*/ 0 w 4991716"/>
                <a:gd name="connsiteY1" fmla="*/ 1198395 h 1633175"/>
                <a:gd name="connsiteX2" fmla="*/ 249586 w 4991716"/>
                <a:gd name="connsiteY2" fmla="*/ 1289548 h 1633175"/>
                <a:gd name="connsiteX3" fmla="*/ 2995029 w 4991716"/>
                <a:gd name="connsiteY3" fmla="*/ 1289548 h 1633175"/>
                <a:gd name="connsiteX4" fmla="*/ 3819202 w 4991716"/>
                <a:gd name="connsiteY4" fmla="*/ 1633175 h 1633175"/>
                <a:gd name="connsiteX5" fmla="*/ 3543430 w 4991716"/>
                <a:gd name="connsiteY5" fmla="*/ 1321257 h 1633175"/>
                <a:gd name="connsiteX6" fmla="*/ 4742130 w 4991716"/>
                <a:gd name="connsiteY6" fmla="*/ 1292229 h 1633175"/>
                <a:gd name="connsiteX7" fmla="*/ 4991716 w 4991716"/>
                <a:gd name="connsiteY7" fmla="*/ 1201076 h 1633175"/>
                <a:gd name="connsiteX8" fmla="*/ 4991716 w 4991716"/>
                <a:gd name="connsiteY8" fmla="*/ 93834 h 1633175"/>
                <a:gd name="connsiteX9" fmla="*/ 4742130 w 4991716"/>
                <a:gd name="connsiteY9" fmla="*/ 0 h 1633175"/>
                <a:gd name="connsiteX0" fmla="*/ 4492544 w 4742130"/>
                <a:gd name="connsiteY0" fmla="*/ 0 h 1633175"/>
                <a:gd name="connsiteX1" fmla="*/ 0 w 4742130"/>
                <a:gd name="connsiteY1" fmla="*/ 1289548 h 1633175"/>
                <a:gd name="connsiteX2" fmla="*/ 2745443 w 4742130"/>
                <a:gd name="connsiteY2" fmla="*/ 1289548 h 1633175"/>
                <a:gd name="connsiteX3" fmla="*/ 3569616 w 4742130"/>
                <a:gd name="connsiteY3" fmla="*/ 1633175 h 1633175"/>
                <a:gd name="connsiteX4" fmla="*/ 3293844 w 4742130"/>
                <a:gd name="connsiteY4" fmla="*/ 1321257 h 1633175"/>
                <a:gd name="connsiteX5" fmla="*/ 4492544 w 4742130"/>
                <a:gd name="connsiteY5" fmla="*/ 1292229 h 1633175"/>
                <a:gd name="connsiteX6" fmla="*/ 4742130 w 4742130"/>
                <a:gd name="connsiteY6" fmla="*/ 1201076 h 1633175"/>
                <a:gd name="connsiteX7" fmla="*/ 4742130 w 4742130"/>
                <a:gd name="connsiteY7" fmla="*/ 93834 h 1633175"/>
                <a:gd name="connsiteX8" fmla="*/ 4492544 w 4742130"/>
                <a:gd name="connsiteY8" fmla="*/ 0 h 1633175"/>
                <a:gd name="connsiteX0" fmla="*/ 4742130 w 4742130"/>
                <a:gd name="connsiteY0" fmla="*/ 0 h 1539341"/>
                <a:gd name="connsiteX1" fmla="*/ 0 w 4742130"/>
                <a:gd name="connsiteY1" fmla="*/ 1195714 h 1539341"/>
                <a:gd name="connsiteX2" fmla="*/ 2745443 w 4742130"/>
                <a:gd name="connsiteY2" fmla="*/ 1195714 h 1539341"/>
                <a:gd name="connsiteX3" fmla="*/ 3569616 w 4742130"/>
                <a:gd name="connsiteY3" fmla="*/ 1539341 h 1539341"/>
                <a:gd name="connsiteX4" fmla="*/ 3293844 w 4742130"/>
                <a:gd name="connsiteY4" fmla="*/ 1227423 h 1539341"/>
                <a:gd name="connsiteX5" fmla="*/ 4492544 w 4742130"/>
                <a:gd name="connsiteY5" fmla="*/ 1198395 h 1539341"/>
                <a:gd name="connsiteX6" fmla="*/ 4742130 w 4742130"/>
                <a:gd name="connsiteY6" fmla="*/ 1107242 h 1539341"/>
                <a:gd name="connsiteX7" fmla="*/ 4742130 w 4742130"/>
                <a:gd name="connsiteY7" fmla="*/ 0 h 1539341"/>
                <a:gd name="connsiteX0" fmla="*/ 4742130 w 4742130"/>
                <a:gd name="connsiteY0" fmla="*/ 0 h 432099"/>
                <a:gd name="connsiteX1" fmla="*/ 0 w 4742130"/>
                <a:gd name="connsiteY1" fmla="*/ 88472 h 432099"/>
                <a:gd name="connsiteX2" fmla="*/ 2745443 w 4742130"/>
                <a:gd name="connsiteY2" fmla="*/ 88472 h 432099"/>
                <a:gd name="connsiteX3" fmla="*/ 3569616 w 4742130"/>
                <a:gd name="connsiteY3" fmla="*/ 432099 h 432099"/>
                <a:gd name="connsiteX4" fmla="*/ 3293844 w 4742130"/>
                <a:gd name="connsiteY4" fmla="*/ 120181 h 432099"/>
                <a:gd name="connsiteX5" fmla="*/ 4492544 w 4742130"/>
                <a:gd name="connsiteY5" fmla="*/ 91153 h 432099"/>
                <a:gd name="connsiteX6" fmla="*/ 4742130 w 4742130"/>
                <a:gd name="connsiteY6" fmla="*/ 0 h 432099"/>
                <a:gd name="connsiteX0" fmla="*/ 4492544 w 4492544"/>
                <a:gd name="connsiteY0" fmla="*/ 2681 h 343627"/>
                <a:gd name="connsiteX1" fmla="*/ 0 w 4492544"/>
                <a:gd name="connsiteY1" fmla="*/ 0 h 343627"/>
                <a:gd name="connsiteX2" fmla="*/ 2745443 w 4492544"/>
                <a:gd name="connsiteY2" fmla="*/ 0 h 343627"/>
                <a:gd name="connsiteX3" fmla="*/ 3569616 w 4492544"/>
                <a:gd name="connsiteY3" fmla="*/ 343627 h 343627"/>
                <a:gd name="connsiteX4" fmla="*/ 3293844 w 4492544"/>
                <a:gd name="connsiteY4" fmla="*/ 31709 h 343627"/>
                <a:gd name="connsiteX5" fmla="*/ 4492544 w 4492544"/>
                <a:gd name="connsiteY5" fmla="*/ 2681 h 343627"/>
                <a:gd name="connsiteX0" fmla="*/ 4492544 w 4492544"/>
                <a:gd name="connsiteY0" fmla="*/ 2681 h 343627"/>
                <a:gd name="connsiteX1" fmla="*/ 0 w 4492544"/>
                <a:gd name="connsiteY1" fmla="*/ 0 h 343627"/>
                <a:gd name="connsiteX2" fmla="*/ 2745443 w 4492544"/>
                <a:gd name="connsiteY2" fmla="*/ 0 h 343627"/>
                <a:gd name="connsiteX3" fmla="*/ 3569616 w 4492544"/>
                <a:gd name="connsiteY3" fmla="*/ 343627 h 343627"/>
                <a:gd name="connsiteX4" fmla="*/ 3250301 w 4492544"/>
                <a:gd name="connsiteY4" fmla="*/ 17194 h 343627"/>
                <a:gd name="connsiteX5" fmla="*/ 4492544 w 4492544"/>
                <a:gd name="connsiteY5" fmla="*/ 2681 h 343627"/>
                <a:gd name="connsiteX0" fmla="*/ 4492544 w 4583984"/>
                <a:gd name="connsiteY0" fmla="*/ 2681 h 343627"/>
                <a:gd name="connsiteX1" fmla="*/ 0 w 4583984"/>
                <a:gd name="connsiteY1" fmla="*/ 0 h 343627"/>
                <a:gd name="connsiteX2" fmla="*/ 2745443 w 4583984"/>
                <a:gd name="connsiteY2" fmla="*/ 0 h 343627"/>
                <a:gd name="connsiteX3" fmla="*/ 3569616 w 4583984"/>
                <a:gd name="connsiteY3" fmla="*/ 343627 h 343627"/>
                <a:gd name="connsiteX4" fmla="*/ 3250301 w 4583984"/>
                <a:gd name="connsiteY4" fmla="*/ 17194 h 343627"/>
                <a:gd name="connsiteX5" fmla="*/ 4583984 w 4583984"/>
                <a:gd name="connsiteY5" fmla="*/ 94121 h 343627"/>
                <a:gd name="connsiteX0" fmla="*/ 1241345 w 4583984"/>
                <a:gd name="connsiteY0" fmla="*/ 0 h 1240832"/>
                <a:gd name="connsiteX1" fmla="*/ 0 w 4583984"/>
                <a:gd name="connsiteY1" fmla="*/ 897205 h 1240832"/>
                <a:gd name="connsiteX2" fmla="*/ 2745443 w 4583984"/>
                <a:gd name="connsiteY2" fmla="*/ 897205 h 1240832"/>
                <a:gd name="connsiteX3" fmla="*/ 3569616 w 4583984"/>
                <a:gd name="connsiteY3" fmla="*/ 1240832 h 1240832"/>
                <a:gd name="connsiteX4" fmla="*/ 3250301 w 4583984"/>
                <a:gd name="connsiteY4" fmla="*/ 914399 h 1240832"/>
                <a:gd name="connsiteX5" fmla="*/ 4583984 w 4583984"/>
                <a:gd name="connsiteY5" fmla="*/ 991326 h 1240832"/>
                <a:gd name="connsiteX0" fmla="*/ 1241345 w 4496898"/>
                <a:gd name="connsiteY0" fmla="*/ 0 h 1240832"/>
                <a:gd name="connsiteX1" fmla="*/ 0 w 4496898"/>
                <a:gd name="connsiteY1" fmla="*/ 897205 h 1240832"/>
                <a:gd name="connsiteX2" fmla="*/ 2745443 w 4496898"/>
                <a:gd name="connsiteY2" fmla="*/ 897205 h 1240832"/>
                <a:gd name="connsiteX3" fmla="*/ 3569616 w 4496898"/>
                <a:gd name="connsiteY3" fmla="*/ 1240832 h 1240832"/>
                <a:gd name="connsiteX4" fmla="*/ 3250301 w 4496898"/>
                <a:gd name="connsiteY4" fmla="*/ 914399 h 1240832"/>
                <a:gd name="connsiteX5" fmla="*/ 4496898 w 4496898"/>
                <a:gd name="connsiteY5" fmla="*/ 904240 h 1240832"/>
                <a:gd name="connsiteX0" fmla="*/ 0 w 4496898"/>
                <a:gd name="connsiteY0" fmla="*/ 0 h 343627"/>
                <a:gd name="connsiteX1" fmla="*/ 2745443 w 4496898"/>
                <a:gd name="connsiteY1" fmla="*/ 0 h 343627"/>
                <a:gd name="connsiteX2" fmla="*/ 3569616 w 4496898"/>
                <a:gd name="connsiteY2" fmla="*/ 343627 h 343627"/>
                <a:gd name="connsiteX3" fmla="*/ 3250301 w 4496898"/>
                <a:gd name="connsiteY3" fmla="*/ 17194 h 343627"/>
                <a:gd name="connsiteX4" fmla="*/ 4496898 w 4496898"/>
                <a:gd name="connsiteY4" fmla="*/ 7035 h 343627"/>
                <a:gd name="connsiteX0" fmla="*/ 0 w 4496898"/>
                <a:gd name="connsiteY0" fmla="*/ 0 h 329113"/>
                <a:gd name="connsiteX1" fmla="*/ 2745443 w 4496898"/>
                <a:gd name="connsiteY1" fmla="*/ 0 h 329113"/>
                <a:gd name="connsiteX2" fmla="*/ 3308359 w 4496898"/>
                <a:gd name="connsiteY2" fmla="*/ 329113 h 329113"/>
                <a:gd name="connsiteX3" fmla="*/ 3250301 w 4496898"/>
                <a:gd name="connsiteY3" fmla="*/ 17194 h 329113"/>
                <a:gd name="connsiteX4" fmla="*/ 4496898 w 4496898"/>
                <a:gd name="connsiteY4" fmla="*/ 7035 h 329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6898" h="329113">
                  <a:moveTo>
                    <a:pt x="0" y="0"/>
                  </a:moveTo>
                  <a:lnTo>
                    <a:pt x="2745443" y="0"/>
                  </a:lnTo>
                  <a:lnTo>
                    <a:pt x="3308359" y="329113"/>
                  </a:lnTo>
                  <a:lnTo>
                    <a:pt x="3250301" y="17194"/>
                  </a:lnTo>
                  <a:lnTo>
                    <a:pt x="4496898" y="7035"/>
                  </a:lnTo>
                </a:path>
              </a:pathLst>
            </a:custGeom>
            <a:noFill/>
            <a:ln w="38100" cap="flat">
              <a:solidFill>
                <a:srgbClr val="AE6836"/>
              </a:solid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DD178"/>
                </a:solidFill>
                <a:effectLst/>
                <a:uLnTx/>
                <a:uFillTx/>
                <a:latin typeface="字魂59号-创粗黑" panose="020F0502020204030204"/>
                <a:ea typeface="字魂36号-正文宋楷"/>
                <a:cs typeface="+mn-ea"/>
                <a:sym typeface="+mn-lt"/>
              </a:endParaRPr>
            </a:p>
          </p:txBody>
        </p:sp>
      </p:grpSp>
    </p:spTree>
  </p:cSld>
  <p:clrMapOvr>
    <a:masterClrMapping/>
  </p:clrMapOvr>
  <p:transition spd="med">
    <p:pull/>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矩形 11">
            <a:extLst>
              <a:ext uri="{FF2B5EF4-FFF2-40B4-BE49-F238E27FC236}">
                <a16:creationId xmlns:a16="http://schemas.microsoft.com/office/drawing/2014/main" xmlns="" id="{7FCDDB40-2FE0-415A-BFED-30E59140F748}"/>
              </a:ext>
            </a:extLst>
          </p:cNvPr>
          <p:cNvSpPr>
            <a:spLocks noChangeArrowheads="1"/>
          </p:cNvSpPr>
          <p:nvPr/>
        </p:nvSpPr>
        <p:spPr bwMode="auto">
          <a:xfrm>
            <a:off x="2847975" y="5793458"/>
            <a:ext cx="64960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应该用社会的和历史的眼光考察价值现象</a:t>
            </a:r>
          </a:p>
        </p:txBody>
      </p:sp>
      <p:sp>
        <p:nvSpPr>
          <p:cNvPr id="17" name="矩形: 圆角 16">
            <a:extLst>
              <a:ext uri="{FF2B5EF4-FFF2-40B4-BE49-F238E27FC236}">
                <a16:creationId xmlns:a16="http://schemas.microsoft.com/office/drawing/2014/main" xmlns="" id="{60D6AEC7-0666-4E5E-9DEC-B94030B1DACD}"/>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19" name="文本框 18">
            <a:extLst>
              <a:ext uri="{FF2B5EF4-FFF2-40B4-BE49-F238E27FC236}">
                <a16:creationId xmlns:a16="http://schemas.microsoft.com/office/drawing/2014/main" xmlns="" id="{F952DA29-78BF-44F4-98CB-094EA02192E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25" name="矩形 4">
            <a:extLst>
              <a:ext uri="{FF2B5EF4-FFF2-40B4-BE49-F238E27FC236}">
                <a16:creationId xmlns:a16="http://schemas.microsoft.com/office/drawing/2014/main" xmlns="" id="{A46155CF-9445-42C0-B338-242CDCC7650F}"/>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4.</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价值具有社会历史性</a:t>
            </a:r>
          </a:p>
        </p:txBody>
      </p:sp>
      <p:grpSp>
        <p:nvGrpSpPr>
          <p:cNvPr id="5" name="组合 4">
            <a:extLst>
              <a:ext uri="{FF2B5EF4-FFF2-40B4-BE49-F238E27FC236}">
                <a16:creationId xmlns:a16="http://schemas.microsoft.com/office/drawing/2014/main" xmlns="" id="{D149A527-5592-4BF5-BA53-816DAFA87B0C}"/>
              </a:ext>
            </a:extLst>
          </p:cNvPr>
          <p:cNvGrpSpPr/>
          <p:nvPr/>
        </p:nvGrpSpPr>
        <p:grpSpPr>
          <a:xfrm>
            <a:off x="2270685" y="2675965"/>
            <a:ext cx="7650630" cy="1721222"/>
            <a:chOff x="673101" y="2675965"/>
            <a:chExt cx="7650630" cy="1721222"/>
          </a:xfrm>
        </p:grpSpPr>
        <p:grpSp>
          <p:nvGrpSpPr>
            <p:cNvPr id="2" name="组合 1">
              <a:extLst>
                <a:ext uri="{FF2B5EF4-FFF2-40B4-BE49-F238E27FC236}">
                  <a16:creationId xmlns:a16="http://schemas.microsoft.com/office/drawing/2014/main" xmlns="" id="{C14B038D-7CA1-418C-AEAD-C59EBECD28F0}"/>
                </a:ext>
              </a:extLst>
            </p:cNvPr>
            <p:cNvGrpSpPr/>
            <p:nvPr/>
          </p:nvGrpSpPr>
          <p:grpSpPr>
            <a:xfrm>
              <a:off x="673101" y="2675965"/>
              <a:ext cx="7650630" cy="1236940"/>
              <a:chOff x="888254" y="2675965"/>
              <a:chExt cx="7650630" cy="1236940"/>
            </a:xfrm>
          </p:grpSpPr>
          <p:sp>
            <p:nvSpPr>
              <p:cNvPr id="26" name="íS1iḍe">
                <a:extLst>
                  <a:ext uri="{FF2B5EF4-FFF2-40B4-BE49-F238E27FC236}">
                    <a16:creationId xmlns:a16="http://schemas.microsoft.com/office/drawing/2014/main" xmlns="" id="{AE405E06-EA5F-4105-B4D7-311A745538CD}"/>
                  </a:ext>
                </a:extLst>
              </p:cNvPr>
              <p:cNvSpPr/>
              <p:nvPr/>
            </p:nvSpPr>
            <p:spPr>
              <a:xfrm>
                <a:off x="888254" y="2966090"/>
                <a:ext cx="7650630" cy="656692"/>
              </a:xfrm>
              <a:prstGeom prst="rect">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7" name="íśḻîḍê">
                <a:extLst>
                  <a:ext uri="{FF2B5EF4-FFF2-40B4-BE49-F238E27FC236}">
                    <a16:creationId xmlns:a16="http://schemas.microsoft.com/office/drawing/2014/main" xmlns="" id="{7015C1C4-9927-48D9-84F0-5B1387622DD8}"/>
                  </a:ext>
                </a:extLst>
              </p:cNvPr>
              <p:cNvSpPr/>
              <p:nvPr/>
            </p:nvSpPr>
            <p:spPr bwMode="auto">
              <a:xfrm>
                <a:off x="1505246" y="2675965"/>
                <a:ext cx="1101178" cy="1236940"/>
              </a:xfrm>
              <a:custGeom>
                <a:avLst/>
                <a:gdLst>
                  <a:gd name="T0" fmla="*/ 1488 w 1488"/>
                  <a:gd name="T1" fmla="*/ 498 h 1680"/>
                  <a:gd name="T2" fmla="*/ 1413 w 1488"/>
                  <a:gd name="T3" fmla="*/ 366 h 1680"/>
                  <a:gd name="T4" fmla="*/ 820 w 1488"/>
                  <a:gd name="T5" fmla="*/ 24 h 1680"/>
                  <a:gd name="T6" fmla="*/ 669 w 1488"/>
                  <a:gd name="T7" fmla="*/ 24 h 1680"/>
                  <a:gd name="T8" fmla="*/ 76 w 1488"/>
                  <a:gd name="T9" fmla="*/ 366 h 1680"/>
                  <a:gd name="T10" fmla="*/ 0 w 1488"/>
                  <a:gd name="T11" fmla="*/ 498 h 1680"/>
                  <a:gd name="T12" fmla="*/ 0 w 1488"/>
                  <a:gd name="T13" fmla="*/ 1182 h 1680"/>
                  <a:gd name="T14" fmla="*/ 76 w 1488"/>
                  <a:gd name="T15" fmla="*/ 1314 h 1680"/>
                  <a:gd name="T16" fmla="*/ 669 w 1488"/>
                  <a:gd name="T17" fmla="*/ 1656 h 1680"/>
                  <a:gd name="T18" fmla="*/ 820 w 1488"/>
                  <a:gd name="T19" fmla="*/ 1656 h 1680"/>
                  <a:gd name="T20" fmla="*/ 1413 w 1488"/>
                  <a:gd name="T21" fmla="*/ 1314 h 1680"/>
                  <a:gd name="T22" fmla="*/ 1488 w 1488"/>
                  <a:gd name="T23" fmla="*/ 1182 h 1680"/>
                  <a:gd name="T24" fmla="*/ 1488 w 1488"/>
                  <a:gd name="T25" fmla="*/ 49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8" h="1680">
                    <a:moveTo>
                      <a:pt x="1488" y="498"/>
                    </a:moveTo>
                    <a:cubicBezTo>
                      <a:pt x="1488" y="450"/>
                      <a:pt x="1454" y="390"/>
                      <a:pt x="1413" y="366"/>
                    </a:cubicBezTo>
                    <a:cubicBezTo>
                      <a:pt x="820" y="24"/>
                      <a:pt x="820" y="24"/>
                      <a:pt x="820" y="24"/>
                    </a:cubicBezTo>
                    <a:cubicBezTo>
                      <a:pt x="779" y="0"/>
                      <a:pt x="710" y="0"/>
                      <a:pt x="669" y="24"/>
                    </a:cubicBezTo>
                    <a:cubicBezTo>
                      <a:pt x="76" y="366"/>
                      <a:pt x="76" y="366"/>
                      <a:pt x="76" y="366"/>
                    </a:cubicBezTo>
                    <a:cubicBezTo>
                      <a:pt x="35" y="390"/>
                      <a:pt x="0" y="450"/>
                      <a:pt x="0" y="498"/>
                    </a:cubicBezTo>
                    <a:cubicBezTo>
                      <a:pt x="0" y="1182"/>
                      <a:pt x="0" y="1182"/>
                      <a:pt x="0" y="1182"/>
                    </a:cubicBezTo>
                    <a:cubicBezTo>
                      <a:pt x="0" y="1231"/>
                      <a:pt x="35" y="1289"/>
                      <a:pt x="76" y="1314"/>
                    </a:cubicBezTo>
                    <a:cubicBezTo>
                      <a:pt x="669" y="1656"/>
                      <a:pt x="669" y="1656"/>
                      <a:pt x="669" y="1656"/>
                    </a:cubicBezTo>
                    <a:cubicBezTo>
                      <a:pt x="710" y="1680"/>
                      <a:pt x="779" y="1680"/>
                      <a:pt x="820" y="1656"/>
                    </a:cubicBezTo>
                    <a:cubicBezTo>
                      <a:pt x="1413" y="1314"/>
                      <a:pt x="1413" y="1314"/>
                      <a:pt x="1413" y="1314"/>
                    </a:cubicBezTo>
                    <a:cubicBezTo>
                      <a:pt x="1454" y="1289"/>
                      <a:pt x="1488" y="1231"/>
                      <a:pt x="1488" y="1182"/>
                    </a:cubicBezTo>
                    <a:lnTo>
                      <a:pt x="1488" y="498"/>
                    </a:lnTo>
                    <a:close/>
                  </a:path>
                </a:pathLst>
              </a:custGeom>
              <a:solidFill>
                <a:schemeClr val="bg1"/>
              </a:solidFill>
              <a:ln w="0">
                <a:solidFill>
                  <a:srgbClr val="AE6836"/>
                </a:solid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主体</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8" name="íśḻîḍê">
                <a:extLst>
                  <a:ext uri="{FF2B5EF4-FFF2-40B4-BE49-F238E27FC236}">
                    <a16:creationId xmlns:a16="http://schemas.microsoft.com/office/drawing/2014/main" xmlns="" id="{2F5F2D30-2AB3-4BD0-9E92-AD14BFA82E62}"/>
                  </a:ext>
                </a:extLst>
              </p:cNvPr>
              <p:cNvSpPr/>
              <p:nvPr/>
            </p:nvSpPr>
            <p:spPr bwMode="auto">
              <a:xfrm>
                <a:off x="2876846" y="2675965"/>
                <a:ext cx="1101178" cy="1236940"/>
              </a:xfrm>
              <a:custGeom>
                <a:avLst/>
                <a:gdLst>
                  <a:gd name="T0" fmla="*/ 1488 w 1488"/>
                  <a:gd name="T1" fmla="*/ 498 h 1680"/>
                  <a:gd name="T2" fmla="*/ 1413 w 1488"/>
                  <a:gd name="T3" fmla="*/ 366 h 1680"/>
                  <a:gd name="T4" fmla="*/ 820 w 1488"/>
                  <a:gd name="T5" fmla="*/ 24 h 1680"/>
                  <a:gd name="T6" fmla="*/ 669 w 1488"/>
                  <a:gd name="T7" fmla="*/ 24 h 1680"/>
                  <a:gd name="T8" fmla="*/ 76 w 1488"/>
                  <a:gd name="T9" fmla="*/ 366 h 1680"/>
                  <a:gd name="T10" fmla="*/ 0 w 1488"/>
                  <a:gd name="T11" fmla="*/ 498 h 1680"/>
                  <a:gd name="T12" fmla="*/ 0 w 1488"/>
                  <a:gd name="T13" fmla="*/ 1182 h 1680"/>
                  <a:gd name="T14" fmla="*/ 76 w 1488"/>
                  <a:gd name="T15" fmla="*/ 1314 h 1680"/>
                  <a:gd name="T16" fmla="*/ 669 w 1488"/>
                  <a:gd name="T17" fmla="*/ 1656 h 1680"/>
                  <a:gd name="T18" fmla="*/ 820 w 1488"/>
                  <a:gd name="T19" fmla="*/ 1656 h 1680"/>
                  <a:gd name="T20" fmla="*/ 1413 w 1488"/>
                  <a:gd name="T21" fmla="*/ 1314 h 1680"/>
                  <a:gd name="T22" fmla="*/ 1488 w 1488"/>
                  <a:gd name="T23" fmla="*/ 1182 h 1680"/>
                  <a:gd name="T24" fmla="*/ 1488 w 1488"/>
                  <a:gd name="T25" fmla="*/ 49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8" h="1680">
                    <a:moveTo>
                      <a:pt x="1488" y="498"/>
                    </a:moveTo>
                    <a:cubicBezTo>
                      <a:pt x="1488" y="450"/>
                      <a:pt x="1454" y="390"/>
                      <a:pt x="1413" y="366"/>
                    </a:cubicBezTo>
                    <a:cubicBezTo>
                      <a:pt x="820" y="24"/>
                      <a:pt x="820" y="24"/>
                      <a:pt x="820" y="24"/>
                    </a:cubicBezTo>
                    <a:cubicBezTo>
                      <a:pt x="779" y="0"/>
                      <a:pt x="710" y="0"/>
                      <a:pt x="669" y="24"/>
                    </a:cubicBezTo>
                    <a:cubicBezTo>
                      <a:pt x="76" y="366"/>
                      <a:pt x="76" y="366"/>
                      <a:pt x="76" y="366"/>
                    </a:cubicBezTo>
                    <a:cubicBezTo>
                      <a:pt x="35" y="390"/>
                      <a:pt x="0" y="450"/>
                      <a:pt x="0" y="498"/>
                    </a:cubicBezTo>
                    <a:cubicBezTo>
                      <a:pt x="0" y="1182"/>
                      <a:pt x="0" y="1182"/>
                      <a:pt x="0" y="1182"/>
                    </a:cubicBezTo>
                    <a:cubicBezTo>
                      <a:pt x="0" y="1231"/>
                      <a:pt x="35" y="1289"/>
                      <a:pt x="76" y="1314"/>
                    </a:cubicBezTo>
                    <a:cubicBezTo>
                      <a:pt x="669" y="1656"/>
                      <a:pt x="669" y="1656"/>
                      <a:pt x="669" y="1656"/>
                    </a:cubicBezTo>
                    <a:cubicBezTo>
                      <a:pt x="710" y="1680"/>
                      <a:pt x="779" y="1680"/>
                      <a:pt x="820" y="1656"/>
                    </a:cubicBezTo>
                    <a:cubicBezTo>
                      <a:pt x="1413" y="1314"/>
                      <a:pt x="1413" y="1314"/>
                      <a:pt x="1413" y="1314"/>
                    </a:cubicBezTo>
                    <a:cubicBezTo>
                      <a:pt x="1454" y="1289"/>
                      <a:pt x="1488" y="1231"/>
                      <a:pt x="1488" y="1182"/>
                    </a:cubicBezTo>
                    <a:lnTo>
                      <a:pt x="1488" y="498"/>
                    </a:lnTo>
                    <a:close/>
                  </a:path>
                </a:pathLst>
              </a:custGeom>
              <a:solidFill>
                <a:schemeClr val="bg1"/>
              </a:solidFill>
              <a:ln w="0">
                <a:solidFill>
                  <a:srgbClr val="AE6836"/>
                </a:solid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客体</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4" name="矩形 3">
              <a:extLst>
                <a:ext uri="{FF2B5EF4-FFF2-40B4-BE49-F238E27FC236}">
                  <a16:creationId xmlns:a16="http://schemas.microsoft.com/office/drawing/2014/main" xmlns="" id="{7CDCAA46-5BE3-4E62-88AE-3EC62F8DE91E}"/>
                </a:ext>
              </a:extLst>
            </p:cNvPr>
            <p:cNvSpPr/>
            <p:nvPr/>
          </p:nvSpPr>
          <p:spPr>
            <a:xfrm>
              <a:off x="1840682" y="3935522"/>
              <a:ext cx="141577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不断变化</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73730" name="矩形 7">
              <a:extLst>
                <a:ext uri="{FF2B5EF4-FFF2-40B4-BE49-F238E27FC236}">
                  <a16:creationId xmlns:a16="http://schemas.microsoft.com/office/drawing/2014/main" xmlns="" id="{647A090D-91CF-4EF1-97BA-29C9EC82FCBA}"/>
                </a:ext>
              </a:extLst>
            </p:cNvPr>
            <p:cNvSpPr>
              <a:spLocks noChangeArrowheads="1"/>
            </p:cNvSpPr>
            <p:nvPr/>
          </p:nvSpPr>
          <p:spPr bwMode="auto">
            <a:xfrm>
              <a:off x="4275784" y="3063602"/>
              <a:ext cx="4047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决定了价值的社会历史性</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6" name="图片 5">
            <a:extLst>
              <a:ext uri="{FF2B5EF4-FFF2-40B4-BE49-F238E27FC236}">
                <a16:creationId xmlns:a16="http://schemas.microsoft.com/office/drawing/2014/main" xmlns="" id="{F2E71E4C-093A-4E8F-9A51-950B0EDE2C7D}"/>
              </a:ext>
            </a:extLst>
          </p:cNvPr>
          <p:cNvPicPr>
            <a:picLocks noChangeAspect="1"/>
          </p:cNvPicPr>
          <p:nvPr/>
        </p:nvPicPr>
        <p:blipFill>
          <a:blip r:embed="rId3"/>
          <a:stretch>
            <a:fillRect/>
          </a:stretch>
        </p:blipFill>
        <p:spPr>
          <a:xfrm>
            <a:off x="5738405" y="3797395"/>
            <a:ext cx="2815431" cy="2111574"/>
          </a:xfrm>
          <a:prstGeom prst="rect">
            <a:avLst/>
          </a:prstGeom>
          <a:ln>
            <a:noFill/>
          </a:ln>
          <a:effectLst>
            <a:softEdge rad="112500"/>
          </a:effectLst>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4" name="矩形 3">
            <a:extLst>
              <a:ext uri="{FF2B5EF4-FFF2-40B4-BE49-F238E27FC236}">
                <a16:creationId xmlns:a16="http://schemas.microsoft.com/office/drawing/2014/main" xmlns="" id="{8125CB43-68FC-4306-88D9-DD2E3992B288}"/>
              </a:ext>
            </a:extLst>
          </p:cNvPr>
          <p:cNvSpPr/>
          <p:nvPr/>
        </p:nvSpPr>
        <p:spPr>
          <a:xfrm>
            <a:off x="3970564" y="4483826"/>
            <a:ext cx="4250872" cy="1688411"/>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哲学家们</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只是用不同的方式解释世界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而问题在于改变世界</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24" name="图片 23">
            <a:extLst>
              <a:ext uri="{FF2B5EF4-FFF2-40B4-BE49-F238E27FC236}">
                <a16:creationId xmlns:a16="http://schemas.microsoft.com/office/drawing/2014/main" xmlns="" id="{FFB291CE-03DE-498F-BB9A-7CA10C9A2D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580" y="4483826"/>
            <a:ext cx="3024021" cy="1688412"/>
          </a:xfrm>
          <a:prstGeom prst="rect">
            <a:avLst/>
          </a:prstGeom>
        </p:spPr>
      </p:pic>
      <p:sp>
        <p:nvSpPr>
          <p:cNvPr id="7" name="矩形: 圆角 6">
            <a:extLst>
              <a:ext uri="{FF2B5EF4-FFF2-40B4-BE49-F238E27FC236}">
                <a16:creationId xmlns:a16="http://schemas.microsoft.com/office/drawing/2014/main" xmlns="" id="{A6E5B601-36F5-4780-8FBC-95DA6D677904}"/>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sp>
        <p:nvSpPr>
          <p:cNvPr id="15" name="矩形 4">
            <a:extLst>
              <a:ext uri="{FF2B5EF4-FFF2-40B4-BE49-F238E27FC236}">
                <a16:creationId xmlns:a16="http://schemas.microsoft.com/office/drawing/2014/main" xmlns="" id="{461849A6-27AF-4590-B10C-A89ACBD92315}"/>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科学实践观的基本内容</a:t>
            </a:r>
          </a:p>
        </p:txBody>
      </p:sp>
      <p:grpSp>
        <p:nvGrpSpPr>
          <p:cNvPr id="2" name="组合 1">
            <a:extLst>
              <a:ext uri="{FF2B5EF4-FFF2-40B4-BE49-F238E27FC236}">
                <a16:creationId xmlns:a16="http://schemas.microsoft.com/office/drawing/2014/main" xmlns="" id="{95C6C6F9-41A9-43E2-98ED-4FC1C63EE317}"/>
              </a:ext>
            </a:extLst>
          </p:cNvPr>
          <p:cNvGrpSpPr/>
          <p:nvPr/>
        </p:nvGrpSpPr>
        <p:grpSpPr>
          <a:xfrm>
            <a:off x="4176977" y="2577551"/>
            <a:ext cx="3838047" cy="1627396"/>
            <a:chOff x="2701938" y="3209647"/>
            <a:chExt cx="3838047" cy="1627396"/>
          </a:xfrm>
        </p:grpSpPr>
        <p:sp>
          <p:nvSpPr>
            <p:cNvPr id="16" name="MH_Other_1">
              <a:extLst>
                <a:ext uri="{FF2B5EF4-FFF2-40B4-BE49-F238E27FC236}">
                  <a16:creationId xmlns:a16="http://schemas.microsoft.com/office/drawing/2014/main" xmlns="" id="{4BF53A9C-A328-4431-B345-1DE7E928CE54}"/>
                </a:ext>
              </a:extLst>
            </p:cNvPr>
            <p:cNvSpPr/>
            <p:nvPr>
              <p:custDataLst>
                <p:tags r:id="rId1"/>
              </p:custDataLst>
            </p:nvPr>
          </p:nvSpPr>
          <p:spPr>
            <a:xfrm>
              <a:off x="4285350" y="3209647"/>
              <a:ext cx="2254635" cy="88732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4">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hangingPunct="1">
                <a:defRPr/>
              </a:pP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17" name="MH_Other_2">
              <a:extLst>
                <a:ext uri="{FF2B5EF4-FFF2-40B4-BE49-F238E27FC236}">
                  <a16:creationId xmlns:a16="http://schemas.microsoft.com/office/drawing/2014/main" xmlns="" id="{AB8D8D9C-255E-4DF3-BF5C-D05F79833FFB}"/>
                </a:ext>
              </a:extLst>
            </p:cNvPr>
            <p:cNvSpPr/>
            <p:nvPr>
              <p:custDataLst>
                <p:tags r:id="rId2"/>
              </p:custDataLst>
            </p:nvPr>
          </p:nvSpPr>
          <p:spPr>
            <a:xfrm flipH="1">
              <a:off x="2701938" y="3209647"/>
              <a:ext cx="2254635" cy="88732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AE6836"/>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hangingPunct="1">
                <a:defRPr/>
              </a:pP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18" name="MH_Other_3">
              <a:extLst>
                <a:ext uri="{FF2B5EF4-FFF2-40B4-BE49-F238E27FC236}">
                  <a16:creationId xmlns:a16="http://schemas.microsoft.com/office/drawing/2014/main" xmlns="" id="{A9C005C3-858B-477C-9597-50442685C690}"/>
                </a:ext>
              </a:extLst>
            </p:cNvPr>
            <p:cNvSpPr/>
            <p:nvPr>
              <p:custDataLst>
                <p:tags r:id="rId3"/>
              </p:custDataLst>
            </p:nvPr>
          </p:nvSpPr>
          <p:spPr>
            <a:xfrm flipH="1" flipV="1">
              <a:off x="4170186" y="4085496"/>
              <a:ext cx="786391" cy="751547"/>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AE6836"/>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hangingPunct="1">
                <a:defRPr/>
              </a:pP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19" name="MH_Other_4">
              <a:extLst>
                <a:ext uri="{FF2B5EF4-FFF2-40B4-BE49-F238E27FC236}">
                  <a16:creationId xmlns:a16="http://schemas.microsoft.com/office/drawing/2014/main" xmlns="" id="{BEF7F590-AFB7-48FD-A1E9-F7BFEBAEB0F3}"/>
                </a:ext>
              </a:extLst>
            </p:cNvPr>
            <p:cNvSpPr/>
            <p:nvPr>
              <p:custDataLst>
                <p:tags r:id="rId4"/>
              </p:custDataLst>
            </p:nvPr>
          </p:nvSpPr>
          <p:spPr>
            <a:xfrm flipV="1">
              <a:off x="4285348" y="4085496"/>
              <a:ext cx="786391" cy="751547"/>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4">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hangingPunct="1">
                <a:defRPr/>
              </a:pPr>
              <a:endParaRPr lang="zh-CN" altLang="en-US" sz="3600" dirty="0">
                <a:solidFill>
                  <a:schemeClr val="tx1"/>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xmlns="" id="{B8C8EC80-3F73-4A96-B5BA-7827C5DF2F6C}"/>
              </a:ext>
            </a:extLst>
          </p:cNvPr>
          <p:cNvSpPr/>
          <p:nvPr/>
        </p:nvSpPr>
        <p:spPr>
          <a:xfrm>
            <a:off x="1057302" y="2409731"/>
            <a:ext cx="2967145" cy="1134413"/>
          </a:xfrm>
          <a:prstGeom prst="rect">
            <a:avLst/>
          </a:prstGeom>
        </p:spPr>
        <p:txBody>
          <a:bodyPr wrap="square">
            <a:spAutoFit/>
          </a:bodyPr>
          <a:lstStyle/>
          <a:p>
            <a:pPr lvl="0" algn="just">
              <a:lnSpc>
                <a:spcPct val="150000"/>
              </a:lnSpc>
              <a:defRPr/>
            </a:pPr>
            <a:r>
              <a:rPr lang="zh-CN" altLang="en-US" sz="2400" dirty="0">
                <a:solidFill>
                  <a:prstClr val="black"/>
                </a:solidFill>
              </a:rPr>
              <a:t>强调全部社会生活在本质上是实践的</a:t>
            </a:r>
            <a:endParaRPr lang="en-US" altLang="zh-CN" sz="2400" dirty="0">
              <a:solidFill>
                <a:prstClr val="black"/>
              </a:solidFill>
            </a:endParaRPr>
          </a:p>
        </p:txBody>
      </p:sp>
      <p:sp>
        <p:nvSpPr>
          <p:cNvPr id="21" name="矩形 20">
            <a:extLst>
              <a:ext uri="{FF2B5EF4-FFF2-40B4-BE49-F238E27FC236}">
                <a16:creationId xmlns:a16="http://schemas.microsoft.com/office/drawing/2014/main" xmlns="" id="{B7ACDC12-6BF2-47F9-A6C7-DB62B6C70138}"/>
              </a:ext>
            </a:extLst>
          </p:cNvPr>
          <p:cNvSpPr/>
          <p:nvPr/>
        </p:nvSpPr>
        <p:spPr>
          <a:xfrm>
            <a:off x="8133086" y="2409731"/>
            <a:ext cx="2838345" cy="1134413"/>
          </a:xfrm>
          <a:prstGeom prst="rect">
            <a:avLst/>
          </a:prstGeom>
        </p:spPr>
        <p:txBody>
          <a:bodyPr wrap="square">
            <a:spAutoFit/>
          </a:bodyPr>
          <a:lstStyle/>
          <a:p>
            <a:pPr lvl="0" algn="just">
              <a:lnSpc>
                <a:spcPct val="150000"/>
              </a:lnSpc>
              <a:defRPr/>
            </a:pPr>
            <a:r>
              <a:rPr lang="zh-CN" altLang="en-US" sz="2400" dirty="0">
                <a:solidFill>
                  <a:prstClr val="black"/>
                </a:solidFill>
              </a:rPr>
              <a:t>提出了检验真理的实践标准</a:t>
            </a:r>
            <a:endParaRPr lang="en-US" altLang="zh-CN" sz="2400" dirty="0">
              <a:solidFill>
                <a:prstClr val="black"/>
              </a:solidFill>
            </a:endParaRPr>
          </a:p>
        </p:txBody>
      </p:sp>
    </p:spTree>
    <p:extLst>
      <p:ext uri="{BB962C8B-B14F-4D97-AF65-F5344CB8AC3E}">
        <p14:creationId xmlns:p14="http://schemas.microsoft.com/office/powerpoint/2010/main" val="3902101624"/>
      </p:ext>
    </p:extLst>
  </p:cSld>
  <p:clrMapOvr>
    <a:masterClrMapping/>
  </p:clrMapOvr>
  <p:transition spd="med">
    <p:pul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7E959AAC-FDA0-4AEC-A418-B890379D1E0B}"/>
              </a:ext>
            </a:extLst>
          </p:cNvPr>
          <p:cNvGrpSpPr/>
          <p:nvPr/>
        </p:nvGrpSpPr>
        <p:grpSpPr>
          <a:xfrm>
            <a:off x="1544170" y="3830728"/>
            <a:ext cx="9103660" cy="1962729"/>
            <a:chOff x="1505997" y="2963868"/>
            <a:chExt cx="9103660" cy="3505190"/>
          </a:xfrm>
        </p:grpSpPr>
        <p:cxnSp>
          <p:nvCxnSpPr>
            <p:cNvPr id="21" name="MH_Others_3">
              <a:extLst>
                <a:ext uri="{FF2B5EF4-FFF2-40B4-BE49-F238E27FC236}">
                  <a16:creationId xmlns:a16="http://schemas.microsoft.com/office/drawing/2014/main" xmlns="" id="{FA4282B1-A1DC-479E-9FB0-550DE5C2D90A}"/>
                </a:ext>
              </a:extLst>
            </p:cNvPr>
            <p:cNvCxnSpPr>
              <a:cxnSpLocks noChangeShapeType="1"/>
            </p:cNvCxnSpPr>
            <p:nvPr>
              <p:custDataLst>
                <p:tags r:id="rId1"/>
              </p:custDataLst>
            </p:nvPr>
          </p:nvCxnSpPr>
          <p:spPr bwMode="auto">
            <a:xfrm>
              <a:off x="1505997" y="2963868"/>
              <a:ext cx="0" cy="3505189"/>
            </a:xfrm>
            <a:prstGeom prst="line">
              <a:avLst/>
            </a:prstGeom>
            <a:noFill/>
            <a:ln w="12700" algn="ctr">
              <a:solidFill>
                <a:srgbClr val="AE6836"/>
              </a:solidFill>
              <a:round/>
              <a:headEnd/>
              <a:tailEnd/>
            </a:ln>
            <a:extLst>
              <a:ext uri="{909E8E84-426E-40DD-AFC4-6F175D3DCCD1}">
                <a14:hiddenFill xmlns:a14="http://schemas.microsoft.com/office/drawing/2010/main">
                  <a:noFill/>
                </a14:hiddenFill>
              </a:ext>
            </a:extLst>
          </p:spPr>
        </p:cxnSp>
        <p:cxnSp>
          <p:nvCxnSpPr>
            <p:cNvPr id="23" name="MH_Others_3">
              <a:extLst>
                <a:ext uri="{FF2B5EF4-FFF2-40B4-BE49-F238E27FC236}">
                  <a16:creationId xmlns:a16="http://schemas.microsoft.com/office/drawing/2014/main" xmlns="" id="{9439D9D3-0BEB-4A34-9499-EE858DC903E9}"/>
                </a:ext>
              </a:extLst>
            </p:cNvPr>
            <p:cNvCxnSpPr>
              <a:cxnSpLocks noChangeShapeType="1"/>
            </p:cNvCxnSpPr>
            <p:nvPr>
              <p:custDataLst>
                <p:tags r:id="rId2"/>
              </p:custDataLst>
            </p:nvPr>
          </p:nvCxnSpPr>
          <p:spPr bwMode="auto">
            <a:xfrm>
              <a:off x="10609655" y="2963868"/>
              <a:ext cx="0" cy="3505189"/>
            </a:xfrm>
            <a:prstGeom prst="line">
              <a:avLst/>
            </a:prstGeom>
            <a:noFill/>
            <a:ln w="12700" algn="ctr">
              <a:solidFill>
                <a:srgbClr val="AE6836"/>
              </a:solidFill>
              <a:round/>
              <a:headEnd/>
              <a:tailEnd/>
            </a:ln>
            <a:extLst>
              <a:ext uri="{909E8E84-426E-40DD-AFC4-6F175D3DCCD1}">
                <a14:hiddenFill xmlns:a14="http://schemas.microsoft.com/office/drawing/2010/main">
                  <a:noFill/>
                </a14:hiddenFill>
              </a:ext>
            </a:extLst>
          </p:spPr>
        </p:cxnSp>
        <p:cxnSp>
          <p:nvCxnSpPr>
            <p:cNvPr id="24" name="MH_Others_3">
              <a:extLst>
                <a:ext uri="{FF2B5EF4-FFF2-40B4-BE49-F238E27FC236}">
                  <a16:creationId xmlns:a16="http://schemas.microsoft.com/office/drawing/2014/main" xmlns="" id="{087CB438-A728-47CC-A11F-68967D6D62A2}"/>
                </a:ext>
              </a:extLst>
            </p:cNvPr>
            <p:cNvCxnSpPr>
              <a:cxnSpLocks noChangeShapeType="1"/>
            </p:cNvCxnSpPr>
            <p:nvPr>
              <p:custDataLst>
                <p:tags r:id="rId3"/>
              </p:custDataLst>
            </p:nvPr>
          </p:nvCxnSpPr>
          <p:spPr bwMode="auto">
            <a:xfrm flipH="1">
              <a:off x="1505997" y="6469058"/>
              <a:ext cx="9103660" cy="0"/>
            </a:xfrm>
            <a:prstGeom prst="line">
              <a:avLst/>
            </a:prstGeom>
            <a:noFill/>
            <a:ln w="12700" algn="ctr">
              <a:solidFill>
                <a:srgbClr val="AE6836"/>
              </a:solidFill>
              <a:round/>
              <a:headEnd/>
              <a:tailEnd/>
            </a:ln>
            <a:extLst>
              <a:ext uri="{909E8E84-426E-40DD-AFC4-6F175D3DCCD1}">
                <a14:hiddenFill xmlns:a14="http://schemas.microsoft.com/office/drawing/2010/main">
                  <a:noFill/>
                </a14:hiddenFill>
              </a:ext>
            </a:extLst>
          </p:spPr>
        </p:cxnSp>
      </p:grpSp>
      <p:sp>
        <p:nvSpPr>
          <p:cNvPr id="75778" name="矩形 7">
            <a:extLst>
              <a:ext uri="{FF2B5EF4-FFF2-40B4-BE49-F238E27FC236}">
                <a16:creationId xmlns:a16="http://schemas.microsoft.com/office/drawing/2014/main" xmlns="" id="{9190DB04-2D19-4004-97A7-8D035C1237BC}"/>
              </a:ext>
            </a:extLst>
          </p:cNvPr>
          <p:cNvSpPr>
            <a:spLocks noChangeArrowheads="1"/>
          </p:cNvSpPr>
          <p:nvPr/>
        </p:nvSpPr>
        <p:spPr bwMode="auto">
          <a:xfrm>
            <a:off x="2734469" y="4926369"/>
            <a:ext cx="6723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从未被认识到被发现、发明和利用</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矩形: 圆角 16">
            <a:extLst>
              <a:ext uri="{FF2B5EF4-FFF2-40B4-BE49-F238E27FC236}">
                <a16:creationId xmlns:a16="http://schemas.microsoft.com/office/drawing/2014/main" xmlns="" id="{0A167CEF-C15F-42EE-83C7-4BA436C249B8}"/>
              </a:ext>
            </a:extLst>
          </p:cNvPr>
          <p:cNvSpPr/>
          <p:nvPr/>
        </p:nvSpPr>
        <p:spPr>
          <a:xfrm>
            <a:off x="4004141" y="1064542"/>
            <a:ext cx="418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（二）价值的基本特性</a:t>
            </a:r>
          </a:p>
        </p:txBody>
      </p:sp>
      <p:sp>
        <p:nvSpPr>
          <p:cNvPr id="18" name="文本框 17">
            <a:extLst>
              <a:ext uri="{FF2B5EF4-FFF2-40B4-BE49-F238E27FC236}">
                <a16:creationId xmlns:a16="http://schemas.microsoft.com/office/drawing/2014/main" xmlns="" id="{FC62453C-D608-4E7A-817C-AAD690233CDD}"/>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pic>
        <p:nvPicPr>
          <p:cNvPr id="75783" name="图片 2">
            <a:extLst>
              <a:ext uri="{FF2B5EF4-FFF2-40B4-BE49-F238E27FC236}">
                <a16:creationId xmlns:a16="http://schemas.microsoft.com/office/drawing/2014/main" xmlns="" id="{939C0C96-2963-4390-948C-1F9F96ACCB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457" y="3224299"/>
            <a:ext cx="2331913" cy="129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图片 4">
            <a:extLst>
              <a:ext uri="{FF2B5EF4-FFF2-40B4-BE49-F238E27FC236}">
                <a16:creationId xmlns:a16="http://schemas.microsoft.com/office/drawing/2014/main" xmlns="" id="{6A64D08C-E75F-4D5A-BCD9-9618B3EAAF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9763" y="3224300"/>
            <a:ext cx="2305152" cy="129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图片 6">
            <a:extLst>
              <a:ext uri="{FF2B5EF4-FFF2-40B4-BE49-F238E27FC236}">
                <a16:creationId xmlns:a16="http://schemas.microsoft.com/office/drawing/2014/main" xmlns="" id="{686B62A1-8D59-465B-A074-BA0B9254BF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6309" y="3224300"/>
            <a:ext cx="2097010" cy="129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xmlns="" id="{74D5B217-D8F7-4CED-800B-A2A1A7FB2CF7}"/>
              </a:ext>
            </a:extLst>
          </p:cNvPr>
          <p:cNvPicPr>
            <a:picLocks noChangeAspect="1"/>
          </p:cNvPicPr>
          <p:nvPr/>
        </p:nvPicPr>
        <p:blipFill rotWithShape="1">
          <a:blip r:embed="rId9"/>
          <a:srcRect b="44353"/>
          <a:stretch/>
        </p:blipFill>
        <p:spPr>
          <a:xfrm>
            <a:off x="7424713" y="3224299"/>
            <a:ext cx="2127075" cy="1296648"/>
          </a:xfrm>
          <a:prstGeom prst="rect">
            <a:avLst/>
          </a:prstGeom>
        </p:spPr>
      </p:pic>
      <p:pic>
        <p:nvPicPr>
          <p:cNvPr id="4" name="图片 3">
            <a:extLst>
              <a:ext uri="{FF2B5EF4-FFF2-40B4-BE49-F238E27FC236}">
                <a16:creationId xmlns:a16="http://schemas.microsoft.com/office/drawing/2014/main" xmlns="" id="{520A0249-7411-44F2-A810-D602DFABB866}"/>
              </a:ext>
            </a:extLst>
          </p:cNvPr>
          <p:cNvPicPr>
            <a:picLocks noChangeAspect="1"/>
          </p:cNvPicPr>
          <p:nvPr/>
        </p:nvPicPr>
        <p:blipFill>
          <a:blip r:embed="rId10"/>
          <a:stretch>
            <a:fillRect/>
          </a:stretch>
        </p:blipFill>
        <p:spPr>
          <a:xfrm>
            <a:off x="9593180" y="3224300"/>
            <a:ext cx="2032364" cy="1296648"/>
          </a:xfrm>
          <a:prstGeom prst="rect">
            <a:avLst/>
          </a:prstGeom>
        </p:spPr>
      </p:pic>
      <p:sp>
        <p:nvSpPr>
          <p:cNvPr id="11" name="矩形 10">
            <a:extLst>
              <a:ext uri="{FF2B5EF4-FFF2-40B4-BE49-F238E27FC236}">
                <a16:creationId xmlns:a16="http://schemas.microsoft.com/office/drawing/2014/main" xmlns="" id="{777617FA-2682-4D9D-B74C-95167145FD78}"/>
              </a:ext>
            </a:extLst>
          </p:cNvPr>
          <p:cNvSpPr/>
          <p:nvPr/>
        </p:nvSpPr>
        <p:spPr>
          <a:xfrm>
            <a:off x="1332304" y="2621946"/>
            <a:ext cx="80021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石油</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xmlns="" id="{7C149EE6-B189-4D26-9BF9-10B7A33CC502}"/>
              </a:ext>
            </a:extLst>
          </p:cNvPr>
          <p:cNvSpPr/>
          <p:nvPr/>
        </p:nvSpPr>
        <p:spPr>
          <a:xfrm>
            <a:off x="3692230" y="2621946"/>
            <a:ext cx="80021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核能</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0" name="矩形 29">
            <a:extLst>
              <a:ext uri="{FF2B5EF4-FFF2-40B4-BE49-F238E27FC236}">
                <a16:creationId xmlns:a16="http://schemas.microsoft.com/office/drawing/2014/main" xmlns="" id="{45E2C3AB-0F12-4825-8EBD-636C9ABE0A84}"/>
              </a:ext>
            </a:extLst>
          </p:cNvPr>
          <p:cNvSpPr/>
          <p:nvPr/>
        </p:nvSpPr>
        <p:spPr>
          <a:xfrm>
            <a:off x="5758146" y="2621946"/>
            <a:ext cx="1153336"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太阳能</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1" name="矩形 30">
            <a:extLst>
              <a:ext uri="{FF2B5EF4-FFF2-40B4-BE49-F238E27FC236}">
                <a16:creationId xmlns:a16="http://schemas.microsoft.com/office/drawing/2014/main" xmlns="" id="{8D838FFA-0EF9-403E-B0F5-3670B59017CB}"/>
              </a:ext>
            </a:extLst>
          </p:cNvPr>
          <p:cNvSpPr/>
          <p:nvPr/>
        </p:nvSpPr>
        <p:spPr>
          <a:xfrm>
            <a:off x="7724263" y="2621946"/>
            <a:ext cx="1527974"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潮汐发电</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2" name="矩形 31">
            <a:extLst>
              <a:ext uri="{FF2B5EF4-FFF2-40B4-BE49-F238E27FC236}">
                <a16:creationId xmlns:a16="http://schemas.microsoft.com/office/drawing/2014/main" xmlns="" id="{8B84F708-27DF-41C0-A8D0-72B478F0F1D9}"/>
              </a:ext>
            </a:extLst>
          </p:cNvPr>
          <p:cNvSpPr/>
          <p:nvPr/>
        </p:nvSpPr>
        <p:spPr>
          <a:xfrm>
            <a:off x="9845375" y="2621946"/>
            <a:ext cx="1527974" cy="46166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互联网</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矩形 9">
            <a:extLst>
              <a:ext uri="{FF2B5EF4-FFF2-40B4-BE49-F238E27FC236}">
                <a16:creationId xmlns:a16="http://schemas.microsoft.com/office/drawing/2014/main" xmlns="" id="{27BBC376-1344-467D-9E92-4E17841699C1}"/>
              </a:ext>
            </a:extLst>
          </p:cNvPr>
          <p:cNvSpPr>
            <a:spLocks noChangeArrowheads="1"/>
          </p:cNvSpPr>
          <p:nvPr/>
        </p:nvSpPr>
        <p:spPr bwMode="auto">
          <a:xfrm>
            <a:off x="1528580" y="3896400"/>
            <a:ext cx="426094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正确进行价值评价</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，要以真理为根据，与社会历史发展的客观规律相一致，以最广大人民的需要和利益为根本。</a:t>
            </a:r>
          </a:p>
        </p:txBody>
      </p:sp>
      <p:pic>
        <p:nvPicPr>
          <p:cNvPr id="79879" name="图片 2">
            <a:extLst>
              <a:ext uri="{FF2B5EF4-FFF2-40B4-BE49-F238E27FC236}">
                <a16:creationId xmlns:a16="http://schemas.microsoft.com/office/drawing/2014/main" xmlns="" id="{4EFF922F-06B3-4905-AA3F-EDB30152D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477" y="3703025"/>
            <a:ext cx="4260942" cy="2629800"/>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BE70EB7A-24D6-4378-8E38-C55C98F02A34}"/>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85DEF337-5B85-4806-B15F-E0D9141E4FD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18" name="组合 17">
            <a:extLst>
              <a:ext uri="{FF2B5EF4-FFF2-40B4-BE49-F238E27FC236}">
                <a16:creationId xmlns:a16="http://schemas.microsoft.com/office/drawing/2014/main" xmlns="" id="{FB77775A-E795-49B4-88B3-76FA1C9D3460}"/>
              </a:ext>
            </a:extLst>
          </p:cNvPr>
          <p:cNvGrpSpPr/>
          <p:nvPr/>
        </p:nvGrpSpPr>
        <p:grpSpPr>
          <a:xfrm>
            <a:off x="1608786" y="2017059"/>
            <a:ext cx="8974429" cy="1205940"/>
            <a:chOff x="1388013" y="2017059"/>
            <a:chExt cx="8974429" cy="1205940"/>
          </a:xfrm>
        </p:grpSpPr>
        <p:sp>
          <p:nvSpPr>
            <p:cNvPr id="20" name="文本框 1">
              <a:extLst>
                <a:ext uri="{FF2B5EF4-FFF2-40B4-BE49-F238E27FC236}">
                  <a16:creationId xmlns:a16="http://schemas.microsoft.com/office/drawing/2014/main" xmlns="" id="{6B2A90FD-1EE8-488C-9B1A-F7BD41D025B9}"/>
                </a:ext>
              </a:extLst>
            </p:cNvPr>
            <p:cNvSpPr txBox="1">
              <a:spLocks noChangeArrowheads="1"/>
            </p:cNvSpPr>
            <p:nvPr/>
          </p:nvSpPr>
          <p:spPr bwMode="auto">
            <a:xfrm>
              <a:off x="2676526" y="2019922"/>
              <a:ext cx="768591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2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是主体对客体的价值以及价值大小所作的评判或判断，因而也被称作价值判断</a:t>
              </a:r>
            </a:p>
          </p:txBody>
        </p:sp>
        <p:cxnSp>
          <p:nvCxnSpPr>
            <p:cNvPr id="21" name="直接连接符 20">
              <a:extLst>
                <a:ext uri="{FF2B5EF4-FFF2-40B4-BE49-F238E27FC236}">
                  <a16:creationId xmlns:a16="http://schemas.microsoft.com/office/drawing/2014/main" xmlns="" id="{C981827B-FA62-4091-820A-5964D772F08E}"/>
                </a:ext>
              </a:extLst>
            </p:cNvPr>
            <p:cNvCxnSpPr>
              <a:cxnSpLocks/>
            </p:cNvCxnSpPr>
            <p:nvPr/>
          </p:nvCxnSpPr>
          <p:spPr>
            <a:xfrm>
              <a:off x="2676525" y="3222999"/>
              <a:ext cx="7430422" cy="0"/>
            </a:xfrm>
            <a:prstGeom prst="line">
              <a:avLst/>
            </a:prstGeom>
            <a:ln w="22225">
              <a:solidFill>
                <a:srgbClr val="AE6836"/>
              </a:solidFill>
            </a:ln>
          </p:spPr>
          <p:style>
            <a:lnRef idx="1">
              <a:schemeClr val="accent1"/>
            </a:lnRef>
            <a:fillRef idx="0">
              <a:schemeClr val="accent1"/>
            </a:fillRef>
            <a:effectRef idx="0">
              <a:schemeClr val="accent1"/>
            </a:effectRef>
            <a:fontRef idx="minor">
              <a:schemeClr val="tx1"/>
            </a:fontRef>
          </p:style>
        </p:cxnSp>
        <p:sp>
          <p:nvSpPr>
            <p:cNvPr id="22" name="MH_SubTitle_1">
              <a:extLst>
                <a:ext uri="{FF2B5EF4-FFF2-40B4-BE49-F238E27FC236}">
                  <a16:creationId xmlns:a16="http://schemas.microsoft.com/office/drawing/2014/main" xmlns="" id="{65857269-7851-4B67-A8E0-BFAF77CE4F89}"/>
                </a:ext>
              </a:extLst>
            </p:cNvPr>
            <p:cNvSpPr/>
            <p:nvPr>
              <p:custDataLst>
                <p:tags r:id="rId1"/>
              </p:custDataLst>
            </p:nvPr>
          </p:nvSpPr>
          <p:spPr>
            <a:xfrm>
              <a:off x="1388013" y="2017059"/>
              <a:ext cx="1133988" cy="1133986"/>
            </a:xfrm>
            <a:custGeom>
              <a:avLst/>
              <a:gdLst>
                <a:gd name="connsiteX0" fmla="*/ 339349 w 1283800"/>
                <a:gd name="connsiteY0" fmla="*/ 0 h 1283250"/>
                <a:gd name="connsiteX1" fmla="*/ 365069 w 1283800"/>
                <a:gd name="connsiteY1" fmla="*/ 13960 h 1283250"/>
                <a:gd name="connsiteX2" fmla="*/ 641900 w 1283800"/>
                <a:gd name="connsiteY2" fmla="*/ 69850 h 1283250"/>
                <a:gd name="connsiteX3" fmla="*/ 918731 w 1283800"/>
                <a:gd name="connsiteY3" fmla="*/ 13960 h 1283250"/>
                <a:gd name="connsiteX4" fmla="*/ 944451 w 1283800"/>
                <a:gd name="connsiteY4" fmla="*/ 0 h 1283250"/>
                <a:gd name="connsiteX5" fmla="*/ 1039539 w 1283800"/>
                <a:gd name="connsiteY5" fmla="*/ 51612 h 1283250"/>
                <a:gd name="connsiteX6" fmla="*/ 1267262 w 1283800"/>
                <a:gd name="connsiteY6" fmla="*/ 302350 h 1283250"/>
                <a:gd name="connsiteX7" fmla="*/ 1283800 w 1283800"/>
                <a:gd name="connsiteY7" fmla="*/ 337786 h 1283250"/>
                <a:gd name="connsiteX8" fmla="*/ 1269290 w 1283800"/>
                <a:gd name="connsiteY8" fmla="*/ 364519 h 1283250"/>
                <a:gd name="connsiteX9" fmla="*/ 1213400 w 1283800"/>
                <a:gd name="connsiteY9" fmla="*/ 641350 h 1283250"/>
                <a:gd name="connsiteX10" fmla="*/ 1269290 w 1283800"/>
                <a:gd name="connsiteY10" fmla="*/ 918181 h 1283250"/>
                <a:gd name="connsiteX11" fmla="*/ 1283800 w 1283800"/>
                <a:gd name="connsiteY11" fmla="*/ 944915 h 1283250"/>
                <a:gd name="connsiteX12" fmla="*/ 1267262 w 1283800"/>
                <a:gd name="connsiteY12" fmla="*/ 980350 h 1283250"/>
                <a:gd name="connsiteX13" fmla="*/ 1039539 w 1283800"/>
                <a:gd name="connsiteY13" fmla="*/ 1231088 h 1283250"/>
                <a:gd name="connsiteX14" fmla="*/ 944451 w 1283800"/>
                <a:gd name="connsiteY14" fmla="*/ 1282700 h 1283250"/>
                <a:gd name="connsiteX15" fmla="*/ 918731 w 1283800"/>
                <a:gd name="connsiteY15" fmla="*/ 1268740 h 1283250"/>
                <a:gd name="connsiteX16" fmla="*/ 641900 w 1283800"/>
                <a:gd name="connsiteY16" fmla="*/ 1212850 h 1283250"/>
                <a:gd name="connsiteX17" fmla="*/ 365069 w 1283800"/>
                <a:gd name="connsiteY17" fmla="*/ 1268740 h 1283250"/>
                <a:gd name="connsiteX18" fmla="*/ 338336 w 1283800"/>
                <a:gd name="connsiteY18" fmla="*/ 1283250 h 1283250"/>
                <a:gd name="connsiteX19" fmla="*/ 302900 w 1283800"/>
                <a:gd name="connsiteY19" fmla="*/ 1266712 h 1283250"/>
                <a:gd name="connsiteX20" fmla="*/ 52162 w 1283800"/>
                <a:gd name="connsiteY20" fmla="*/ 1038989 h 1283250"/>
                <a:gd name="connsiteX21" fmla="*/ 550 w 1283800"/>
                <a:gd name="connsiteY21" fmla="*/ 943901 h 1283250"/>
                <a:gd name="connsiteX22" fmla="*/ 14510 w 1283800"/>
                <a:gd name="connsiteY22" fmla="*/ 918181 h 1283250"/>
                <a:gd name="connsiteX23" fmla="*/ 70400 w 1283800"/>
                <a:gd name="connsiteY23" fmla="*/ 641350 h 1283250"/>
                <a:gd name="connsiteX24" fmla="*/ 14510 w 1283800"/>
                <a:gd name="connsiteY24" fmla="*/ 364519 h 1283250"/>
                <a:gd name="connsiteX25" fmla="*/ 0 w 1283800"/>
                <a:gd name="connsiteY25" fmla="*/ 337786 h 1283250"/>
                <a:gd name="connsiteX26" fmla="*/ 16538 w 1283800"/>
                <a:gd name="connsiteY26" fmla="*/ 302350 h 1283250"/>
                <a:gd name="connsiteX27" fmla="*/ 244262 w 1283800"/>
                <a:gd name="connsiteY27" fmla="*/ 51612 h 128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83800" h="1283250">
                  <a:moveTo>
                    <a:pt x="339349" y="0"/>
                  </a:moveTo>
                  <a:lnTo>
                    <a:pt x="365069" y="13960"/>
                  </a:lnTo>
                  <a:cubicBezTo>
                    <a:pt x="450155" y="49949"/>
                    <a:pt x="543704" y="69850"/>
                    <a:pt x="641900" y="69850"/>
                  </a:cubicBezTo>
                  <a:cubicBezTo>
                    <a:pt x="740096" y="69850"/>
                    <a:pt x="833644" y="49949"/>
                    <a:pt x="918731" y="13960"/>
                  </a:cubicBezTo>
                  <a:lnTo>
                    <a:pt x="944451" y="0"/>
                  </a:lnTo>
                  <a:lnTo>
                    <a:pt x="1039539" y="51612"/>
                  </a:lnTo>
                  <a:cubicBezTo>
                    <a:pt x="1134129" y="115516"/>
                    <a:pt x="1212519" y="201578"/>
                    <a:pt x="1267262" y="302350"/>
                  </a:cubicBezTo>
                  <a:lnTo>
                    <a:pt x="1283800" y="337786"/>
                  </a:lnTo>
                  <a:lnTo>
                    <a:pt x="1269290" y="364519"/>
                  </a:lnTo>
                  <a:cubicBezTo>
                    <a:pt x="1233301" y="449606"/>
                    <a:pt x="1213400" y="543154"/>
                    <a:pt x="1213400" y="641350"/>
                  </a:cubicBezTo>
                  <a:cubicBezTo>
                    <a:pt x="1213400" y="739546"/>
                    <a:pt x="1233301" y="833095"/>
                    <a:pt x="1269290" y="918181"/>
                  </a:cubicBezTo>
                  <a:lnTo>
                    <a:pt x="1283800" y="944915"/>
                  </a:lnTo>
                  <a:lnTo>
                    <a:pt x="1267262" y="980350"/>
                  </a:lnTo>
                  <a:cubicBezTo>
                    <a:pt x="1212519" y="1081123"/>
                    <a:pt x="1134129" y="1167184"/>
                    <a:pt x="1039539" y="1231088"/>
                  </a:cubicBezTo>
                  <a:lnTo>
                    <a:pt x="944451" y="1282700"/>
                  </a:lnTo>
                  <a:lnTo>
                    <a:pt x="918731" y="1268740"/>
                  </a:lnTo>
                  <a:cubicBezTo>
                    <a:pt x="833644" y="1232751"/>
                    <a:pt x="740096" y="1212850"/>
                    <a:pt x="641900" y="1212850"/>
                  </a:cubicBezTo>
                  <a:cubicBezTo>
                    <a:pt x="543704" y="1212850"/>
                    <a:pt x="450155" y="1232751"/>
                    <a:pt x="365069" y="1268740"/>
                  </a:cubicBezTo>
                  <a:lnTo>
                    <a:pt x="338336" y="1283250"/>
                  </a:lnTo>
                  <a:lnTo>
                    <a:pt x="302900" y="1266712"/>
                  </a:lnTo>
                  <a:cubicBezTo>
                    <a:pt x="202128" y="1211969"/>
                    <a:pt x="116066" y="1133579"/>
                    <a:pt x="52162" y="1038989"/>
                  </a:cubicBezTo>
                  <a:lnTo>
                    <a:pt x="550" y="943901"/>
                  </a:lnTo>
                  <a:lnTo>
                    <a:pt x="14510" y="918181"/>
                  </a:lnTo>
                  <a:cubicBezTo>
                    <a:pt x="50499" y="833095"/>
                    <a:pt x="70400" y="739546"/>
                    <a:pt x="70400" y="641350"/>
                  </a:cubicBezTo>
                  <a:cubicBezTo>
                    <a:pt x="70400" y="543154"/>
                    <a:pt x="50499" y="449606"/>
                    <a:pt x="14510" y="364519"/>
                  </a:cubicBezTo>
                  <a:lnTo>
                    <a:pt x="0" y="337786"/>
                  </a:lnTo>
                  <a:lnTo>
                    <a:pt x="16538" y="302350"/>
                  </a:lnTo>
                  <a:cubicBezTo>
                    <a:pt x="71281" y="201578"/>
                    <a:pt x="149672" y="115516"/>
                    <a:pt x="244262" y="51612"/>
                  </a:cubicBezTo>
                  <a:close/>
                </a:path>
              </a:pathLst>
            </a:custGeom>
            <a:solidFill>
              <a:srgbClr val="D8A582"/>
            </a:solidFill>
            <a:ln w="12700" cap="flat" cmpd="sng" algn="ctr">
              <a:noFill/>
              <a:prstDash val="solid"/>
              <a:miter lim="800000"/>
            </a:ln>
            <a:effectLst/>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A310A"/>
                  </a:solidFill>
                  <a:effectLst/>
                  <a:uLnTx/>
                  <a:uFillTx/>
                  <a:latin typeface="Arial" panose="020B0604020202020204" pitchFamily="34" charset="0"/>
                  <a:ea typeface="微软雅黑" panose="020B0503020204020204" pitchFamily="34" charset="-122"/>
                  <a:cs typeface="+mn-cs"/>
                </a:rPr>
                <a:t>价值</a:t>
              </a:r>
              <a:endParaRPr kumimoji="0" lang="en-US" altLang="zh-CN" sz="2400" b="1" i="0" u="none" strike="noStrike" kern="1200" cap="none" spc="0" normalizeH="0" baseline="0" noProof="0" dirty="0">
                <a:ln>
                  <a:noFill/>
                </a:ln>
                <a:solidFill>
                  <a:srgbClr val="6A310A"/>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A310A"/>
                  </a:solidFill>
                  <a:effectLst/>
                  <a:uLnTx/>
                  <a:uFillTx/>
                  <a:latin typeface="Arial" panose="020B0604020202020204" pitchFamily="34" charset="0"/>
                  <a:ea typeface="微软雅黑" panose="020B0503020204020204" pitchFamily="34" charset="-122"/>
                  <a:cs typeface="+mn-cs"/>
                </a:rPr>
                <a:t>评价</a:t>
              </a:r>
              <a:endParaRPr kumimoji="0" lang="en-US" altLang="zh-CN" sz="1800" b="1" i="0" u="none" strike="noStrike" kern="0" cap="none" spc="0" normalizeH="0" baseline="0" noProof="0" dirty="0">
                <a:ln>
                  <a:noFill/>
                </a:ln>
                <a:solidFill>
                  <a:srgbClr val="6A310A"/>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transition spd="med">
    <p:pull/>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BAE59381-ED2D-454A-B637-E38C48942AEE}"/>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74390ABB-798B-4707-8823-73D87FF685BD}"/>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 name="组合 1">
            <a:extLst>
              <a:ext uri="{FF2B5EF4-FFF2-40B4-BE49-F238E27FC236}">
                <a16:creationId xmlns:a16="http://schemas.microsoft.com/office/drawing/2014/main" xmlns="" id="{F823F176-912D-49D7-9E38-A510E5EDC7B4}"/>
              </a:ext>
            </a:extLst>
          </p:cNvPr>
          <p:cNvGrpSpPr/>
          <p:nvPr/>
        </p:nvGrpSpPr>
        <p:grpSpPr>
          <a:xfrm>
            <a:off x="958153" y="2682152"/>
            <a:ext cx="2704234" cy="3019401"/>
            <a:chOff x="2605652" y="4040305"/>
            <a:chExt cx="2704234" cy="3019401"/>
          </a:xfrm>
        </p:grpSpPr>
        <p:grpSp>
          <p:nvGrpSpPr>
            <p:cNvPr id="18" name="Group 15">
              <a:extLst>
                <a:ext uri="{FF2B5EF4-FFF2-40B4-BE49-F238E27FC236}">
                  <a16:creationId xmlns:a16="http://schemas.microsoft.com/office/drawing/2014/main" xmlns="" id="{E1CFB591-3ED7-4779-8D5C-B79AADB642CA}"/>
                </a:ext>
              </a:extLst>
            </p:cNvPr>
            <p:cNvGrpSpPr>
              <a:grpSpLocks/>
            </p:cNvGrpSpPr>
            <p:nvPr/>
          </p:nvGrpSpPr>
          <p:grpSpPr bwMode="auto">
            <a:xfrm>
              <a:off x="2605652" y="4675216"/>
              <a:ext cx="2704234" cy="2384490"/>
              <a:chOff x="-194779" y="0"/>
              <a:chExt cx="2703539" cy="2384291"/>
            </a:xfrm>
          </p:grpSpPr>
          <p:sp>
            <p:nvSpPr>
              <p:cNvPr id="19" name="矩形 18">
                <a:extLst>
                  <a:ext uri="{FF2B5EF4-FFF2-40B4-BE49-F238E27FC236}">
                    <a16:creationId xmlns:a16="http://schemas.microsoft.com/office/drawing/2014/main" xmlns="" id="{72330AFB-5181-424E-98E4-2A93C72A80B7}"/>
                  </a:ext>
                </a:extLst>
              </p:cNvPr>
              <p:cNvSpPr>
                <a:spLocks noChangeArrowheads="1"/>
              </p:cNvSpPr>
              <p:nvPr/>
            </p:nvSpPr>
            <p:spPr bwMode="auto">
              <a:xfrm>
                <a:off x="-194779" y="0"/>
                <a:ext cx="2703539" cy="238429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0" name="TextBox 26">
                <a:extLst>
                  <a:ext uri="{FF2B5EF4-FFF2-40B4-BE49-F238E27FC236}">
                    <a16:creationId xmlns:a16="http://schemas.microsoft.com/office/drawing/2014/main" xmlns="" id="{5A1A8F59-C60D-4DB1-833F-85A26C976B20}"/>
                  </a:ext>
                </a:extLst>
              </p:cNvPr>
              <p:cNvSpPr txBox="1">
                <a:spLocks noChangeArrowheads="1"/>
              </p:cNvSpPr>
              <p:nvPr/>
            </p:nvSpPr>
            <p:spPr bwMode="auto">
              <a:xfrm>
                <a:off x="9724" y="438065"/>
                <a:ext cx="2304256" cy="168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评价以主客体的价值关系为认识对象</a:t>
                </a:r>
                <a:endParaRPr kumimoji="0" lang="en-US" sz="2400"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21" name="Group 18">
              <a:extLst>
                <a:ext uri="{FF2B5EF4-FFF2-40B4-BE49-F238E27FC236}">
                  <a16:creationId xmlns:a16="http://schemas.microsoft.com/office/drawing/2014/main" xmlns="" id="{932EA0BB-F6B3-4F1D-8B2E-02E81A7D3591}"/>
                </a:ext>
              </a:extLst>
            </p:cNvPr>
            <p:cNvGrpSpPr>
              <a:grpSpLocks/>
            </p:cNvGrpSpPr>
            <p:nvPr/>
          </p:nvGrpSpPr>
          <p:grpSpPr bwMode="auto">
            <a:xfrm>
              <a:off x="3254505" y="4040305"/>
              <a:ext cx="1390650" cy="888646"/>
              <a:chOff x="-1" y="319018"/>
              <a:chExt cx="1453602" cy="929827"/>
            </a:xfrm>
          </p:grpSpPr>
          <p:sp>
            <p:nvSpPr>
              <p:cNvPr id="22" name="矩形 9">
                <a:extLst>
                  <a:ext uri="{FF2B5EF4-FFF2-40B4-BE49-F238E27FC236}">
                    <a16:creationId xmlns:a16="http://schemas.microsoft.com/office/drawing/2014/main" xmlns="" id="{85001010-EBFC-4906-AA14-BCB64F20EB68}"/>
                  </a:ext>
                </a:extLst>
              </p:cNvPr>
              <p:cNvSpPr>
                <a:spLocks noChangeArrowheads="1"/>
              </p:cNvSpPr>
              <p:nvPr/>
            </p:nvSpPr>
            <p:spPr bwMode="auto">
              <a:xfrm rot="2700000">
                <a:off x="263261" y="319018"/>
                <a:ext cx="929827" cy="929827"/>
              </a:xfrm>
              <a:prstGeom prst="rect">
                <a:avLst/>
              </a:prstGeom>
              <a:solidFill>
                <a:srgbClr val="AE68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3" name="TextBox 10">
                <a:extLst>
                  <a:ext uri="{FF2B5EF4-FFF2-40B4-BE49-F238E27FC236}">
                    <a16:creationId xmlns:a16="http://schemas.microsoft.com/office/drawing/2014/main" xmlns="" id="{F49FED60-F089-45B8-B8BA-28E5269F31B1}"/>
                  </a:ext>
                </a:extLst>
              </p:cNvPr>
              <p:cNvSpPr txBox="1">
                <a:spLocks noChangeArrowheads="1"/>
              </p:cNvSpPr>
              <p:nvPr/>
            </p:nvSpPr>
            <p:spPr bwMode="auto">
              <a:xfrm>
                <a:off x="-1" y="572698"/>
                <a:ext cx="1453602" cy="4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第一</a:t>
                </a:r>
              </a:p>
            </p:txBody>
          </p:sp>
        </p:grpSp>
      </p:grpSp>
      <p:grpSp>
        <p:nvGrpSpPr>
          <p:cNvPr id="4" name="组合 3">
            <a:extLst>
              <a:ext uri="{FF2B5EF4-FFF2-40B4-BE49-F238E27FC236}">
                <a16:creationId xmlns:a16="http://schemas.microsoft.com/office/drawing/2014/main" xmlns="" id="{4CDF75B3-9856-4CA0-8966-1F18EE962BE8}"/>
              </a:ext>
            </a:extLst>
          </p:cNvPr>
          <p:cNvGrpSpPr/>
          <p:nvPr/>
        </p:nvGrpSpPr>
        <p:grpSpPr>
          <a:xfrm>
            <a:off x="4496392" y="2497784"/>
            <a:ext cx="6737455" cy="3639998"/>
            <a:chOff x="4311240" y="2412793"/>
            <a:chExt cx="6737455" cy="3639998"/>
          </a:xfrm>
        </p:grpSpPr>
        <p:grpSp>
          <p:nvGrpSpPr>
            <p:cNvPr id="3" name="组合 2">
              <a:extLst>
                <a:ext uri="{FF2B5EF4-FFF2-40B4-BE49-F238E27FC236}">
                  <a16:creationId xmlns:a16="http://schemas.microsoft.com/office/drawing/2014/main" xmlns="" id="{FB762A06-A9A7-424B-A424-4E21221F971A}"/>
                </a:ext>
              </a:extLst>
            </p:cNvPr>
            <p:cNvGrpSpPr/>
            <p:nvPr/>
          </p:nvGrpSpPr>
          <p:grpSpPr>
            <a:xfrm>
              <a:off x="7088040" y="2416791"/>
              <a:ext cx="1044577" cy="3636000"/>
              <a:chOff x="5576888" y="1928864"/>
              <a:chExt cx="1044577" cy="3636000"/>
            </a:xfrm>
          </p:grpSpPr>
          <p:sp>
            <p:nvSpPr>
              <p:cNvPr id="24" name="MH_Other_1">
                <a:extLst>
                  <a:ext uri="{FF2B5EF4-FFF2-40B4-BE49-F238E27FC236}">
                    <a16:creationId xmlns:a16="http://schemas.microsoft.com/office/drawing/2014/main" xmlns="" id="{6B1F320C-57FB-4A6D-8E82-6DE7D422BD01}"/>
                  </a:ext>
                </a:extLst>
              </p:cNvPr>
              <p:cNvSpPr/>
              <p:nvPr>
                <p:custDataLst>
                  <p:tags r:id="rId1"/>
                </p:custDataLst>
              </p:nvPr>
            </p:nvSpPr>
            <p:spPr>
              <a:xfrm>
                <a:off x="6067745" y="1928864"/>
                <a:ext cx="45719" cy="3636000"/>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5" name="MH_Other_2">
                <a:extLst>
                  <a:ext uri="{FF2B5EF4-FFF2-40B4-BE49-F238E27FC236}">
                    <a16:creationId xmlns:a16="http://schemas.microsoft.com/office/drawing/2014/main" xmlns="" id="{B0E7778A-8898-40F6-B830-B40F7FC05087}"/>
                  </a:ext>
                </a:extLst>
              </p:cNvPr>
              <p:cNvSpPr/>
              <p:nvPr>
                <p:custDataLst>
                  <p:tags r:id="rId2"/>
                </p:custDataLst>
              </p:nvPr>
            </p:nvSpPr>
            <p:spPr>
              <a:xfrm rot="2564952">
                <a:off x="5576888" y="2816225"/>
                <a:ext cx="322262"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7" name="MH_Other_4">
                <a:extLst>
                  <a:ext uri="{FF2B5EF4-FFF2-40B4-BE49-F238E27FC236}">
                    <a16:creationId xmlns:a16="http://schemas.microsoft.com/office/drawing/2014/main" xmlns="" id="{A50A6C13-A84C-4E5B-979D-2C59BA0C07FB}"/>
                  </a:ext>
                </a:extLst>
              </p:cNvPr>
              <p:cNvSpPr/>
              <p:nvPr>
                <p:custDataLst>
                  <p:tags r:id="rId3"/>
                </p:custDataLst>
              </p:nvPr>
            </p:nvSpPr>
            <p:spPr>
              <a:xfrm rot="2564952">
                <a:off x="5576889" y="4359871"/>
                <a:ext cx="322262"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9" name="MH_Other_6">
                <a:extLst>
                  <a:ext uri="{FF2B5EF4-FFF2-40B4-BE49-F238E27FC236}">
                    <a16:creationId xmlns:a16="http://schemas.microsoft.com/office/drawing/2014/main" xmlns="" id="{16C0E391-DDB8-494F-AF44-321A2CDC4288}"/>
                  </a:ext>
                </a:extLst>
              </p:cNvPr>
              <p:cNvSpPr/>
              <p:nvPr>
                <p:custDataLst>
                  <p:tags r:id="rId4"/>
                </p:custDataLst>
              </p:nvPr>
            </p:nvSpPr>
            <p:spPr>
              <a:xfrm rot="19035048" flipH="1">
                <a:off x="6300789" y="2816225"/>
                <a:ext cx="320675"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31" name="MH_Other_8">
                <a:extLst>
                  <a:ext uri="{FF2B5EF4-FFF2-40B4-BE49-F238E27FC236}">
                    <a16:creationId xmlns:a16="http://schemas.microsoft.com/office/drawing/2014/main" xmlns="" id="{80F74E12-9320-489E-976C-8E9448590635}"/>
                  </a:ext>
                </a:extLst>
              </p:cNvPr>
              <p:cNvSpPr/>
              <p:nvPr>
                <p:custDataLst>
                  <p:tags r:id="rId5"/>
                </p:custDataLst>
              </p:nvPr>
            </p:nvSpPr>
            <p:spPr>
              <a:xfrm rot="19035048" flipH="1">
                <a:off x="6300790" y="4359871"/>
                <a:ext cx="320675" cy="781050"/>
              </a:xfrm>
              <a:custGeom>
                <a:avLst/>
                <a:gdLst>
                  <a:gd name="connsiteX0" fmla="*/ 177800 w 194908"/>
                  <a:gd name="connsiteY0" fmla="*/ 0 h 446938"/>
                  <a:gd name="connsiteX1" fmla="*/ 177800 w 194908"/>
                  <a:gd name="connsiteY1" fmla="*/ 423334 h 446938"/>
                  <a:gd name="connsiteX2" fmla="*/ 0 w 194908"/>
                  <a:gd name="connsiteY2" fmla="*/ 355600 h 446938"/>
                </a:gdLst>
                <a:ahLst/>
                <a:cxnLst>
                  <a:cxn ang="0">
                    <a:pos x="connsiteX0" y="connsiteY0"/>
                  </a:cxn>
                  <a:cxn ang="0">
                    <a:pos x="connsiteX1" y="connsiteY1"/>
                  </a:cxn>
                  <a:cxn ang="0">
                    <a:pos x="connsiteX2" y="connsiteY2"/>
                  </a:cxn>
                </a:cxnLst>
                <a:rect l="l" t="t" r="r" b="b"/>
                <a:pathLst>
                  <a:path w="194908" h="446938">
                    <a:moveTo>
                      <a:pt x="177800" y="0"/>
                    </a:moveTo>
                    <a:cubicBezTo>
                      <a:pt x="192616" y="182033"/>
                      <a:pt x="207433" y="364067"/>
                      <a:pt x="177800" y="423334"/>
                    </a:cubicBezTo>
                    <a:cubicBezTo>
                      <a:pt x="148167" y="482601"/>
                      <a:pt x="74083" y="419100"/>
                      <a:pt x="0" y="355600"/>
                    </a:cubicBezTo>
                  </a:path>
                </a:pathLst>
              </a:custGeom>
              <a:noFill/>
              <a:ln w="31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
          <p:nvSpPr>
            <p:cNvPr id="33" name="矩形 9">
              <a:extLst>
                <a:ext uri="{FF2B5EF4-FFF2-40B4-BE49-F238E27FC236}">
                  <a16:creationId xmlns:a16="http://schemas.microsoft.com/office/drawing/2014/main" xmlns="" id="{59C9669B-90F4-4B59-ADB6-C6C7DFD7E6A3}"/>
                </a:ext>
              </a:extLst>
            </p:cNvPr>
            <p:cNvSpPr>
              <a:spLocks noChangeArrowheads="1"/>
            </p:cNvSpPr>
            <p:nvPr/>
          </p:nvSpPr>
          <p:spPr bwMode="auto">
            <a:xfrm>
              <a:off x="4311240" y="2412793"/>
              <a:ext cx="30443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以客体和主体之间的价值关系为反映内容</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矩形 9">
              <a:extLst>
                <a:ext uri="{FF2B5EF4-FFF2-40B4-BE49-F238E27FC236}">
                  <a16:creationId xmlns:a16="http://schemas.microsoft.com/office/drawing/2014/main" xmlns="" id="{92783CF3-E14C-4139-9129-80BE2B0458D7}"/>
                </a:ext>
              </a:extLst>
            </p:cNvPr>
            <p:cNvSpPr>
              <a:spLocks noChangeArrowheads="1"/>
            </p:cNvSpPr>
            <p:nvPr/>
          </p:nvSpPr>
          <p:spPr bwMode="auto">
            <a:xfrm>
              <a:off x="8004394" y="2412793"/>
              <a:ext cx="30443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主体的意向、愿望和要求包含在其中</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矩形 9">
              <a:extLst>
                <a:ext uri="{FF2B5EF4-FFF2-40B4-BE49-F238E27FC236}">
                  <a16:creationId xmlns:a16="http://schemas.microsoft.com/office/drawing/2014/main" xmlns="" id="{1F3FFA1D-259D-40E8-8516-F45C10CD7717}"/>
                </a:ext>
              </a:extLst>
            </p:cNvPr>
            <p:cNvSpPr>
              <a:spLocks noChangeArrowheads="1"/>
            </p:cNvSpPr>
            <p:nvPr/>
          </p:nvSpPr>
          <p:spPr bwMode="auto">
            <a:xfrm>
              <a:off x="4311240" y="4509308"/>
              <a:ext cx="304430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追求“应该怎样”</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6" name="矩形 9">
              <a:extLst>
                <a:ext uri="{FF2B5EF4-FFF2-40B4-BE49-F238E27FC236}">
                  <a16:creationId xmlns:a16="http://schemas.microsoft.com/office/drawing/2014/main" xmlns="" id="{3D4F9B96-4496-47B6-BA31-FDA37AFCBCF9}"/>
                </a:ext>
              </a:extLst>
            </p:cNvPr>
            <p:cNvSpPr>
              <a:spLocks noChangeArrowheads="1"/>
            </p:cNvSpPr>
            <p:nvPr/>
          </p:nvSpPr>
          <p:spPr bwMode="auto">
            <a:xfrm>
              <a:off x="8004394" y="4118735"/>
              <a:ext cx="30443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以求“善”和“美”为认识目的</a:t>
              </a:r>
            </a:p>
          </p:txBody>
        </p:sp>
      </p:grpSp>
    </p:spTree>
  </p:cSld>
  <p:clrMapOvr>
    <a:masterClrMapping/>
  </p:clrMapOvr>
  <p:transition spd="med">
    <p:pull/>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1AE30600-D10F-4C36-8E75-F492D710B855}"/>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6B73C278-0A79-4CEC-A674-93576E1270F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18" name="组合 17">
            <a:extLst>
              <a:ext uri="{FF2B5EF4-FFF2-40B4-BE49-F238E27FC236}">
                <a16:creationId xmlns:a16="http://schemas.microsoft.com/office/drawing/2014/main" xmlns="" id="{2F312C10-EF4F-4B97-9AB2-2C2479FC7701}"/>
              </a:ext>
            </a:extLst>
          </p:cNvPr>
          <p:cNvGrpSpPr/>
          <p:nvPr/>
        </p:nvGrpSpPr>
        <p:grpSpPr>
          <a:xfrm>
            <a:off x="958153" y="2682152"/>
            <a:ext cx="2704234" cy="3019401"/>
            <a:chOff x="2605652" y="4040305"/>
            <a:chExt cx="2704234" cy="3019401"/>
          </a:xfrm>
        </p:grpSpPr>
        <p:grpSp>
          <p:nvGrpSpPr>
            <p:cNvPr id="19" name="Group 15">
              <a:extLst>
                <a:ext uri="{FF2B5EF4-FFF2-40B4-BE49-F238E27FC236}">
                  <a16:creationId xmlns:a16="http://schemas.microsoft.com/office/drawing/2014/main" xmlns="" id="{6E4F927A-8A29-418F-9010-B650E9E77F92}"/>
                </a:ext>
              </a:extLst>
            </p:cNvPr>
            <p:cNvGrpSpPr>
              <a:grpSpLocks/>
            </p:cNvGrpSpPr>
            <p:nvPr/>
          </p:nvGrpSpPr>
          <p:grpSpPr bwMode="auto">
            <a:xfrm>
              <a:off x="2605652" y="4675216"/>
              <a:ext cx="2704234" cy="2384490"/>
              <a:chOff x="-194779" y="0"/>
              <a:chExt cx="2703539" cy="2384291"/>
            </a:xfrm>
          </p:grpSpPr>
          <p:sp>
            <p:nvSpPr>
              <p:cNvPr id="23" name="矩形 22">
                <a:extLst>
                  <a:ext uri="{FF2B5EF4-FFF2-40B4-BE49-F238E27FC236}">
                    <a16:creationId xmlns:a16="http://schemas.microsoft.com/office/drawing/2014/main" xmlns="" id="{7F9D1E74-DF36-4F92-B945-E66C486F6C2A}"/>
                  </a:ext>
                </a:extLst>
              </p:cNvPr>
              <p:cNvSpPr>
                <a:spLocks noChangeArrowheads="1"/>
              </p:cNvSpPr>
              <p:nvPr/>
            </p:nvSpPr>
            <p:spPr bwMode="auto">
              <a:xfrm>
                <a:off x="-194779" y="0"/>
                <a:ext cx="2703539" cy="238429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4" name="TextBox 26">
                <a:extLst>
                  <a:ext uri="{FF2B5EF4-FFF2-40B4-BE49-F238E27FC236}">
                    <a16:creationId xmlns:a16="http://schemas.microsoft.com/office/drawing/2014/main" xmlns="" id="{9D9D5369-91AD-4072-8098-4401955B8237}"/>
                  </a:ext>
                </a:extLst>
              </p:cNvPr>
              <p:cNvSpPr txBox="1">
                <a:spLocks noChangeArrowheads="1"/>
              </p:cNvSpPr>
              <p:nvPr/>
            </p:nvSpPr>
            <p:spPr bwMode="auto">
              <a:xfrm>
                <a:off x="165293" y="438065"/>
                <a:ext cx="1983393" cy="168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评价结果与评价主体直接相关</a:t>
                </a:r>
                <a:endParaRPr kumimoji="0" lang="en-US" sz="2400"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20" name="Group 18">
              <a:extLst>
                <a:ext uri="{FF2B5EF4-FFF2-40B4-BE49-F238E27FC236}">
                  <a16:creationId xmlns:a16="http://schemas.microsoft.com/office/drawing/2014/main" xmlns="" id="{C48DC0C1-C701-49B4-A35E-FE82E2D0D95D}"/>
                </a:ext>
              </a:extLst>
            </p:cNvPr>
            <p:cNvGrpSpPr>
              <a:grpSpLocks/>
            </p:cNvGrpSpPr>
            <p:nvPr/>
          </p:nvGrpSpPr>
          <p:grpSpPr bwMode="auto">
            <a:xfrm>
              <a:off x="3254505" y="4040305"/>
              <a:ext cx="1390650" cy="888646"/>
              <a:chOff x="-1" y="319018"/>
              <a:chExt cx="1453602" cy="929827"/>
            </a:xfrm>
          </p:grpSpPr>
          <p:sp>
            <p:nvSpPr>
              <p:cNvPr id="21" name="矩形 9">
                <a:extLst>
                  <a:ext uri="{FF2B5EF4-FFF2-40B4-BE49-F238E27FC236}">
                    <a16:creationId xmlns:a16="http://schemas.microsoft.com/office/drawing/2014/main" xmlns="" id="{FBA8AC40-8C06-4B32-B9C1-8425D1D1F71F}"/>
                  </a:ext>
                </a:extLst>
              </p:cNvPr>
              <p:cNvSpPr>
                <a:spLocks noChangeArrowheads="1"/>
              </p:cNvSpPr>
              <p:nvPr/>
            </p:nvSpPr>
            <p:spPr bwMode="auto">
              <a:xfrm rot="2700000">
                <a:off x="263261" y="319018"/>
                <a:ext cx="929827" cy="929827"/>
              </a:xfrm>
              <a:prstGeom prst="rect">
                <a:avLst/>
              </a:prstGeom>
              <a:solidFill>
                <a:srgbClr val="AE68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2" name="TextBox 10">
                <a:extLst>
                  <a:ext uri="{FF2B5EF4-FFF2-40B4-BE49-F238E27FC236}">
                    <a16:creationId xmlns:a16="http://schemas.microsoft.com/office/drawing/2014/main" xmlns="" id="{F7D0A0C4-6209-457A-83F2-A42C4084E2D9}"/>
                  </a:ext>
                </a:extLst>
              </p:cNvPr>
              <p:cNvSpPr txBox="1">
                <a:spLocks noChangeArrowheads="1"/>
              </p:cNvSpPr>
              <p:nvPr/>
            </p:nvSpPr>
            <p:spPr bwMode="auto">
              <a:xfrm>
                <a:off x="-1" y="572698"/>
                <a:ext cx="1453602" cy="4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第二</a:t>
                </a:r>
              </a:p>
            </p:txBody>
          </p:sp>
        </p:grpSp>
      </p:grpSp>
      <p:grpSp>
        <p:nvGrpSpPr>
          <p:cNvPr id="4" name="组合 3">
            <a:extLst>
              <a:ext uri="{FF2B5EF4-FFF2-40B4-BE49-F238E27FC236}">
                <a16:creationId xmlns:a16="http://schemas.microsoft.com/office/drawing/2014/main" xmlns="" id="{471EF05F-06C1-4777-9F0D-7E8C38FAEFE0}"/>
              </a:ext>
            </a:extLst>
          </p:cNvPr>
          <p:cNvGrpSpPr/>
          <p:nvPr/>
        </p:nvGrpSpPr>
        <p:grpSpPr>
          <a:xfrm>
            <a:off x="4351921" y="2043671"/>
            <a:ext cx="6257364" cy="1196512"/>
            <a:chOff x="4810529" y="2326341"/>
            <a:chExt cx="6257364" cy="1196512"/>
          </a:xfrm>
        </p:grpSpPr>
        <p:sp>
          <p:nvSpPr>
            <p:cNvPr id="25" name="椭圆 24">
              <a:extLst>
                <a:ext uri="{FF2B5EF4-FFF2-40B4-BE49-F238E27FC236}">
                  <a16:creationId xmlns:a16="http://schemas.microsoft.com/office/drawing/2014/main" xmlns="" id="{D0D051C8-1AFE-4A12-A96B-7A66B442A068}"/>
                </a:ext>
              </a:extLst>
            </p:cNvPr>
            <p:cNvSpPr/>
            <p:nvPr/>
          </p:nvSpPr>
          <p:spPr>
            <a:xfrm>
              <a:off x="4810529" y="2326341"/>
              <a:ext cx="1196512" cy="1196512"/>
            </a:xfrm>
            <a:prstGeom prst="ellips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价值评价</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endParaRPr>
            </a:p>
          </p:txBody>
        </p:sp>
        <p:sp>
          <p:nvSpPr>
            <p:cNvPr id="26" name="等腰三角形 25">
              <a:extLst>
                <a:ext uri="{FF2B5EF4-FFF2-40B4-BE49-F238E27FC236}">
                  <a16:creationId xmlns:a16="http://schemas.microsoft.com/office/drawing/2014/main" xmlns="" id="{58101B7D-5D92-44FF-8D8F-5661050B9D21}"/>
                </a:ext>
              </a:extLst>
            </p:cNvPr>
            <p:cNvSpPr/>
            <p:nvPr/>
          </p:nvSpPr>
          <p:spPr>
            <a:xfrm rot="5400000">
              <a:off x="6207167" y="2814243"/>
              <a:ext cx="256021" cy="220708"/>
            </a:xfrm>
            <a:prstGeom prst="triangl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Microsoft YaHei"/>
                <a:ea typeface="Microsoft YaHei"/>
                <a:cs typeface="+mn-cs"/>
              </a:endParaRPr>
            </a:p>
          </p:txBody>
        </p:sp>
        <p:sp>
          <p:nvSpPr>
            <p:cNvPr id="3" name="矩形 2">
              <a:extLst>
                <a:ext uri="{FF2B5EF4-FFF2-40B4-BE49-F238E27FC236}">
                  <a16:creationId xmlns:a16="http://schemas.microsoft.com/office/drawing/2014/main" xmlns="" id="{0C341B4B-B17D-4BCF-A47F-4305CFDA20E4}"/>
                </a:ext>
              </a:extLst>
            </p:cNvPr>
            <p:cNvSpPr/>
            <p:nvPr/>
          </p:nvSpPr>
          <p:spPr>
            <a:xfrm>
              <a:off x="6574355" y="2693765"/>
              <a:ext cx="449353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揭示和表达客体对于主体的意义</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27" name="组合 26">
            <a:extLst>
              <a:ext uri="{FF2B5EF4-FFF2-40B4-BE49-F238E27FC236}">
                <a16:creationId xmlns:a16="http://schemas.microsoft.com/office/drawing/2014/main" xmlns="" id="{75114BA8-DDAA-48F8-B671-90297851C9F6}"/>
              </a:ext>
            </a:extLst>
          </p:cNvPr>
          <p:cNvGrpSpPr/>
          <p:nvPr/>
        </p:nvGrpSpPr>
        <p:grpSpPr>
          <a:xfrm>
            <a:off x="4351921" y="3429000"/>
            <a:ext cx="5034126" cy="1196512"/>
            <a:chOff x="4810529" y="2326341"/>
            <a:chExt cx="5034126" cy="1196512"/>
          </a:xfrm>
        </p:grpSpPr>
        <p:sp>
          <p:nvSpPr>
            <p:cNvPr id="28" name="椭圆 27">
              <a:extLst>
                <a:ext uri="{FF2B5EF4-FFF2-40B4-BE49-F238E27FC236}">
                  <a16:creationId xmlns:a16="http://schemas.microsoft.com/office/drawing/2014/main" xmlns="" id="{5F786502-9A3E-4DCD-833D-FCF27C9A68C2}"/>
                </a:ext>
              </a:extLst>
            </p:cNvPr>
            <p:cNvSpPr/>
            <p:nvPr/>
          </p:nvSpPr>
          <p:spPr>
            <a:xfrm>
              <a:off x="4810529" y="2326341"/>
              <a:ext cx="1196512" cy="1196512"/>
            </a:xfrm>
            <a:prstGeom prst="ellips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评价结果</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endParaRPr>
            </a:p>
          </p:txBody>
        </p:sp>
        <p:sp>
          <p:nvSpPr>
            <p:cNvPr id="29" name="等腰三角形 28">
              <a:extLst>
                <a:ext uri="{FF2B5EF4-FFF2-40B4-BE49-F238E27FC236}">
                  <a16:creationId xmlns:a16="http://schemas.microsoft.com/office/drawing/2014/main" xmlns="" id="{B440E687-EEED-45B2-B363-20A14DAC38CF}"/>
                </a:ext>
              </a:extLst>
            </p:cNvPr>
            <p:cNvSpPr/>
            <p:nvPr/>
          </p:nvSpPr>
          <p:spPr>
            <a:xfrm rot="5400000">
              <a:off x="6207167" y="2814243"/>
              <a:ext cx="256021" cy="220708"/>
            </a:xfrm>
            <a:prstGeom prst="triangl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Microsoft YaHei"/>
                <a:ea typeface="Microsoft YaHei"/>
                <a:cs typeface="+mn-cs"/>
              </a:endParaRPr>
            </a:p>
          </p:txBody>
        </p:sp>
        <p:sp>
          <p:nvSpPr>
            <p:cNvPr id="30" name="矩形 29">
              <a:extLst>
                <a:ext uri="{FF2B5EF4-FFF2-40B4-BE49-F238E27FC236}">
                  <a16:creationId xmlns:a16="http://schemas.microsoft.com/office/drawing/2014/main" xmlns="" id="{C058C95A-E2CE-4A8F-92D9-AD2B16A3A662}"/>
                </a:ext>
              </a:extLst>
            </p:cNvPr>
            <p:cNvSpPr/>
            <p:nvPr/>
          </p:nvSpPr>
          <p:spPr>
            <a:xfrm>
              <a:off x="6574355" y="2693765"/>
              <a:ext cx="3270300"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受到主体意志的影响</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5" name="组合 4">
            <a:extLst>
              <a:ext uri="{FF2B5EF4-FFF2-40B4-BE49-F238E27FC236}">
                <a16:creationId xmlns:a16="http://schemas.microsoft.com/office/drawing/2014/main" xmlns="" id="{4263A286-1125-47AE-B64D-BFF954BDDA1C}"/>
              </a:ext>
            </a:extLst>
          </p:cNvPr>
          <p:cNvGrpSpPr/>
          <p:nvPr/>
        </p:nvGrpSpPr>
        <p:grpSpPr>
          <a:xfrm>
            <a:off x="4229948" y="4830328"/>
            <a:ext cx="7350714" cy="1437696"/>
            <a:chOff x="4283737" y="4982705"/>
            <a:chExt cx="7350714" cy="1437696"/>
          </a:xfrm>
        </p:grpSpPr>
        <p:sp>
          <p:nvSpPr>
            <p:cNvPr id="32" name="MH_SubTitle_1">
              <a:extLst>
                <a:ext uri="{FF2B5EF4-FFF2-40B4-BE49-F238E27FC236}">
                  <a16:creationId xmlns:a16="http://schemas.microsoft.com/office/drawing/2014/main" xmlns="" id="{AB437EF8-96BB-40C2-AED7-C1AC80B90167}"/>
                </a:ext>
              </a:extLst>
            </p:cNvPr>
            <p:cNvSpPr/>
            <p:nvPr/>
          </p:nvSpPr>
          <p:spPr>
            <a:xfrm>
              <a:off x="4283737" y="4982705"/>
              <a:ext cx="7350713" cy="1437696"/>
            </a:xfrm>
            <a:prstGeom prst="rect">
              <a:avLst/>
            </a:prstGeom>
            <a:solidFill>
              <a:srgbClr val="FEFFFF"/>
            </a:solidFill>
            <a:ln w="9525" cap="flat" cmpd="sng" algn="ctr">
              <a:solidFill>
                <a:srgbClr val="B2B2B2"/>
              </a:solidFill>
              <a:prstDash val="solid"/>
            </a:ln>
            <a:effectLst>
              <a:outerShdw blurRad="50800" dist="38100" dir="10800000" algn="r" rotWithShape="0">
                <a:prstClr val="black">
                  <a:alpha val="40000"/>
                </a:prstClr>
              </a:outerShdw>
            </a:effectLst>
          </p:spPr>
          <p:txBody>
            <a:bodyPr lIns="72000" tIns="72000" rIns="72000" bIns="72000" anchor="ctr">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1C1C1C"/>
                </a:solidFill>
                <a:effectLst/>
                <a:uLnTx/>
                <a:uFillTx/>
                <a:latin typeface="微软雅黑" pitchFamily="34" charset="-122"/>
                <a:ea typeface="微软雅黑" pitchFamily="34" charset="-122"/>
                <a:cs typeface="+mn-cs"/>
              </a:endParaRPr>
            </a:p>
          </p:txBody>
        </p:sp>
        <p:sp>
          <p:nvSpPr>
            <p:cNvPr id="83974" name="矩形 9">
              <a:extLst>
                <a:ext uri="{FF2B5EF4-FFF2-40B4-BE49-F238E27FC236}">
                  <a16:creationId xmlns:a16="http://schemas.microsoft.com/office/drawing/2014/main" xmlns="" id="{AD34B8C8-6BCE-49D7-9F62-B3392A07A704}"/>
                </a:ext>
              </a:extLst>
            </p:cNvPr>
            <p:cNvSpPr>
              <a:spLocks noChangeArrowheads="1"/>
            </p:cNvSpPr>
            <p:nvPr/>
          </p:nvSpPr>
          <p:spPr bwMode="auto">
            <a:xfrm>
              <a:off x="4533528" y="5130158"/>
              <a:ext cx="685113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因此，在实践中，正确反映和把握价值关系的评价，需要对“主体”进行区分。</a:t>
              </a:r>
            </a:p>
          </p:txBody>
        </p:sp>
        <p:sp>
          <p:nvSpPr>
            <p:cNvPr id="33" name="MH_Other_2">
              <a:extLst>
                <a:ext uri="{FF2B5EF4-FFF2-40B4-BE49-F238E27FC236}">
                  <a16:creationId xmlns:a16="http://schemas.microsoft.com/office/drawing/2014/main" xmlns="" id="{0FC25833-FD5F-438F-92EB-9EBD78E519F3}"/>
                </a:ext>
              </a:extLst>
            </p:cNvPr>
            <p:cNvSpPr/>
            <p:nvPr/>
          </p:nvSpPr>
          <p:spPr>
            <a:xfrm rot="16200000">
              <a:off x="11332826" y="6117519"/>
              <a:ext cx="301625" cy="301625"/>
            </a:xfrm>
            <a:prstGeom prst="rtTriangle">
              <a:avLst/>
            </a:prstGeom>
            <a:solidFill>
              <a:srgbClr val="B2B2B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幼圆" panose="02010509060101010101" pitchFamily="49" charset="-122"/>
                <a:cs typeface="+mn-cs"/>
              </a:endParaRPr>
            </a:p>
          </p:txBody>
        </p:sp>
      </p:grpSp>
    </p:spTree>
  </p:cSld>
  <p:clrMapOvr>
    <a:masterClrMapping/>
  </p:clrMapOvr>
  <p:transition spd="med">
    <p:pull/>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3E85D3D0-0821-4F3A-BDBB-CED47F00D0A6}"/>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FFD7C822-F368-4514-9852-1788DC47F9E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11" name="组合 10">
            <a:extLst>
              <a:ext uri="{FF2B5EF4-FFF2-40B4-BE49-F238E27FC236}">
                <a16:creationId xmlns:a16="http://schemas.microsoft.com/office/drawing/2014/main" xmlns="" id="{59EDA97E-5EA7-44EF-B08A-D383EC559AC8}"/>
              </a:ext>
            </a:extLst>
          </p:cNvPr>
          <p:cNvGrpSpPr/>
          <p:nvPr/>
        </p:nvGrpSpPr>
        <p:grpSpPr>
          <a:xfrm>
            <a:off x="476834" y="2191014"/>
            <a:ext cx="3604840" cy="3602444"/>
            <a:chOff x="708726" y="2191014"/>
            <a:chExt cx="3604840" cy="3602444"/>
          </a:xfrm>
        </p:grpSpPr>
        <p:grpSp>
          <p:nvGrpSpPr>
            <p:cNvPr id="5" name="组合 4">
              <a:extLst>
                <a:ext uri="{FF2B5EF4-FFF2-40B4-BE49-F238E27FC236}">
                  <a16:creationId xmlns:a16="http://schemas.microsoft.com/office/drawing/2014/main" xmlns="" id="{39AC9BC4-6F7A-4175-9523-A672F7BC1C03}"/>
                </a:ext>
              </a:extLst>
            </p:cNvPr>
            <p:cNvGrpSpPr/>
            <p:nvPr/>
          </p:nvGrpSpPr>
          <p:grpSpPr>
            <a:xfrm>
              <a:off x="708726" y="2191014"/>
              <a:ext cx="3604840" cy="3602444"/>
              <a:chOff x="708726" y="2191014"/>
              <a:chExt cx="3604840" cy="3602444"/>
            </a:xfrm>
          </p:grpSpPr>
          <p:grpSp>
            <p:nvGrpSpPr>
              <p:cNvPr id="2" name="组合 1">
                <a:extLst>
                  <a:ext uri="{FF2B5EF4-FFF2-40B4-BE49-F238E27FC236}">
                    <a16:creationId xmlns:a16="http://schemas.microsoft.com/office/drawing/2014/main" xmlns="" id="{5BD026C7-B454-459A-B731-2234304CA77A}"/>
                  </a:ext>
                </a:extLst>
              </p:cNvPr>
              <p:cNvGrpSpPr/>
              <p:nvPr/>
            </p:nvGrpSpPr>
            <p:grpSpPr>
              <a:xfrm>
                <a:off x="708726" y="2191014"/>
                <a:ext cx="3604840" cy="3602444"/>
                <a:chOff x="4764088" y="2644776"/>
                <a:chExt cx="2390776" cy="2389187"/>
              </a:xfrm>
              <a:solidFill>
                <a:srgbClr val="AE6836"/>
              </a:solidFill>
            </p:grpSpPr>
            <p:sp>
              <p:nvSpPr>
                <p:cNvPr id="18" name="MH_SubTitle_2">
                  <a:extLst>
                    <a:ext uri="{FF2B5EF4-FFF2-40B4-BE49-F238E27FC236}">
                      <a16:creationId xmlns:a16="http://schemas.microsoft.com/office/drawing/2014/main" xmlns="" id="{6FEA5737-3F49-4F12-8062-18582CDFDB2D}"/>
                    </a:ext>
                  </a:extLst>
                </p:cNvPr>
                <p:cNvSpPr>
                  <a:spLocks noChangeAspect="1"/>
                </p:cNvSpPr>
                <p:nvPr>
                  <p:custDataLst>
                    <p:tags r:id="rId8"/>
                  </p:custDataLst>
                </p:nvPr>
              </p:nvSpPr>
              <p:spPr bwMode="auto">
                <a:xfrm>
                  <a:off x="5978525" y="2644776"/>
                  <a:ext cx="884238" cy="792163"/>
                </a:xfrm>
                <a:custGeom>
                  <a:avLst/>
                  <a:gdLst>
                    <a:gd name="T0" fmla="*/ 38 w 947"/>
                    <a:gd name="T1" fmla="*/ 1 h 849"/>
                    <a:gd name="T2" fmla="*/ 108 w 947"/>
                    <a:gd name="T3" fmla="*/ 6 h 849"/>
                    <a:gd name="T4" fmla="*/ 176 w 947"/>
                    <a:gd name="T5" fmla="*/ 15 h 849"/>
                    <a:gd name="T6" fmla="*/ 210 w 947"/>
                    <a:gd name="T7" fmla="*/ 21 h 849"/>
                    <a:gd name="T8" fmla="*/ 277 w 947"/>
                    <a:gd name="T9" fmla="*/ 34 h 849"/>
                    <a:gd name="T10" fmla="*/ 342 w 947"/>
                    <a:gd name="T11" fmla="*/ 52 h 849"/>
                    <a:gd name="T12" fmla="*/ 407 w 947"/>
                    <a:gd name="T13" fmla="*/ 72 h 849"/>
                    <a:gd name="T14" fmla="*/ 469 w 947"/>
                    <a:gd name="T15" fmla="*/ 97 h 849"/>
                    <a:gd name="T16" fmla="*/ 529 w 947"/>
                    <a:gd name="T17" fmla="*/ 124 h 849"/>
                    <a:gd name="T18" fmla="*/ 589 w 947"/>
                    <a:gd name="T19" fmla="*/ 154 h 849"/>
                    <a:gd name="T20" fmla="*/ 646 w 947"/>
                    <a:gd name="T21" fmla="*/ 187 h 849"/>
                    <a:gd name="T22" fmla="*/ 702 w 947"/>
                    <a:gd name="T23" fmla="*/ 222 h 849"/>
                    <a:gd name="T24" fmla="*/ 755 w 947"/>
                    <a:gd name="T25" fmla="*/ 262 h 849"/>
                    <a:gd name="T26" fmla="*/ 781 w 947"/>
                    <a:gd name="T27" fmla="*/ 282 h 849"/>
                    <a:gd name="T28" fmla="*/ 831 w 947"/>
                    <a:gd name="T29" fmla="*/ 324 h 849"/>
                    <a:gd name="T30" fmla="*/ 855 w 947"/>
                    <a:gd name="T31" fmla="*/ 346 h 849"/>
                    <a:gd name="T32" fmla="*/ 903 w 947"/>
                    <a:gd name="T33" fmla="*/ 392 h 849"/>
                    <a:gd name="T34" fmla="*/ 947 w 947"/>
                    <a:gd name="T35" fmla="*/ 441 h 849"/>
                    <a:gd name="T36" fmla="*/ 457 w 947"/>
                    <a:gd name="T37" fmla="*/ 849 h 849"/>
                    <a:gd name="T38" fmla="*/ 435 w 947"/>
                    <a:gd name="T39" fmla="*/ 826 h 849"/>
                    <a:gd name="T40" fmla="*/ 412 w 947"/>
                    <a:gd name="T41" fmla="*/ 804 h 849"/>
                    <a:gd name="T42" fmla="*/ 388 w 947"/>
                    <a:gd name="T43" fmla="*/ 784 h 849"/>
                    <a:gd name="T44" fmla="*/ 363 w 947"/>
                    <a:gd name="T45" fmla="*/ 764 h 849"/>
                    <a:gd name="T46" fmla="*/ 323 w 947"/>
                    <a:gd name="T47" fmla="*/ 737 h 849"/>
                    <a:gd name="T48" fmla="*/ 296 w 947"/>
                    <a:gd name="T49" fmla="*/ 720 h 849"/>
                    <a:gd name="T50" fmla="*/ 268 w 947"/>
                    <a:gd name="T51" fmla="*/ 705 h 849"/>
                    <a:gd name="T52" fmla="*/ 240 w 947"/>
                    <a:gd name="T53" fmla="*/ 691 h 849"/>
                    <a:gd name="T54" fmla="*/ 209 w 947"/>
                    <a:gd name="T55" fmla="*/ 679 h 849"/>
                    <a:gd name="T56" fmla="*/ 179 w 947"/>
                    <a:gd name="T57" fmla="*/ 668 h 849"/>
                    <a:gd name="T58" fmla="*/ 148 w 947"/>
                    <a:gd name="T59" fmla="*/ 659 h 849"/>
                    <a:gd name="T60" fmla="*/ 116 w 947"/>
                    <a:gd name="T61" fmla="*/ 651 h 849"/>
                    <a:gd name="T62" fmla="*/ 84 w 947"/>
                    <a:gd name="T63" fmla="*/ 645 h 849"/>
                    <a:gd name="T64" fmla="*/ 34 w 947"/>
                    <a:gd name="T65" fmla="*/ 639 h 849"/>
                    <a:gd name="T66" fmla="*/ 0 w 947"/>
                    <a:gd name="T67" fmla="*/ 637 h 849"/>
                    <a:gd name="T68" fmla="*/ 3 w 947"/>
                    <a:gd name="T69"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7" h="849">
                      <a:moveTo>
                        <a:pt x="3" y="0"/>
                      </a:moveTo>
                      <a:lnTo>
                        <a:pt x="38" y="1"/>
                      </a:lnTo>
                      <a:lnTo>
                        <a:pt x="74" y="3"/>
                      </a:lnTo>
                      <a:lnTo>
                        <a:pt x="108" y="6"/>
                      </a:lnTo>
                      <a:lnTo>
                        <a:pt x="142" y="10"/>
                      </a:lnTo>
                      <a:lnTo>
                        <a:pt x="176" y="15"/>
                      </a:lnTo>
                      <a:lnTo>
                        <a:pt x="193" y="18"/>
                      </a:lnTo>
                      <a:lnTo>
                        <a:pt x="210" y="21"/>
                      </a:lnTo>
                      <a:lnTo>
                        <a:pt x="244" y="27"/>
                      </a:lnTo>
                      <a:lnTo>
                        <a:pt x="277" y="34"/>
                      </a:lnTo>
                      <a:lnTo>
                        <a:pt x="310" y="43"/>
                      </a:lnTo>
                      <a:lnTo>
                        <a:pt x="342" y="52"/>
                      </a:lnTo>
                      <a:lnTo>
                        <a:pt x="374" y="62"/>
                      </a:lnTo>
                      <a:lnTo>
                        <a:pt x="407" y="72"/>
                      </a:lnTo>
                      <a:lnTo>
                        <a:pt x="438" y="85"/>
                      </a:lnTo>
                      <a:lnTo>
                        <a:pt x="469" y="97"/>
                      </a:lnTo>
                      <a:lnTo>
                        <a:pt x="499" y="110"/>
                      </a:lnTo>
                      <a:lnTo>
                        <a:pt x="529" y="124"/>
                      </a:lnTo>
                      <a:lnTo>
                        <a:pt x="560" y="139"/>
                      </a:lnTo>
                      <a:lnTo>
                        <a:pt x="589" y="154"/>
                      </a:lnTo>
                      <a:lnTo>
                        <a:pt x="618" y="170"/>
                      </a:lnTo>
                      <a:lnTo>
                        <a:pt x="646" y="187"/>
                      </a:lnTo>
                      <a:lnTo>
                        <a:pt x="674" y="204"/>
                      </a:lnTo>
                      <a:lnTo>
                        <a:pt x="702" y="222"/>
                      </a:lnTo>
                      <a:lnTo>
                        <a:pt x="729" y="242"/>
                      </a:lnTo>
                      <a:lnTo>
                        <a:pt x="755" y="262"/>
                      </a:lnTo>
                      <a:lnTo>
                        <a:pt x="768" y="272"/>
                      </a:lnTo>
                      <a:lnTo>
                        <a:pt x="781" y="282"/>
                      </a:lnTo>
                      <a:lnTo>
                        <a:pt x="806" y="303"/>
                      </a:lnTo>
                      <a:lnTo>
                        <a:pt x="831" y="324"/>
                      </a:lnTo>
                      <a:lnTo>
                        <a:pt x="843" y="335"/>
                      </a:lnTo>
                      <a:lnTo>
                        <a:pt x="855" y="346"/>
                      </a:lnTo>
                      <a:lnTo>
                        <a:pt x="880" y="369"/>
                      </a:lnTo>
                      <a:lnTo>
                        <a:pt x="903" y="392"/>
                      </a:lnTo>
                      <a:lnTo>
                        <a:pt x="925" y="417"/>
                      </a:lnTo>
                      <a:lnTo>
                        <a:pt x="947" y="441"/>
                      </a:lnTo>
                      <a:lnTo>
                        <a:pt x="817" y="814"/>
                      </a:lnTo>
                      <a:lnTo>
                        <a:pt x="457" y="849"/>
                      </a:lnTo>
                      <a:lnTo>
                        <a:pt x="446" y="837"/>
                      </a:lnTo>
                      <a:lnTo>
                        <a:pt x="435" y="826"/>
                      </a:lnTo>
                      <a:lnTo>
                        <a:pt x="424" y="815"/>
                      </a:lnTo>
                      <a:lnTo>
                        <a:pt x="412" y="804"/>
                      </a:lnTo>
                      <a:lnTo>
                        <a:pt x="400" y="794"/>
                      </a:lnTo>
                      <a:lnTo>
                        <a:pt x="388" y="784"/>
                      </a:lnTo>
                      <a:lnTo>
                        <a:pt x="375" y="774"/>
                      </a:lnTo>
                      <a:lnTo>
                        <a:pt x="363" y="764"/>
                      </a:lnTo>
                      <a:lnTo>
                        <a:pt x="337" y="746"/>
                      </a:lnTo>
                      <a:lnTo>
                        <a:pt x="323" y="737"/>
                      </a:lnTo>
                      <a:lnTo>
                        <a:pt x="310" y="729"/>
                      </a:lnTo>
                      <a:lnTo>
                        <a:pt x="296" y="720"/>
                      </a:lnTo>
                      <a:lnTo>
                        <a:pt x="282" y="712"/>
                      </a:lnTo>
                      <a:lnTo>
                        <a:pt x="268" y="705"/>
                      </a:lnTo>
                      <a:lnTo>
                        <a:pt x="254" y="698"/>
                      </a:lnTo>
                      <a:lnTo>
                        <a:pt x="240" y="691"/>
                      </a:lnTo>
                      <a:lnTo>
                        <a:pt x="225" y="685"/>
                      </a:lnTo>
                      <a:lnTo>
                        <a:pt x="209" y="679"/>
                      </a:lnTo>
                      <a:lnTo>
                        <a:pt x="194" y="673"/>
                      </a:lnTo>
                      <a:lnTo>
                        <a:pt x="179" y="668"/>
                      </a:lnTo>
                      <a:lnTo>
                        <a:pt x="163" y="663"/>
                      </a:lnTo>
                      <a:lnTo>
                        <a:pt x="148" y="659"/>
                      </a:lnTo>
                      <a:lnTo>
                        <a:pt x="132" y="655"/>
                      </a:lnTo>
                      <a:lnTo>
                        <a:pt x="116" y="651"/>
                      </a:lnTo>
                      <a:lnTo>
                        <a:pt x="100" y="648"/>
                      </a:lnTo>
                      <a:lnTo>
                        <a:pt x="84" y="645"/>
                      </a:lnTo>
                      <a:lnTo>
                        <a:pt x="68" y="642"/>
                      </a:lnTo>
                      <a:lnTo>
                        <a:pt x="34" y="639"/>
                      </a:lnTo>
                      <a:lnTo>
                        <a:pt x="17" y="638"/>
                      </a:lnTo>
                      <a:lnTo>
                        <a:pt x="0" y="637"/>
                      </a:lnTo>
                      <a:lnTo>
                        <a:pt x="198" y="348"/>
                      </a:lnTo>
                      <a:lnTo>
                        <a:pt x="3" y="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9" name="MH_SubTitle_3">
                  <a:extLst>
                    <a:ext uri="{FF2B5EF4-FFF2-40B4-BE49-F238E27FC236}">
                      <a16:creationId xmlns:a16="http://schemas.microsoft.com/office/drawing/2014/main" xmlns="" id="{A54C66E8-D0B4-44E8-AD64-19C16EBC7616}"/>
                    </a:ext>
                  </a:extLst>
                </p:cNvPr>
                <p:cNvSpPr>
                  <a:spLocks noChangeAspect="1"/>
                </p:cNvSpPr>
                <p:nvPr>
                  <p:custDataLst>
                    <p:tags r:id="rId9"/>
                  </p:custDataLst>
                </p:nvPr>
              </p:nvSpPr>
              <p:spPr bwMode="auto">
                <a:xfrm>
                  <a:off x="6446839" y="3108325"/>
                  <a:ext cx="708025" cy="1055688"/>
                </a:xfrm>
                <a:custGeom>
                  <a:avLst/>
                  <a:gdLst>
                    <a:gd name="T0" fmla="*/ 14 w 758"/>
                    <a:gd name="T1" fmla="*/ 428 h 1132"/>
                    <a:gd name="T2" fmla="*/ 41 w 758"/>
                    <a:gd name="T3" fmla="*/ 469 h 1132"/>
                    <a:gd name="T4" fmla="*/ 63 w 758"/>
                    <a:gd name="T5" fmla="*/ 513 h 1132"/>
                    <a:gd name="T6" fmla="*/ 77 w 758"/>
                    <a:gd name="T7" fmla="*/ 548 h 1132"/>
                    <a:gd name="T8" fmla="*/ 90 w 758"/>
                    <a:gd name="T9" fmla="*/ 583 h 1132"/>
                    <a:gd name="T10" fmla="*/ 104 w 758"/>
                    <a:gd name="T11" fmla="*/ 631 h 1132"/>
                    <a:gd name="T12" fmla="*/ 114 w 758"/>
                    <a:gd name="T13" fmla="*/ 680 h 1132"/>
                    <a:gd name="T14" fmla="*/ 120 w 758"/>
                    <a:gd name="T15" fmla="*/ 732 h 1132"/>
                    <a:gd name="T16" fmla="*/ 122 w 758"/>
                    <a:gd name="T17" fmla="*/ 784 h 1132"/>
                    <a:gd name="T18" fmla="*/ 120 w 758"/>
                    <a:gd name="T19" fmla="*/ 829 h 1132"/>
                    <a:gd name="T20" fmla="*/ 116 w 758"/>
                    <a:gd name="T21" fmla="*/ 874 h 1132"/>
                    <a:gd name="T22" fmla="*/ 740 w 758"/>
                    <a:gd name="T23" fmla="*/ 1002 h 1132"/>
                    <a:gd name="T24" fmla="*/ 748 w 758"/>
                    <a:gd name="T25" fmla="*/ 948 h 1132"/>
                    <a:gd name="T26" fmla="*/ 754 w 758"/>
                    <a:gd name="T27" fmla="*/ 894 h 1132"/>
                    <a:gd name="T28" fmla="*/ 757 w 758"/>
                    <a:gd name="T29" fmla="*/ 839 h 1132"/>
                    <a:gd name="T30" fmla="*/ 758 w 758"/>
                    <a:gd name="T31" fmla="*/ 784 h 1132"/>
                    <a:gd name="T32" fmla="*/ 757 w 758"/>
                    <a:gd name="T33" fmla="*/ 729 h 1132"/>
                    <a:gd name="T34" fmla="*/ 754 w 758"/>
                    <a:gd name="T35" fmla="*/ 674 h 1132"/>
                    <a:gd name="T36" fmla="*/ 748 w 758"/>
                    <a:gd name="T37" fmla="*/ 621 h 1132"/>
                    <a:gd name="T38" fmla="*/ 740 w 758"/>
                    <a:gd name="T39" fmla="*/ 568 h 1132"/>
                    <a:gd name="T40" fmla="*/ 730 w 758"/>
                    <a:gd name="T41" fmla="*/ 515 h 1132"/>
                    <a:gd name="T42" fmla="*/ 718 w 758"/>
                    <a:gd name="T43" fmla="*/ 464 h 1132"/>
                    <a:gd name="T44" fmla="*/ 704 w 758"/>
                    <a:gd name="T45" fmla="*/ 413 h 1132"/>
                    <a:gd name="T46" fmla="*/ 688 w 758"/>
                    <a:gd name="T47" fmla="*/ 362 h 1132"/>
                    <a:gd name="T48" fmla="*/ 669 w 758"/>
                    <a:gd name="T49" fmla="*/ 314 h 1132"/>
                    <a:gd name="T50" fmla="*/ 649 w 758"/>
                    <a:gd name="T51" fmla="*/ 266 h 1132"/>
                    <a:gd name="T52" fmla="*/ 627 w 758"/>
                    <a:gd name="T53" fmla="*/ 218 h 1132"/>
                    <a:gd name="T54" fmla="*/ 603 w 758"/>
                    <a:gd name="T55" fmla="*/ 172 h 1132"/>
                    <a:gd name="T56" fmla="*/ 578 w 758"/>
                    <a:gd name="T57" fmla="*/ 128 h 1132"/>
                    <a:gd name="T58" fmla="*/ 551 w 758"/>
                    <a:gd name="T59" fmla="*/ 84 h 1132"/>
                    <a:gd name="T60" fmla="*/ 522 w 758"/>
                    <a:gd name="T61" fmla="*/ 41 h 1132"/>
                    <a:gd name="T62" fmla="*/ 491 w 758"/>
                    <a:gd name="T63" fmla="*/ 0 h 1132"/>
                    <a:gd name="T64" fmla="*/ 0 w 758"/>
                    <a:gd name="T65" fmla="*/ 40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8" h="1132">
                      <a:moveTo>
                        <a:pt x="0" y="408"/>
                      </a:moveTo>
                      <a:lnTo>
                        <a:pt x="14" y="428"/>
                      </a:lnTo>
                      <a:lnTo>
                        <a:pt x="27" y="448"/>
                      </a:lnTo>
                      <a:lnTo>
                        <a:pt x="41" y="469"/>
                      </a:lnTo>
                      <a:lnTo>
                        <a:pt x="52" y="491"/>
                      </a:lnTo>
                      <a:lnTo>
                        <a:pt x="63" y="513"/>
                      </a:lnTo>
                      <a:lnTo>
                        <a:pt x="73" y="535"/>
                      </a:lnTo>
                      <a:lnTo>
                        <a:pt x="77" y="548"/>
                      </a:lnTo>
                      <a:lnTo>
                        <a:pt x="82" y="559"/>
                      </a:lnTo>
                      <a:lnTo>
                        <a:pt x="90" y="583"/>
                      </a:lnTo>
                      <a:lnTo>
                        <a:pt x="97" y="607"/>
                      </a:lnTo>
                      <a:lnTo>
                        <a:pt x="104" y="631"/>
                      </a:lnTo>
                      <a:lnTo>
                        <a:pt x="109" y="655"/>
                      </a:lnTo>
                      <a:lnTo>
                        <a:pt x="114" y="680"/>
                      </a:lnTo>
                      <a:lnTo>
                        <a:pt x="117" y="706"/>
                      </a:lnTo>
                      <a:lnTo>
                        <a:pt x="120" y="732"/>
                      </a:lnTo>
                      <a:lnTo>
                        <a:pt x="121" y="758"/>
                      </a:lnTo>
                      <a:lnTo>
                        <a:pt x="122" y="784"/>
                      </a:lnTo>
                      <a:lnTo>
                        <a:pt x="121" y="806"/>
                      </a:lnTo>
                      <a:lnTo>
                        <a:pt x="120" y="829"/>
                      </a:lnTo>
                      <a:lnTo>
                        <a:pt x="118" y="851"/>
                      </a:lnTo>
                      <a:lnTo>
                        <a:pt x="116" y="874"/>
                      </a:lnTo>
                      <a:lnTo>
                        <a:pt x="370" y="1132"/>
                      </a:lnTo>
                      <a:lnTo>
                        <a:pt x="740" y="1002"/>
                      </a:lnTo>
                      <a:lnTo>
                        <a:pt x="744" y="975"/>
                      </a:lnTo>
                      <a:lnTo>
                        <a:pt x="748" y="948"/>
                      </a:lnTo>
                      <a:lnTo>
                        <a:pt x="751" y="922"/>
                      </a:lnTo>
                      <a:lnTo>
                        <a:pt x="754" y="894"/>
                      </a:lnTo>
                      <a:lnTo>
                        <a:pt x="756" y="867"/>
                      </a:lnTo>
                      <a:lnTo>
                        <a:pt x="757" y="839"/>
                      </a:lnTo>
                      <a:lnTo>
                        <a:pt x="758" y="811"/>
                      </a:lnTo>
                      <a:lnTo>
                        <a:pt x="758" y="784"/>
                      </a:lnTo>
                      <a:lnTo>
                        <a:pt x="758" y="756"/>
                      </a:lnTo>
                      <a:lnTo>
                        <a:pt x="757" y="729"/>
                      </a:lnTo>
                      <a:lnTo>
                        <a:pt x="756" y="701"/>
                      </a:lnTo>
                      <a:lnTo>
                        <a:pt x="754" y="674"/>
                      </a:lnTo>
                      <a:lnTo>
                        <a:pt x="751" y="647"/>
                      </a:lnTo>
                      <a:lnTo>
                        <a:pt x="748" y="621"/>
                      </a:lnTo>
                      <a:lnTo>
                        <a:pt x="744" y="594"/>
                      </a:lnTo>
                      <a:lnTo>
                        <a:pt x="740" y="568"/>
                      </a:lnTo>
                      <a:lnTo>
                        <a:pt x="735" y="541"/>
                      </a:lnTo>
                      <a:lnTo>
                        <a:pt x="730" y="515"/>
                      </a:lnTo>
                      <a:lnTo>
                        <a:pt x="724" y="489"/>
                      </a:lnTo>
                      <a:lnTo>
                        <a:pt x="718" y="464"/>
                      </a:lnTo>
                      <a:lnTo>
                        <a:pt x="711" y="438"/>
                      </a:lnTo>
                      <a:lnTo>
                        <a:pt x="704" y="413"/>
                      </a:lnTo>
                      <a:lnTo>
                        <a:pt x="696" y="388"/>
                      </a:lnTo>
                      <a:lnTo>
                        <a:pt x="688" y="362"/>
                      </a:lnTo>
                      <a:lnTo>
                        <a:pt x="679" y="338"/>
                      </a:lnTo>
                      <a:lnTo>
                        <a:pt x="669" y="314"/>
                      </a:lnTo>
                      <a:lnTo>
                        <a:pt x="659" y="290"/>
                      </a:lnTo>
                      <a:lnTo>
                        <a:pt x="649" y="266"/>
                      </a:lnTo>
                      <a:lnTo>
                        <a:pt x="638" y="242"/>
                      </a:lnTo>
                      <a:lnTo>
                        <a:pt x="627" y="218"/>
                      </a:lnTo>
                      <a:lnTo>
                        <a:pt x="615" y="195"/>
                      </a:lnTo>
                      <a:lnTo>
                        <a:pt x="603" y="172"/>
                      </a:lnTo>
                      <a:lnTo>
                        <a:pt x="591" y="150"/>
                      </a:lnTo>
                      <a:lnTo>
                        <a:pt x="578" y="128"/>
                      </a:lnTo>
                      <a:lnTo>
                        <a:pt x="565" y="106"/>
                      </a:lnTo>
                      <a:lnTo>
                        <a:pt x="551" y="84"/>
                      </a:lnTo>
                      <a:lnTo>
                        <a:pt x="537" y="62"/>
                      </a:lnTo>
                      <a:lnTo>
                        <a:pt x="522" y="41"/>
                      </a:lnTo>
                      <a:lnTo>
                        <a:pt x="506" y="20"/>
                      </a:lnTo>
                      <a:lnTo>
                        <a:pt x="491" y="0"/>
                      </a:lnTo>
                      <a:lnTo>
                        <a:pt x="350" y="388"/>
                      </a:lnTo>
                      <a:lnTo>
                        <a:pt x="0" y="40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ts val="450"/>
                    </a:spcBef>
                    <a:spcAft>
                      <a:spcPts val="45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20" name="MH_SubTitle_4">
                  <a:extLst>
                    <a:ext uri="{FF2B5EF4-FFF2-40B4-BE49-F238E27FC236}">
                      <a16:creationId xmlns:a16="http://schemas.microsoft.com/office/drawing/2014/main" xmlns="" id="{BFBD09E5-AD78-4ECE-972C-DCBE08945A9B}"/>
                    </a:ext>
                  </a:extLst>
                </p:cNvPr>
                <p:cNvSpPr>
                  <a:spLocks noChangeAspect="1"/>
                </p:cNvSpPr>
                <p:nvPr>
                  <p:custDataLst>
                    <p:tags r:id="rId10"/>
                  </p:custDataLst>
                </p:nvPr>
              </p:nvSpPr>
              <p:spPr bwMode="auto">
                <a:xfrm>
                  <a:off x="6253164" y="3994151"/>
                  <a:ext cx="871537" cy="881063"/>
                </a:xfrm>
                <a:custGeom>
                  <a:avLst/>
                  <a:gdLst>
                    <a:gd name="T0" fmla="*/ 0 w 934"/>
                    <a:gd name="T1" fmla="*/ 736 h 943"/>
                    <a:gd name="T2" fmla="*/ 52 w 934"/>
                    <a:gd name="T3" fmla="*/ 365 h 943"/>
                    <a:gd name="T4" fmla="*/ 88 w 934"/>
                    <a:gd name="T5" fmla="*/ 339 h 943"/>
                    <a:gd name="T6" fmla="*/ 132 w 934"/>
                    <a:gd name="T7" fmla="*/ 301 h 943"/>
                    <a:gd name="T8" fmla="*/ 162 w 934"/>
                    <a:gd name="T9" fmla="*/ 270 h 943"/>
                    <a:gd name="T10" fmla="*/ 181 w 934"/>
                    <a:gd name="T11" fmla="*/ 248 h 943"/>
                    <a:gd name="T12" fmla="*/ 199 w 934"/>
                    <a:gd name="T13" fmla="*/ 224 h 943"/>
                    <a:gd name="T14" fmla="*/ 224 w 934"/>
                    <a:gd name="T15" fmla="*/ 188 h 943"/>
                    <a:gd name="T16" fmla="*/ 239 w 934"/>
                    <a:gd name="T17" fmla="*/ 164 h 943"/>
                    <a:gd name="T18" fmla="*/ 261 w 934"/>
                    <a:gd name="T19" fmla="*/ 125 h 943"/>
                    <a:gd name="T20" fmla="*/ 274 w 934"/>
                    <a:gd name="T21" fmla="*/ 99 h 943"/>
                    <a:gd name="T22" fmla="*/ 290 w 934"/>
                    <a:gd name="T23" fmla="*/ 56 h 943"/>
                    <a:gd name="T24" fmla="*/ 300 w 934"/>
                    <a:gd name="T25" fmla="*/ 28 h 943"/>
                    <a:gd name="T26" fmla="*/ 308 w 934"/>
                    <a:gd name="T27" fmla="*/ 0 h 943"/>
                    <a:gd name="T28" fmla="*/ 934 w 934"/>
                    <a:gd name="T29" fmla="*/ 123 h 943"/>
                    <a:gd name="T30" fmla="*/ 917 w 934"/>
                    <a:gd name="T31" fmla="*/ 188 h 943"/>
                    <a:gd name="T32" fmla="*/ 897 w 934"/>
                    <a:gd name="T33" fmla="*/ 252 h 943"/>
                    <a:gd name="T34" fmla="*/ 886 w 934"/>
                    <a:gd name="T35" fmla="*/ 283 h 943"/>
                    <a:gd name="T36" fmla="*/ 867 w 934"/>
                    <a:gd name="T37" fmla="*/ 329 h 943"/>
                    <a:gd name="T38" fmla="*/ 847 w 934"/>
                    <a:gd name="T39" fmla="*/ 374 h 943"/>
                    <a:gd name="T40" fmla="*/ 833 w 934"/>
                    <a:gd name="T41" fmla="*/ 405 h 943"/>
                    <a:gd name="T42" fmla="*/ 802 w 934"/>
                    <a:gd name="T43" fmla="*/ 462 h 943"/>
                    <a:gd name="T44" fmla="*/ 769 w 934"/>
                    <a:gd name="T45" fmla="*/ 518 h 943"/>
                    <a:gd name="T46" fmla="*/ 733 w 934"/>
                    <a:gd name="T47" fmla="*/ 573 h 943"/>
                    <a:gd name="T48" fmla="*/ 693 w 934"/>
                    <a:gd name="T49" fmla="*/ 625 h 943"/>
                    <a:gd name="T50" fmla="*/ 663 w 934"/>
                    <a:gd name="T51" fmla="*/ 662 h 943"/>
                    <a:gd name="T52" fmla="*/ 631 w 934"/>
                    <a:gd name="T53" fmla="*/ 699 h 943"/>
                    <a:gd name="T54" fmla="*/ 586 w 934"/>
                    <a:gd name="T55" fmla="*/ 746 h 943"/>
                    <a:gd name="T56" fmla="*/ 538 w 934"/>
                    <a:gd name="T57" fmla="*/ 790 h 943"/>
                    <a:gd name="T58" fmla="*/ 488 w 934"/>
                    <a:gd name="T59" fmla="*/ 832 h 943"/>
                    <a:gd name="T60" fmla="*/ 437 w 934"/>
                    <a:gd name="T61" fmla="*/ 871 h 943"/>
                    <a:gd name="T62" fmla="*/ 382 w 934"/>
                    <a:gd name="T63" fmla="*/ 909 h 943"/>
                    <a:gd name="T64" fmla="*/ 355 w 934"/>
                    <a:gd name="T65" fmla="*/ 926 h 943"/>
                    <a:gd name="T66" fmla="*/ 327 w 934"/>
                    <a:gd name="T67"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4" h="943">
                      <a:moveTo>
                        <a:pt x="327" y="943"/>
                      </a:moveTo>
                      <a:lnTo>
                        <a:pt x="0" y="736"/>
                      </a:lnTo>
                      <a:lnTo>
                        <a:pt x="40" y="374"/>
                      </a:lnTo>
                      <a:lnTo>
                        <a:pt x="52" y="365"/>
                      </a:lnTo>
                      <a:lnTo>
                        <a:pt x="64" y="357"/>
                      </a:lnTo>
                      <a:lnTo>
                        <a:pt x="88" y="339"/>
                      </a:lnTo>
                      <a:lnTo>
                        <a:pt x="111" y="321"/>
                      </a:lnTo>
                      <a:lnTo>
                        <a:pt x="132" y="301"/>
                      </a:lnTo>
                      <a:lnTo>
                        <a:pt x="152" y="281"/>
                      </a:lnTo>
                      <a:lnTo>
                        <a:pt x="162" y="270"/>
                      </a:lnTo>
                      <a:lnTo>
                        <a:pt x="172" y="259"/>
                      </a:lnTo>
                      <a:lnTo>
                        <a:pt x="181" y="248"/>
                      </a:lnTo>
                      <a:lnTo>
                        <a:pt x="190" y="237"/>
                      </a:lnTo>
                      <a:lnTo>
                        <a:pt x="199" y="224"/>
                      </a:lnTo>
                      <a:lnTo>
                        <a:pt x="208" y="213"/>
                      </a:lnTo>
                      <a:lnTo>
                        <a:pt x="224" y="188"/>
                      </a:lnTo>
                      <a:lnTo>
                        <a:pt x="232" y="176"/>
                      </a:lnTo>
                      <a:lnTo>
                        <a:pt x="239" y="164"/>
                      </a:lnTo>
                      <a:lnTo>
                        <a:pt x="255" y="138"/>
                      </a:lnTo>
                      <a:lnTo>
                        <a:pt x="261" y="125"/>
                      </a:lnTo>
                      <a:lnTo>
                        <a:pt x="268" y="112"/>
                      </a:lnTo>
                      <a:lnTo>
                        <a:pt x="274" y="99"/>
                      </a:lnTo>
                      <a:lnTo>
                        <a:pt x="280" y="85"/>
                      </a:lnTo>
                      <a:lnTo>
                        <a:pt x="290" y="56"/>
                      </a:lnTo>
                      <a:lnTo>
                        <a:pt x="295" y="42"/>
                      </a:lnTo>
                      <a:lnTo>
                        <a:pt x="300" y="28"/>
                      </a:lnTo>
                      <a:lnTo>
                        <a:pt x="304" y="14"/>
                      </a:lnTo>
                      <a:lnTo>
                        <a:pt x="308" y="0"/>
                      </a:lnTo>
                      <a:lnTo>
                        <a:pt x="544" y="255"/>
                      </a:lnTo>
                      <a:lnTo>
                        <a:pt x="934" y="123"/>
                      </a:lnTo>
                      <a:lnTo>
                        <a:pt x="926" y="156"/>
                      </a:lnTo>
                      <a:lnTo>
                        <a:pt x="917" y="188"/>
                      </a:lnTo>
                      <a:lnTo>
                        <a:pt x="907" y="220"/>
                      </a:lnTo>
                      <a:lnTo>
                        <a:pt x="897" y="252"/>
                      </a:lnTo>
                      <a:lnTo>
                        <a:pt x="891" y="268"/>
                      </a:lnTo>
                      <a:lnTo>
                        <a:pt x="886" y="283"/>
                      </a:lnTo>
                      <a:lnTo>
                        <a:pt x="873" y="314"/>
                      </a:lnTo>
                      <a:lnTo>
                        <a:pt x="867" y="329"/>
                      </a:lnTo>
                      <a:lnTo>
                        <a:pt x="860" y="344"/>
                      </a:lnTo>
                      <a:lnTo>
                        <a:pt x="847" y="374"/>
                      </a:lnTo>
                      <a:lnTo>
                        <a:pt x="840" y="389"/>
                      </a:lnTo>
                      <a:lnTo>
                        <a:pt x="833" y="405"/>
                      </a:lnTo>
                      <a:lnTo>
                        <a:pt x="818" y="434"/>
                      </a:lnTo>
                      <a:lnTo>
                        <a:pt x="802" y="462"/>
                      </a:lnTo>
                      <a:lnTo>
                        <a:pt x="786" y="490"/>
                      </a:lnTo>
                      <a:lnTo>
                        <a:pt x="769" y="518"/>
                      </a:lnTo>
                      <a:lnTo>
                        <a:pt x="751" y="545"/>
                      </a:lnTo>
                      <a:lnTo>
                        <a:pt x="733" y="573"/>
                      </a:lnTo>
                      <a:lnTo>
                        <a:pt x="713" y="599"/>
                      </a:lnTo>
                      <a:lnTo>
                        <a:pt x="693" y="625"/>
                      </a:lnTo>
                      <a:lnTo>
                        <a:pt x="673" y="650"/>
                      </a:lnTo>
                      <a:lnTo>
                        <a:pt x="663" y="662"/>
                      </a:lnTo>
                      <a:lnTo>
                        <a:pt x="652" y="675"/>
                      </a:lnTo>
                      <a:lnTo>
                        <a:pt x="631" y="699"/>
                      </a:lnTo>
                      <a:lnTo>
                        <a:pt x="609" y="723"/>
                      </a:lnTo>
                      <a:lnTo>
                        <a:pt x="586" y="746"/>
                      </a:lnTo>
                      <a:lnTo>
                        <a:pt x="562" y="768"/>
                      </a:lnTo>
                      <a:lnTo>
                        <a:pt x="538" y="790"/>
                      </a:lnTo>
                      <a:lnTo>
                        <a:pt x="513" y="811"/>
                      </a:lnTo>
                      <a:lnTo>
                        <a:pt x="488" y="832"/>
                      </a:lnTo>
                      <a:lnTo>
                        <a:pt x="463" y="852"/>
                      </a:lnTo>
                      <a:lnTo>
                        <a:pt x="437" y="871"/>
                      </a:lnTo>
                      <a:lnTo>
                        <a:pt x="410" y="891"/>
                      </a:lnTo>
                      <a:lnTo>
                        <a:pt x="382" y="909"/>
                      </a:lnTo>
                      <a:lnTo>
                        <a:pt x="368" y="918"/>
                      </a:lnTo>
                      <a:lnTo>
                        <a:pt x="355" y="926"/>
                      </a:lnTo>
                      <a:lnTo>
                        <a:pt x="341" y="934"/>
                      </a:lnTo>
                      <a:lnTo>
                        <a:pt x="327" y="943"/>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21" name="MH_SubTitle_5">
                  <a:extLst>
                    <a:ext uri="{FF2B5EF4-FFF2-40B4-BE49-F238E27FC236}">
                      <a16:creationId xmlns:a16="http://schemas.microsoft.com/office/drawing/2014/main" xmlns="" id="{000BD48B-A705-49F3-8FEA-0CE88CCE461A}"/>
                    </a:ext>
                  </a:extLst>
                </p:cNvPr>
                <p:cNvSpPr>
                  <a:spLocks noChangeAspect="1"/>
                </p:cNvSpPr>
                <p:nvPr>
                  <p:custDataLst>
                    <p:tags r:id="rId11"/>
                  </p:custDataLst>
                </p:nvPr>
              </p:nvSpPr>
              <p:spPr bwMode="auto">
                <a:xfrm>
                  <a:off x="5492750" y="4379913"/>
                  <a:ext cx="1004888" cy="654050"/>
                </a:xfrm>
                <a:custGeom>
                  <a:avLst/>
                  <a:gdLst>
                    <a:gd name="T0" fmla="*/ 0 w 1076"/>
                    <a:gd name="T1" fmla="*/ 237 h 702"/>
                    <a:gd name="T2" fmla="*/ 344 w 1076"/>
                    <a:gd name="T3" fmla="*/ 47 h 702"/>
                    <a:gd name="T4" fmla="*/ 387 w 1076"/>
                    <a:gd name="T5" fmla="*/ 56 h 702"/>
                    <a:gd name="T6" fmla="*/ 432 w 1076"/>
                    <a:gd name="T7" fmla="*/ 62 h 702"/>
                    <a:gd name="T8" fmla="*/ 477 w 1076"/>
                    <a:gd name="T9" fmla="*/ 65 h 702"/>
                    <a:gd name="T10" fmla="*/ 519 w 1076"/>
                    <a:gd name="T11" fmla="*/ 65 h 702"/>
                    <a:gd name="T12" fmla="*/ 557 w 1076"/>
                    <a:gd name="T13" fmla="*/ 63 h 702"/>
                    <a:gd name="T14" fmla="*/ 595 w 1076"/>
                    <a:gd name="T15" fmla="*/ 59 h 702"/>
                    <a:gd name="T16" fmla="*/ 632 w 1076"/>
                    <a:gd name="T17" fmla="*/ 53 h 702"/>
                    <a:gd name="T18" fmla="*/ 659 w 1076"/>
                    <a:gd name="T19" fmla="*/ 47 h 702"/>
                    <a:gd name="T20" fmla="*/ 685 w 1076"/>
                    <a:gd name="T21" fmla="*/ 39 h 702"/>
                    <a:gd name="T22" fmla="*/ 720 w 1076"/>
                    <a:gd name="T23" fmla="*/ 28 h 702"/>
                    <a:gd name="T24" fmla="*/ 754 w 1076"/>
                    <a:gd name="T25" fmla="*/ 15 h 702"/>
                    <a:gd name="T26" fmla="*/ 787 w 1076"/>
                    <a:gd name="T27" fmla="*/ 0 h 702"/>
                    <a:gd name="T28" fmla="*/ 1076 w 1076"/>
                    <a:gd name="T29" fmla="*/ 566 h 702"/>
                    <a:gd name="T30" fmla="*/ 1042 w 1076"/>
                    <a:gd name="T31" fmla="*/ 581 h 702"/>
                    <a:gd name="T32" fmla="*/ 976 w 1076"/>
                    <a:gd name="T33" fmla="*/ 610 h 702"/>
                    <a:gd name="T34" fmla="*/ 907 w 1076"/>
                    <a:gd name="T35" fmla="*/ 636 h 702"/>
                    <a:gd name="T36" fmla="*/ 836 w 1076"/>
                    <a:gd name="T37" fmla="*/ 658 h 702"/>
                    <a:gd name="T38" fmla="*/ 764 w 1076"/>
                    <a:gd name="T39" fmla="*/ 675 h 702"/>
                    <a:gd name="T40" fmla="*/ 727 w 1076"/>
                    <a:gd name="T41" fmla="*/ 682 h 702"/>
                    <a:gd name="T42" fmla="*/ 690 w 1076"/>
                    <a:gd name="T43" fmla="*/ 688 h 702"/>
                    <a:gd name="T44" fmla="*/ 615 w 1076"/>
                    <a:gd name="T45" fmla="*/ 697 h 702"/>
                    <a:gd name="T46" fmla="*/ 538 w 1076"/>
                    <a:gd name="T47" fmla="*/ 702 h 702"/>
                    <a:gd name="T48" fmla="*/ 500 w 1076"/>
                    <a:gd name="T49" fmla="*/ 702 h 702"/>
                    <a:gd name="T50" fmla="*/ 437 w 1076"/>
                    <a:gd name="T51" fmla="*/ 701 h 702"/>
                    <a:gd name="T52" fmla="*/ 375 w 1076"/>
                    <a:gd name="T53" fmla="*/ 696 h 702"/>
                    <a:gd name="T54" fmla="*/ 314 w 1076"/>
                    <a:gd name="T55" fmla="*/ 689 h 702"/>
                    <a:gd name="T56" fmla="*/ 253 w 1076"/>
                    <a:gd name="T57" fmla="*/ 679 h 702"/>
                    <a:gd name="T58" fmla="*/ 195 w 1076"/>
                    <a:gd name="T59" fmla="*/ 666 h 702"/>
                    <a:gd name="T60" fmla="*/ 137 w 1076"/>
                    <a:gd name="T61" fmla="*/ 651 h 702"/>
                    <a:gd name="T62" fmla="*/ 80 w 1076"/>
                    <a:gd name="T63" fmla="*/ 632 h 702"/>
                    <a:gd name="T64" fmla="*/ 24 w 1076"/>
                    <a:gd name="T65" fmla="*/ 61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702">
                      <a:moveTo>
                        <a:pt x="24" y="610"/>
                      </a:moveTo>
                      <a:lnTo>
                        <a:pt x="0" y="237"/>
                      </a:lnTo>
                      <a:lnTo>
                        <a:pt x="323" y="41"/>
                      </a:lnTo>
                      <a:lnTo>
                        <a:pt x="344" y="47"/>
                      </a:lnTo>
                      <a:lnTo>
                        <a:pt x="365" y="52"/>
                      </a:lnTo>
                      <a:lnTo>
                        <a:pt x="387" y="56"/>
                      </a:lnTo>
                      <a:lnTo>
                        <a:pt x="409" y="59"/>
                      </a:lnTo>
                      <a:lnTo>
                        <a:pt x="432" y="62"/>
                      </a:lnTo>
                      <a:lnTo>
                        <a:pt x="454" y="64"/>
                      </a:lnTo>
                      <a:lnTo>
                        <a:pt x="477" y="65"/>
                      </a:lnTo>
                      <a:lnTo>
                        <a:pt x="500" y="66"/>
                      </a:lnTo>
                      <a:lnTo>
                        <a:pt x="519" y="65"/>
                      </a:lnTo>
                      <a:lnTo>
                        <a:pt x="538" y="64"/>
                      </a:lnTo>
                      <a:lnTo>
                        <a:pt x="557" y="63"/>
                      </a:lnTo>
                      <a:lnTo>
                        <a:pt x="576" y="61"/>
                      </a:lnTo>
                      <a:lnTo>
                        <a:pt x="595" y="59"/>
                      </a:lnTo>
                      <a:lnTo>
                        <a:pt x="614" y="56"/>
                      </a:lnTo>
                      <a:lnTo>
                        <a:pt x="632" y="53"/>
                      </a:lnTo>
                      <a:lnTo>
                        <a:pt x="650" y="49"/>
                      </a:lnTo>
                      <a:lnTo>
                        <a:pt x="659" y="47"/>
                      </a:lnTo>
                      <a:lnTo>
                        <a:pt x="668" y="44"/>
                      </a:lnTo>
                      <a:lnTo>
                        <a:pt x="685" y="39"/>
                      </a:lnTo>
                      <a:lnTo>
                        <a:pt x="703" y="34"/>
                      </a:lnTo>
                      <a:lnTo>
                        <a:pt x="720" y="28"/>
                      </a:lnTo>
                      <a:lnTo>
                        <a:pt x="737" y="22"/>
                      </a:lnTo>
                      <a:lnTo>
                        <a:pt x="754" y="15"/>
                      </a:lnTo>
                      <a:lnTo>
                        <a:pt x="771" y="7"/>
                      </a:lnTo>
                      <a:lnTo>
                        <a:pt x="787" y="0"/>
                      </a:lnTo>
                      <a:lnTo>
                        <a:pt x="734" y="348"/>
                      </a:lnTo>
                      <a:lnTo>
                        <a:pt x="1076" y="566"/>
                      </a:lnTo>
                      <a:lnTo>
                        <a:pt x="1060" y="574"/>
                      </a:lnTo>
                      <a:lnTo>
                        <a:pt x="1042" y="581"/>
                      </a:lnTo>
                      <a:lnTo>
                        <a:pt x="1009" y="596"/>
                      </a:lnTo>
                      <a:lnTo>
                        <a:pt x="976" y="610"/>
                      </a:lnTo>
                      <a:lnTo>
                        <a:pt x="942" y="624"/>
                      </a:lnTo>
                      <a:lnTo>
                        <a:pt x="907" y="636"/>
                      </a:lnTo>
                      <a:lnTo>
                        <a:pt x="872" y="648"/>
                      </a:lnTo>
                      <a:lnTo>
                        <a:pt x="836" y="658"/>
                      </a:lnTo>
                      <a:lnTo>
                        <a:pt x="801" y="667"/>
                      </a:lnTo>
                      <a:lnTo>
                        <a:pt x="764" y="675"/>
                      </a:lnTo>
                      <a:lnTo>
                        <a:pt x="746" y="679"/>
                      </a:lnTo>
                      <a:lnTo>
                        <a:pt x="727" y="682"/>
                      </a:lnTo>
                      <a:lnTo>
                        <a:pt x="708" y="685"/>
                      </a:lnTo>
                      <a:lnTo>
                        <a:pt x="690" y="688"/>
                      </a:lnTo>
                      <a:lnTo>
                        <a:pt x="653" y="693"/>
                      </a:lnTo>
                      <a:lnTo>
                        <a:pt x="615" y="697"/>
                      </a:lnTo>
                      <a:lnTo>
                        <a:pt x="576" y="700"/>
                      </a:lnTo>
                      <a:lnTo>
                        <a:pt x="538" y="702"/>
                      </a:lnTo>
                      <a:lnTo>
                        <a:pt x="519" y="702"/>
                      </a:lnTo>
                      <a:lnTo>
                        <a:pt x="500" y="702"/>
                      </a:lnTo>
                      <a:lnTo>
                        <a:pt x="468" y="702"/>
                      </a:lnTo>
                      <a:lnTo>
                        <a:pt x="437" y="701"/>
                      </a:lnTo>
                      <a:lnTo>
                        <a:pt x="405" y="699"/>
                      </a:lnTo>
                      <a:lnTo>
                        <a:pt x="375" y="696"/>
                      </a:lnTo>
                      <a:lnTo>
                        <a:pt x="344" y="693"/>
                      </a:lnTo>
                      <a:lnTo>
                        <a:pt x="314" y="689"/>
                      </a:lnTo>
                      <a:lnTo>
                        <a:pt x="284" y="684"/>
                      </a:lnTo>
                      <a:lnTo>
                        <a:pt x="253" y="679"/>
                      </a:lnTo>
                      <a:lnTo>
                        <a:pt x="224" y="673"/>
                      </a:lnTo>
                      <a:lnTo>
                        <a:pt x="195" y="666"/>
                      </a:lnTo>
                      <a:lnTo>
                        <a:pt x="166" y="659"/>
                      </a:lnTo>
                      <a:lnTo>
                        <a:pt x="137" y="651"/>
                      </a:lnTo>
                      <a:lnTo>
                        <a:pt x="109" y="642"/>
                      </a:lnTo>
                      <a:lnTo>
                        <a:pt x="80" y="632"/>
                      </a:lnTo>
                      <a:lnTo>
                        <a:pt x="52" y="621"/>
                      </a:lnTo>
                      <a:lnTo>
                        <a:pt x="24" y="61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22" name="MH_SubTitle_6">
                  <a:extLst>
                    <a:ext uri="{FF2B5EF4-FFF2-40B4-BE49-F238E27FC236}">
                      <a16:creationId xmlns:a16="http://schemas.microsoft.com/office/drawing/2014/main" xmlns="" id="{C1A9D9C6-6B29-4335-BEAA-95FACFF430AD}"/>
                    </a:ext>
                  </a:extLst>
                </p:cNvPr>
                <p:cNvSpPr>
                  <a:spLocks noChangeAspect="1"/>
                </p:cNvSpPr>
                <p:nvPr>
                  <p:custDataLst>
                    <p:tags r:id="rId12"/>
                  </p:custDataLst>
                </p:nvPr>
              </p:nvSpPr>
              <p:spPr bwMode="auto">
                <a:xfrm>
                  <a:off x="4814888" y="3948114"/>
                  <a:ext cx="906462" cy="973137"/>
                </a:xfrm>
                <a:custGeom>
                  <a:avLst/>
                  <a:gdLst>
                    <a:gd name="T0" fmla="*/ 957 w 971"/>
                    <a:gd name="T1" fmla="*/ 469 h 1043"/>
                    <a:gd name="T2" fmla="*/ 929 w 971"/>
                    <a:gd name="T3" fmla="*/ 455 h 1043"/>
                    <a:gd name="T4" fmla="*/ 889 w 971"/>
                    <a:gd name="T5" fmla="*/ 432 h 1043"/>
                    <a:gd name="T6" fmla="*/ 863 w 971"/>
                    <a:gd name="T7" fmla="*/ 415 h 1043"/>
                    <a:gd name="T8" fmla="*/ 838 w 971"/>
                    <a:gd name="T9" fmla="*/ 397 h 1043"/>
                    <a:gd name="T10" fmla="*/ 802 w 971"/>
                    <a:gd name="T11" fmla="*/ 368 h 1043"/>
                    <a:gd name="T12" fmla="*/ 769 w 971"/>
                    <a:gd name="T13" fmla="*/ 336 h 1043"/>
                    <a:gd name="T14" fmla="*/ 748 w 971"/>
                    <a:gd name="T15" fmla="*/ 314 h 1043"/>
                    <a:gd name="T16" fmla="*/ 728 w 971"/>
                    <a:gd name="T17" fmla="*/ 291 h 1043"/>
                    <a:gd name="T18" fmla="*/ 709 w 971"/>
                    <a:gd name="T19" fmla="*/ 266 h 1043"/>
                    <a:gd name="T20" fmla="*/ 691 w 971"/>
                    <a:gd name="T21" fmla="*/ 241 h 1043"/>
                    <a:gd name="T22" fmla="*/ 675 w 971"/>
                    <a:gd name="T23" fmla="*/ 215 h 1043"/>
                    <a:gd name="T24" fmla="*/ 645 w 971"/>
                    <a:gd name="T25" fmla="*/ 161 h 1043"/>
                    <a:gd name="T26" fmla="*/ 632 w 971"/>
                    <a:gd name="T27" fmla="*/ 133 h 1043"/>
                    <a:gd name="T28" fmla="*/ 0 w 971"/>
                    <a:gd name="T29" fmla="*/ 249 h 1043"/>
                    <a:gd name="T30" fmla="*/ 21 w 971"/>
                    <a:gd name="T31" fmla="*/ 315 h 1043"/>
                    <a:gd name="T32" fmla="*/ 46 w 971"/>
                    <a:gd name="T33" fmla="*/ 378 h 1043"/>
                    <a:gd name="T34" fmla="*/ 60 w 971"/>
                    <a:gd name="T35" fmla="*/ 409 h 1043"/>
                    <a:gd name="T36" fmla="*/ 74 w 971"/>
                    <a:gd name="T37" fmla="*/ 440 h 1043"/>
                    <a:gd name="T38" fmla="*/ 105 w 971"/>
                    <a:gd name="T39" fmla="*/ 500 h 1043"/>
                    <a:gd name="T40" fmla="*/ 138 w 971"/>
                    <a:gd name="T41" fmla="*/ 558 h 1043"/>
                    <a:gd name="T42" fmla="*/ 156 w 971"/>
                    <a:gd name="T43" fmla="*/ 586 h 1043"/>
                    <a:gd name="T44" fmla="*/ 185 w 971"/>
                    <a:gd name="T45" fmla="*/ 629 h 1043"/>
                    <a:gd name="T46" fmla="*/ 216 w 971"/>
                    <a:gd name="T47" fmla="*/ 669 h 1043"/>
                    <a:gd name="T48" fmla="*/ 258 w 971"/>
                    <a:gd name="T49" fmla="*/ 720 h 1043"/>
                    <a:gd name="T50" fmla="*/ 303 w 971"/>
                    <a:gd name="T51" fmla="*/ 771 h 1043"/>
                    <a:gd name="T52" fmla="*/ 351 w 971"/>
                    <a:gd name="T53" fmla="*/ 818 h 1043"/>
                    <a:gd name="T54" fmla="*/ 388 w 971"/>
                    <a:gd name="T55" fmla="*/ 851 h 1043"/>
                    <a:gd name="T56" fmla="*/ 426 w 971"/>
                    <a:gd name="T57" fmla="*/ 883 h 1043"/>
                    <a:gd name="T58" fmla="*/ 479 w 971"/>
                    <a:gd name="T59" fmla="*/ 923 h 1043"/>
                    <a:gd name="T60" fmla="*/ 536 w 971"/>
                    <a:gd name="T61" fmla="*/ 962 h 1043"/>
                    <a:gd name="T62" fmla="*/ 593 w 971"/>
                    <a:gd name="T63" fmla="*/ 997 h 1043"/>
                    <a:gd name="T64" fmla="*/ 652 w 971"/>
                    <a:gd name="T65" fmla="*/ 1028 h 1043"/>
                    <a:gd name="T66" fmla="*/ 659 w 971"/>
                    <a:gd name="T67" fmla="*/ 657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1" h="1043">
                      <a:moveTo>
                        <a:pt x="971" y="475"/>
                      </a:moveTo>
                      <a:lnTo>
                        <a:pt x="957" y="469"/>
                      </a:lnTo>
                      <a:lnTo>
                        <a:pt x="943" y="462"/>
                      </a:lnTo>
                      <a:lnTo>
                        <a:pt x="929" y="455"/>
                      </a:lnTo>
                      <a:lnTo>
                        <a:pt x="915" y="448"/>
                      </a:lnTo>
                      <a:lnTo>
                        <a:pt x="889" y="432"/>
                      </a:lnTo>
                      <a:lnTo>
                        <a:pt x="876" y="423"/>
                      </a:lnTo>
                      <a:lnTo>
                        <a:pt x="863" y="415"/>
                      </a:lnTo>
                      <a:lnTo>
                        <a:pt x="851" y="406"/>
                      </a:lnTo>
                      <a:lnTo>
                        <a:pt x="838" y="397"/>
                      </a:lnTo>
                      <a:lnTo>
                        <a:pt x="814" y="378"/>
                      </a:lnTo>
                      <a:lnTo>
                        <a:pt x="802" y="368"/>
                      </a:lnTo>
                      <a:lnTo>
                        <a:pt x="791" y="358"/>
                      </a:lnTo>
                      <a:lnTo>
                        <a:pt x="769" y="336"/>
                      </a:lnTo>
                      <a:lnTo>
                        <a:pt x="758" y="326"/>
                      </a:lnTo>
                      <a:lnTo>
                        <a:pt x="748" y="314"/>
                      </a:lnTo>
                      <a:lnTo>
                        <a:pt x="738" y="303"/>
                      </a:lnTo>
                      <a:lnTo>
                        <a:pt x="728" y="291"/>
                      </a:lnTo>
                      <a:lnTo>
                        <a:pt x="718" y="278"/>
                      </a:lnTo>
                      <a:lnTo>
                        <a:pt x="709" y="266"/>
                      </a:lnTo>
                      <a:lnTo>
                        <a:pt x="700" y="254"/>
                      </a:lnTo>
                      <a:lnTo>
                        <a:pt x="691" y="241"/>
                      </a:lnTo>
                      <a:lnTo>
                        <a:pt x="683" y="228"/>
                      </a:lnTo>
                      <a:lnTo>
                        <a:pt x="675" y="215"/>
                      </a:lnTo>
                      <a:lnTo>
                        <a:pt x="659" y="188"/>
                      </a:lnTo>
                      <a:lnTo>
                        <a:pt x="645" y="161"/>
                      </a:lnTo>
                      <a:lnTo>
                        <a:pt x="638" y="147"/>
                      </a:lnTo>
                      <a:lnTo>
                        <a:pt x="632" y="133"/>
                      </a:lnTo>
                      <a:lnTo>
                        <a:pt x="279" y="0"/>
                      </a:lnTo>
                      <a:lnTo>
                        <a:pt x="0" y="249"/>
                      </a:lnTo>
                      <a:lnTo>
                        <a:pt x="10" y="281"/>
                      </a:lnTo>
                      <a:lnTo>
                        <a:pt x="21" y="315"/>
                      </a:lnTo>
                      <a:lnTo>
                        <a:pt x="33" y="347"/>
                      </a:lnTo>
                      <a:lnTo>
                        <a:pt x="46" y="378"/>
                      </a:lnTo>
                      <a:lnTo>
                        <a:pt x="53" y="394"/>
                      </a:lnTo>
                      <a:lnTo>
                        <a:pt x="60" y="409"/>
                      </a:lnTo>
                      <a:lnTo>
                        <a:pt x="67" y="424"/>
                      </a:lnTo>
                      <a:lnTo>
                        <a:pt x="74" y="440"/>
                      </a:lnTo>
                      <a:lnTo>
                        <a:pt x="89" y="471"/>
                      </a:lnTo>
                      <a:lnTo>
                        <a:pt x="105" y="500"/>
                      </a:lnTo>
                      <a:lnTo>
                        <a:pt x="121" y="530"/>
                      </a:lnTo>
                      <a:lnTo>
                        <a:pt x="138" y="558"/>
                      </a:lnTo>
                      <a:lnTo>
                        <a:pt x="147" y="572"/>
                      </a:lnTo>
                      <a:lnTo>
                        <a:pt x="156" y="586"/>
                      </a:lnTo>
                      <a:lnTo>
                        <a:pt x="175" y="615"/>
                      </a:lnTo>
                      <a:lnTo>
                        <a:pt x="185" y="629"/>
                      </a:lnTo>
                      <a:lnTo>
                        <a:pt x="195" y="642"/>
                      </a:lnTo>
                      <a:lnTo>
                        <a:pt x="216" y="669"/>
                      </a:lnTo>
                      <a:lnTo>
                        <a:pt x="236" y="695"/>
                      </a:lnTo>
                      <a:lnTo>
                        <a:pt x="258" y="720"/>
                      </a:lnTo>
                      <a:lnTo>
                        <a:pt x="280" y="745"/>
                      </a:lnTo>
                      <a:lnTo>
                        <a:pt x="303" y="771"/>
                      </a:lnTo>
                      <a:lnTo>
                        <a:pt x="326" y="794"/>
                      </a:lnTo>
                      <a:lnTo>
                        <a:pt x="351" y="818"/>
                      </a:lnTo>
                      <a:lnTo>
                        <a:pt x="375" y="840"/>
                      </a:lnTo>
                      <a:lnTo>
                        <a:pt x="388" y="851"/>
                      </a:lnTo>
                      <a:lnTo>
                        <a:pt x="401" y="862"/>
                      </a:lnTo>
                      <a:lnTo>
                        <a:pt x="426" y="883"/>
                      </a:lnTo>
                      <a:lnTo>
                        <a:pt x="453" y="904"/>
                      </a:lnTo>
                      <a:lnTo>
                        <a:pt x="479" y="923"/>
                      </a:lnTo>
                      <a:lnTo>
                        <a:pt x="508" y="944"/>
                      </a:lnTo>
                      <a:lnTo>
                        <a:pt x="536" y="962"/>
                      </a:lnTo>
                      <a:lnTo>
                        <a:pt x="564" y="980"/>
                      </a:lnTo>
                      <a:lnTo>
                        <a:pt x="593" y="997"/>
                      </a:lnTo>
                      <a:lnTo>
                        <a:pt x="622" y="1013"/>
                      </a:lnTo>
                      <a:lnTo>
                        <a:pt x="652" y="1028"/>
                      </a:lnTo>
                      <a:lnTo>
                        <a:pt x="684" y="1043"/>
                      </a:lnTo>
                      <a:lnTo>
                        <a:pt x="659" y="657"/>
                      </a:lnTo>
                      <a:lnTo>
                        <a:pt x="971" y="475"/>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23" name="MH_SubTitle_7">
                  <a:extLst>
                    <a:ext uri="{FF2B5EF4-FFF2-40B4-BE49-F238E27FC236}">
                      <a16:creationId xmlns:a16="http://schemas.microsoft.com/office/drawing/2014/main" xmlns="" id="{DF5282CD-548D-46F5-9887-FF0C4D599332}"/>
                    </a:ext>
                  </a:extLst>
                </p:cNvPr>
                <p:cNvSpPr>
                  <a:spLocks noChangeAspect="1"/>
                </p:cNvSpPr>
                <p:nvPr>
                  <p:custDataLst>
                    <p:tags r:id="rId13"/>
                  </p:custDataLst>
                </p:nvPr>
              </p:nvSpPr>
              <p:spPr bwMode="auto">
                <a:xfrm>
                  <a:off x="4764088" y="3144838"/>
                  <a:ext cx="677862" cy="969962"/>
                </a:xfrm>
                <a:custGeom>
                  <a:avLst/>
                  <a:gdLst>
                    <a:gd name="T0" fmla="*/ 715 w 726"/>
                    <a:gd name="T1" fmla="*/ 436 h 1039"/>
                    <a:gd name="T2" fmla="*/ 696 w 726"/>
                    <a:gd name="T3" fmla="*/ 474 h 1039"/>
                    <a:gd name="T4" fmla="*/ 680 w 726"/>
                    <a:gd name="T5" fmla="*/ 513 h 1039"/>
                    <a:gd name="T6" fmla="*/ 666 w 726"/>
                    <a:gd name="T7" fmla="*/ 553 h 1039"/>
                    <a:gd name="T8" fmla="*/ 654 w 726"/>
                    <a:gd name="T9" fmla="*/ 593 h 1039"/>
                    <a:gd name="T10" fmla="*/ 646 w 726"/>
                    <a:gd name="T11" fmla="*/ 635 h 1039"/>
                    <a:gd name="T12" fmla="*/ 640 w 726"/>
                    <a:gd name="T13" fmla="*/ 679 h 1039"/>
                    <a:gd name="T14" fmla="*/ 637 w 726"/>
                    <a:gd name="T15" fmla="*/ 722 h 1039"/>
                    <a:gd name="T16" fmla="*/ 637 w 726"/>
                    <a:gd name="T17" fmla="*/ 767 h 1039"/>
                    <a:gd name="T18" fmla="*/ 640 w 726"/>
                    <a:gd name="T19" fmla="*/ 811 h 1039"/>
                    <a:gd name="T20" fmla="*/ 646 w 726"/>
                    <a:gd name="T21" fmla="*/ 856 h 1039"/>
                    <a:gd name="T22" fmla="*/ 655 w 726"/>
                    <a:gd name="T23" fmla="*/ 898 h 1039"/>
                    <a:gd name="T24" fmla="*/ 324 w 726"/>
                    <a:gd name="T25" fmla="*/ 783 h 1039"/>
                    <a:gd name="T26" fmla="*/ 26 w 726"/>
                    <a:gd name="T27" fmla="*/ 1004 h 1039"/>
                    <a:gd name="T28" fmla="*/ 19 w 726"/>
                    <a:gd name="T29" fmla="*/ 967 h 1039"/>
                    <a:gd name="T30" fmla="*/ 9 w 726"/>
                    <a:gd name="T31" fmla="*/ 894 h 1039"/>
                    <a:gd name="T32" fmla="*/ 2 w 726"/>
                    <a:gd name="T33" fmla="*/ 820 h 1039"/>
                    <a:gd name="T34" fmla="*/ 0 w 726"/>
                    <a:gd name="T35" fmla="*/ 745 h 1039"/>
                    <a:gd name="T36" fmla="*/ 1 w 726"/>
                    <a:gd name="T37" fmla="*/ 693 h 1039"/>
                    <a:gd name="T38" fmla="*/ 4 w 726"/>
                    <a:gd name="T39" fmla="*/ 641 h 1039"/>
                    <a:gd name="T40" fmla="*/ 9 w 726"/>
                    <a:gd name="T41" fmla="*/ 590 h 1039"/>
                    <a:gd name="T42" fmla="*/ 16 w 726"/>
                    <a:gd name="T43" fmla="*/ 541 h 1039"/>
                    <a:gd name="T44" fmla="*/ 25 w 726"/>
                    <a:gd name="T45" fmla="*/ 490 h 1039"/>
                    <a:gd name="T46" fmla="*/ 36 w 726"/>
                    <a:gd name="T47" fmla="*/ 442 h 1039"/>
                    <a:gd name="T48" fmla="*/ 49 w 726"/>
                    <a:gd name="T49" fmla="*/ 394 h 1039"/>
                    <a:gd name="T50" fmla="*/ 63 w 726"/>
                    <a:gd name="T51" fmla="*/ 347 h 1039"/>
                    <a:gd name="T52" fmla="*/ 79 w 726"/>
                    <a:gd name="T53" fmla="*/ 300 h 1039"/>
                    <a:gd name="T54" fmla="*/ 98 w 726"/>
                    <a:gd name="T55" fmla="*/ 255 h 1039"/>
                    <a:gd name="T56" fmla="*/ 118 w 726"/>
                    <a:gd name="T57" fmla="*/ 210 h 1039"/>
                    <a:gd name="T58" fmla="*/ 139 w 726"/>
                    <a:gd name="T59" fmla="*/ 166 h 1039"/>
                    <a:gd name="T60" fmla="*/ 162 w 726"/>
                    <a:gd name="T61" fmla="*/ 123 h 1039"/>
                    <a:gd name="T62" fmla="*/ 186 w 726"/>
                    <a:gd name="T63" fmla="*/ 81 h 1039"/>
                    <a:gd name="T64" fmla="*/ 212 w 726"/>
                    <a:gd name="T65" fmla="*/ 41 h 1039"/>
                    <a:gd name="T66" fmla="*/ 239 w 726"/>
                    <a:gd name="T67" fmla="*/ 0 h 1039"/>
                    <a:gd name="T68" fmla="*/ 726 w 726"/>
                    <a:gd name="T69" fmla="*/ 418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6" h="1039">
                      <a:moveTo>
                        <a:pt x="726" y="418"/>
                      </a:moveTo>
                      <a:lnTo>
                        <a:pt x="715" y="436"/>
                      </a:lnTo>
                      <a:lnTo>
                        <a:pt x="705" y="455"/>
                      </a:lnTo>
                      <a:lnTo>
                        <a:pt x="696" y="474"/>
                      </a:lnTo>
                      <a:lnTo>
                        <a:pt x="687" y="493"/>
                      </a:lnTo>
                      <a:lnTo>
                        <a:pt x="680" y="513"/>
                      </a:lnTo>
                      <a:lnTo>
                        <a:pt x="672" y="533"/>
                      </a:lnTo>
                      <a:lnTo>
                        <a:pt x="666" y="553"/>
                      </a:lnTo>
                      <a:lnTo>
                        <a:pt x="660" y="573"/>
                      </a:lnTo>
                      <a:lnTo>
                        <a:pt x="654" y="593"/>
                      </a:lnTo>
                      <a:lnTo>
                        <a:pt x="650" y="614"/>
                      </a:lnTo>
                      <a:lnTo>
                        <a:pt x="646" y="635"/>
                      </a:lnTo>
                      <a:lnTo>
                        <a:pt x="643" y="656"/>
                      </a:lnTo>
                      <a:lnTo>
                        <a:pt x="640" y="679"/>
                      </a:lnTo>
                      <a:lnTo>
                        <a:pt x="638" y="701"/>
                      </a:lnTo>
                      <a:lnTo>
                        <a:pt x="637" y="722"/>
                      </a:lnTo>
                      <a:lnTo>
                        <a:pt x="637" y="745"/>
                      </a:lnTo>
                      <a:lnTo>
                        <a:pt x="637" y="767"/>
                      </a:lnTo>
                      <a:lnTo>
                        <a:pt x="638" y="789"/>
                      </a:lnTo>
                      <a:lnTo>
                        <a:pt x="640" y="811"/>
                      </a:lnTo>
                      <a:lnTo>
                        <a:pt x="643" y="834"/>
                      </a:lnTo>
                      <a:lnTo>
                        <a:pt x="646" y="856"/>
                      </a:lnTo>
                      <a:lnTo>
                        <a:pt x="650" y="877"/>
                      </a:lnTo>
                      <a:lnTo>
                        <a:pt x="655" y="898"/>
                      </a:lnTo>
                      <a:lnTo>
                        <a:pt x="660" y="919"/>
                      </a:lnTo>
                      <a:lnTo>
                        <a:pt x="324" y="783"/>
                      </a:lnTo>
                      <a:lnTo>
                        <a:pt x="34" y="1039"/>
                      </a:lnTo>
                      <a:lnTo>
                        <a:pt x="26" y="1004"/>
                      </a:lnTo>
                      <a:lnTo>
                        <a:pt x="23" y="986"/>
                      </a:lnTo>
                      <a:lnTo>
                        <a:pt x="19" y="967"/>
                      </a:lnTo>
                      <a:lnTo>
                        <a:pt x="14" y="931"/>
                      </a:lnTo>
                      <a:lnTo>
                        <a:pt x="9" y="894"/>
                      </a:lnTo>
                      <a:lnTo>
                        <a:pt x="5" y="858"/>
                      </a:lnTo>
                      <a:lnTo>
                        <a:pt x="2" y="820"/>
                      </a:lnTo>
                      <a:lnTo>
                        <a:pt x="1" y="782"/>
                      </a:lnTo>
                      <a:lnTo>
                        <a:pt x="0" y="745"/>
                      </a:lnTo>
                      <a:lnTo>
                        <a:pt x="0" y="719"/>
                      </a:lnTo>
                      <a:lnTo>
                        <a:pt x="1" y="693"/>
                      </a:lnTo>
                      <a:lnTo>
                        <a:pt x="2" y="667"/>
                      </a:lnTo>
                      <a:lnTo>
                        <a:pt x="4" y="641"/>
                      </a:lnTo>
                      <a:lnTo>
                        <a:pt x="6" y="616"/>
                      </a:lnTo>
                      <a:lnTo>
                        <a:pt x="9" y="590"/>
                      </a:lnTo>
                      <a:lnTo>
                        <a:pt x="13" y="565"/>
                      </a:lnTo>
                      <a:lnTo>
                        <a:pt x="16" y="541"/>
                      </a:lnTo>
                      <a:lnTo>
                        <a:pt x="20" y="516"/>
                      </a:lnTo>
                      <a:lnTo>
                        <a:pt x="25" y="490"/>
                      </a:lnTo>
                      <a:lnTo>
                        <a:pt x="30" y="466"/>
                      </a:lnTo>
                      <a:lnTo>
                        <a:pt x="36" y="442"/>
                      </a:lnTo>
                      <a:lnTo>
                        <a:pt x="42" y="418"/>
                      </a:lnTo>
                      <a:lnTo>
                        <a:pt x="49" y="394"/>
                      </a:lnTo>
                      <a:lnTo>
                        <a:pt x="56" y="371"/>
                      </a:lnTo>
                      <a:lnTo>
                        <a:pt x="63" y="347"/>
                      </a:lnTo>
                      <a:lnTo>
                        <a:pt x="71" y="323"/>
                      </a:lnTo>
                      <a:lnTo>
                        <a:pt x="79" y="300"/>
                      </a:lnTo>
                      <a:lnTo>
                        <a:pt x="89" y="277"/>
                      </a:lnTo>
                      <a:lnTo>
                        <a:pt x="98" y="255"/>
                      </a:lnTo>
                      <a:lnTo>
                        <a:pt x="108" y="232"/>
                      </a:lnTo>
                      <a:lnTo>
                        <a:pt x="118" y="210"/>
                      </a:lnTo>
                      <a:lnTo>
                        <a:pt x="128" y="188"/>
                      </a:lnTo>
                      <a:lnTo>
                        <a:pt x="139" y="166"/>
                      </a:lnTo>
                      <a:lnTo>
                        <a:pt x="150" y="144"/>
                      </a:lnTo>
                      <a:lnTo>
                        <a:pt x="162" y="123"/>
                      </a:lnTo>
                      <a:lnTo>
                        <a:pt x="174" y="102"/>
                      </a:lnTo>
                      <a:lnTo>
                        <a:pt x="186" y="81"/>
                      </a:lnTo>
                      <a:lnTo>
                        <a:pt x="199" y="61"/>
                      </a:lnTo>
                      <a:lnTo>
                        <a:pt x="212" y="41"/>
                      </a:lnTo>
                      <a:lnTo>
                        <a:pt x="226" y="20"/>
                      </a:lnTo>
                      <a:lnTo>
                        <a:pt x="239" y="0"/>
                      </a:lnTo>
                      <a:lnTo>
                        <a:pt x="609" y="61"/>
                      </a:lnTo>
                      <a:lnTo>
                        <a:pt x="726" y="418"/>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24" name="MH_SubTitle_1">
                  <a:extLst>
                    <a:ext uri="{FF2B5EF4-FFF2-40B4-BE49-F238E27FC236}">
                      <a16:creationId xmlns:a16="http://schemas.microsoft.com/office/drawing/2014/main" xmlns="" id="{172C370D-AB1F-4AC1-8EDE-9FCFD8CD5E77}"/>
                    </a:ext>
                  </a:extLst>
                </p:cNvPr>
                <p:cNvSpPr>
                  <a:spLocks noChangeAspect="1"/>
                </p:cNvSpPr>
                <p:nvPr>
                  <p:custDataLst>
                    <p:tags r:id="rId14"/>
                  </p:custDataLst>
                </p:nvPr>
              </p:nvSpPr>
              <p:spPr bwMode="auto">
                <a:xfrm>
                  <a:off x="5029201" y="2646364"/>
                  <a:ext cx="1069975" cy="822325"/>
                </a:xfrm>
                <a:custGeom>
                  <a:avLst/>
                  <a:gdLst>
                    <a:gd name="T0" fmla="*/ 502 w 1148"/>
                    <a:gd name="T1" fmla="*/ 868 h 882"/>
                    <a:gd name="T2" fmla="*/ 524 w 1148"/>
                    <a:gd name="T3" fmla="*/ 843 h 882"/>
                    <a:gd name="T4" fmla="*/ 547 w 1148"/>
                    <a:gd name="T5" fmla="*/ 819 h 882"/>
                    <a:gd name="T6" fmla="*/ 571 w 1148"/>
                    <a:gd name="T7" fmla="*/ 797 h 882"/>
                    <a:gd name="T8" fmla="*/ 598 w 1148"/>
                    <a:gd name="T9" fmla="*/ 775 h 882"/>
                    <a:gd name="T10" fmla="*/ 624 w 1148"/>
                    <a:gd name="T11" fmla="*/ 755 h 882"/>
                    <a:gd name="T12" fmla="*/ 651 w 1148"/>
                    <a:gd name="T13" fmla="*/ 737 h 882"/>
                    <a:gd name="T14" fmla="*/ 680 w 1148"/>
                    <a:gd name="T15" fmla="*/ 719 h 882"/>
                    <a:gd name="T16" fmla="*/ 709 w 1148"/>
                    <a:gd name="T17" fmla="*/ 703 h 882"/>
                    <a:gd name="T18" fmla="*/ 740 w 1148"/>
                    <a:gd name="T19" fmla="*/ 689 h 882"/>
                    <a:gd name="T20" fmla="*/ 772 w 1148"/>
                    <a:gd name="T21" fmla="*/ 676 h 882"/>
                    <a:gd name="T22" fmla="*/ 804 w 1148"/>
                    <a:gd name="T23" fmla="*/ 665 h 882"/>
                    <a:gd name="T24" fmla="*/ 836 w 1148"/>
                    <a:gd name="T25" fmla="*/ 656 h 882"/>
                    <a:gd name="T26" fmla="*/ 870 w 1148"/>
                    <a:gd name="T27" fmla="*/ 648 h 882"/>
                    <a:gd name="T28" fmla="*/ 904 w 1148"/>
                    <a:gd name="T29" fmla="*/ 642 h 882"/>
                    <a:gd name="T30" fmla="*/ 939 w 1148"/>
                    <a:gd name="T31" fmla="*/ 638 h 882"/>
                    <a:gd name="T32" fmla="*/ 1148 w 1148"/>
                    <a:gd name="T33" fmla="*/ 334 h 882"/>
                    <a:gd name="T34" fmla="*/ 918 w 1148"/>
                    <a:gd name="T35" fmla="*/ 1 h 882"/>
                    <a:gd name="T36" fmla="*/ 847 w 1148"/>
                    <a:gd name="T37" fmla="*/ 8 h 882"/>
                    <a:gd name="T38" fmla="*/ 777 w 1148"/>
                    <a:gd name="T39" fmla="*/ 18 h 882"/>
                    <a:gd name="T40" fmla="*/ 708 w 1148"/>
                    <a:gd name="T41" fmla="*/ 32 h 882"/>
                    <a:gd name="T42" fmla="*/ 675 w 1148"/>
                    <a:gd name="T43" fmla="*/ 40 h 882"/>
                    <a:gd name="T44" fmla="*/ 609 w 1148"/>
                    <a:gd name="T45" fmla="*/ 59 h 882"/>
                    <a:gd name="T46" fmla="*/ 543 w 1148"/>
                    <a:gd name="T47" fmla="*/ 83 h 882"/>
                    <a:gd name="T48" fmla="*/ 480 w 1148"/>
                    <a:gd name="T49" fmla="*/ 109 h 882"/>
                    <a:gd name="T50" fmla="*/ 417 w 1148"/>
                    <a:gd name="T51" fmla="*/ 138 h 882"/>
                    <a:gd name="T52" fmla="*/ 373 w 1148"/>
                    <a:gd name="T53" fmla="*/ 162 h 882"/>
                    <a:gd name="T54" fmla="*/ 343 w 1148"/>
                    <a:gd name="T55" fmla="*/ 178 h 882"/>
                    <a:gd name="T56" fmla="*/ 300 w 1148"/>
                    <a:gd name="T57" fmla="*/ 205 h 882"/>
                    <a:gd name="T58" fmla="*/ 271 w 1148"/>
                    <a:gd name="T59" fmla="*/ 224 h 882"/>
                    <a:gd name="T60" fmla="*/ 244 w 1148"/>
                    <a:gd name="T61" fmla="*/ 244 h 882"/>
                    <a:gd name="T62" fmla="*/ 204 w 1148"/>
                    <a:gd name="T63" fmla="*/ 275 h 882"/>
                    <a:gd name="T64" fmla="*/ 165 w 1148"/>
                    <a:gd name="T65" fmla="*/ 306 h 882"/>
                    <a:gd name="T66" fmla="*/ 114 w 1148"/>
                    <a:gd name="T67" fmla="*/ 351 h 882"/>
                    <a:gd name="T68" fmla="*/ 67 w 1148"/>
                    <a:gd name="T69" fmla="*/ 398 h 882"/>
                    <a:gd name="T70" fmla="*/ 22 w 1148"/>
                    <a:gd name="T71" fmla="*/ 449 h 882"/>
                    <a:gd name="T72" fmla="*/ 382 w 1148"/>
                    <a:gd name="T73" fmla="*/ 539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882">
                      <a:moveTo>
                        <a:pt x="492" y="882"/>
                      </a:moveTo>
                      <a:lnTo>
                        <a:pt x="502" y="868"/>
                      </a:lnTo>
                      <a:lnTo>
                        <a:pt x="513" y="855"/>
                      </a:lnTo>
                      <a:lnTo>
                        <a:pt x="524" y="843"/>
                      </a:lnTo>
                      <a:lnTo>
                        <a:pt x="535" y="831"/>
                      </a:lnTo>
                      <a:lnTo>
                        <a:pt x="547" y="819"/>
                      </a:lnTo>
                      <a:lnTo>
                        <a:pt x="559" y="808"/>
                      </a:lnTo>
                      <a:lnTo>
                        <a:pt x="571" y="797"/>
                      </a:lnTo>
                      <a:lnTo>
                        <a:pt x="584" y="786"/>
                      </a:lnTo>
                      <a:lnTo>
                        <a:pt x="598" y="775"/>
                      </a:lnTo>
                      <a:lnTo>
                        <a:pt x="611" y="765"/>
                      </a:lnTo>
                      <a:lnTo>
                        <a:pt x="624" y="755"/>
                      </a:lnTo>
                      <a:lnTo>
                        <a:pt x="638" y="746"/>
                      </a:lnTo>
                      <a:lnTo>
                        <a:pt x="651" y="737"/>
                      </a:lnTo>
                      <a:lnTo>
                        <a:pt x="666" y="728"/>
                      </a:lnTo>
                      <a:lnTo>
                        <a:pt x="680" y="719"/>
                      </a:lnTo>
                      <a:lnTo>
                        <a:pt x="695" y="711"/>
                      </a:lnTo>
                      <a:lnTo>
                        <a:pt x="709" y="703"/>
                      </a:lnTo>
                      <a:lnTo>
                        <a:pt x="724" y="696"/>
                      </a:lnTo>
                      <a:lnTo>
                        <a:pt x="740" y="689"/>
                      </a:lnTo>
                      <a:lnTo>
                        <a:pt x="755" y="682"/>
                      </a:lnTo>
                      <a:lnTo>
                        <a:pt x="772" y="676"/>
                      </a:lnTo>
                      <a:lnTo>
                        <a:pt x="788" y="670"/>
                      </a:lnTo>
                      <a:lnTo>
                        <a:pt x="804" y="665"/>
                      </a:lnTo>
                      <a:lnTo>
                        <a:pt x="820" y="660"/>
                      </a:lnTo>
                      <a:lnTo>
                        <a:pt x="836" y="656"/>
                      </a:lnTo>
                      <a:lnTo>
                        <a:pt x="853" y="652"/>
                      </a:lnTo>
                      <a:lnTo>
                        <a:pt x="870" y="648"/>
                      </a:lnTo>
                      <a:lnTo>
                        <a:pt x="887" y="645"/>
                      </a:lnTo>
                      <a:lnTo>
                        <a:pt x="904" y="642"/>
                      </a:lnTo>
                      <a:lnTo>
                        <a:pt x="922" y="640"/>
                      </a:lnTo>
                      <a:lnTo>
                        <a:pt x="939" y="638"/>
                      </a:lnTo>
                      <a:lnTo>
                        <a:pt x="957" y="637"/>
                      </a:lnTo>
                      <a:lnTo>
                        <a:pt x="1148" y="334"/>
                      </a:lnTo>
                      <a:lnTo>
                        <a:pt x="954" y="0"/>
                      </a:lnTo>
                      <a:lnTo>
                        <a:pt x="918" y="1"/>
                      </a:lnTo>
                      <a:lnTo>
                        <a:pt x="882" y="4"/>
                      </a:lnTo>
                      <a:lnTo>
                        <a:pt x="847" y="8"/>
                      </a:lnTo>
                      <a:lnTo>
                        <a:pt x="812" y="12"/>
                      </a:lnTo>
                      <a:lnTo>
                        <a:pt x="777" y="18"/>
                      </a:lnTo>
                      <a:lnTo>
                        <a:pt x="742" y="24"/>
                      </a:lnTo>
                      <a:lnTo>
                        <a:pt x="708" y="32"/>
                      </a:lnTo>
                      <a:lnTo>
                        <a:pt x="691" y="36"/>
                      </a:lnTo>
                      <a:lnTo>
                        <a:pt x="675" y="40"/>
                      </a:lnTo>
                      <a:lnTo>
                        <a:pt x="641" y="49"/>
                      </a:lnTo>
                      <a:lnTo>
                        <a:pt x="609" y="59"/>
                      </a:lnTo>
                      <a:lnTo>
                        <a:pt x="575" y="70"/>
                      </a:lnTo>
                      <a:lnTo>
                        <a:pt x="543" y="83"/>
                      </a:lnTo>
                      <a:lnTo>
                        <a:pt x="511" y="95"/>
                      </a:lnTo>
                      <a:lnTo>
                        <a:pt x="480" y="109"/>
                      </a:lnTo>
                      <a:lnTo>
                        <a:pt x="449" y="123"/>
                      </a:lnTo>
                      <a:lnTo>
                        <a:pt x="417" y="138"/>
                      </a:lnTo>
                      <a:lnTo>
                        <a:pt x="387" y="153"/>
                      </a:lnTo>
                      <a:lnTo>
                        <a:pt x="373" y="162"/>
                      </a:lnTo>
                      <a:lnTo>
                        <a:pt x="358" y="170"/>
                      </a:lnTo>
                      <a:lnTo>
                        <a:pt x="343" y="178"/>
                      </a:lnTo>
                      <a:lnTo>
                        <a:pt x="329" y="187"/>
                      </a:lnTo>
                      <a:lnTo>
                        <a:pt x="300" y="205"/>
                      </a:lnTo>
                      <a:lnTo>
                        <a:pt x="286" y="214"/>
                      </a:lnTo>
                      <a:lnTo>
                        <a:pt x="271" y="224"/>
                      </a:lnTo>
                      <a:lnTo>
                        <a:pt x="258" y="233"/>
                      </a:lnTo>
                      <a:lnTo>
                        <a:pt x="244" y="244"/>
                      </a:lnTo>
                      <a:lnTo>
                        <a:pt x="217" y="264"/>
                      </a:lnTo>
                      <a:lnTo>
                        <a:pt x="204" y="275"/>
                      </a:lnTo>
                      <a:lnTo>
                        <a:pt x="191" y="285"/>
                      </a:lnTo>
                      <a:lnTo>
                        <a:pt x="165" y="306"/>
                      </a:lnTo>
                      <a:lnTo>
                        <a:pt x="140" y="328"/>
                      </a:lnTo>
                      <a:lnTo>
                        <a:pt x="114" y="351"/>
                      </a:lnTo>
                      <a:lnTo>
                        <a:pt x="90" y="374"/>
                      </a:lnTo>
                      <a:lnTo>
                        <a:pt x="67" y="398"/>
                      </a:lnTo>
                      <a:lnTo>
                        <a:pt x="44" y="424"/>
                      </a:lnTo>
                      <a:lnTo>
                        <a:pt x="22" y="449"/>
                      </a:lnTo>
                      <a:lnTo>
                        <a:pt x="0" y="475"/>
                      </a:lnTo>
                      <a:lnTo>
                        <a:pt x="382" y="539"/>
                      </a:lnTo>
                      <a:lnTo>
                        <a:pt x="492" y="882"/>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grpSp>
          <p:sp>
            <p:nvSpPr>
              <p:cNvPr id="4" name="矩形 3">
                <a:extLst>
                  <a:ext uri="{FF2B5EF4-FFF2-40B4-BE49-F238E27FC236}">
                    <a16:creationId xmlns:a16="http://schemas.microsoft.com/office/drawing/2014/main" xmlns="" id="{8DF80BCD-B5FC-4101-8C98-6748A971A063}"/>
                  </a:ext>
                </a:extLst>
              </p:cNvPr>
              <p:cNvSpPr/>
              <p:nvPr/>
            </p:nvSpPr>
            <p:spPr>
              <a:xfrm>
                <a:off x="829074" y="3310986"/>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个人</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3" name="矩形 32">
                <a:extLst>
                  <a:ext uri="{FF2B5EF4-FFF2-40B4-BE49-F238E27FC236}">
                    <a16:creationId xmlns:a16="http://schemas.microsoft.com/office/drawing/2014/main" xmlns="" id="{2FDB5A72-E71D-48AA-9893-FA9DAE716A86}"/>
                  </a:ext>
                </a:extLst>
              </p:cNvPr>
              <p:cNvSpPr/>
              <p:nvPr/>
            </p:nvSpPr>
            <p:spPr>
              <a:xfrm>
                <a:off x="1622410" y="2439403"/>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群体</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xmlns="" id="{75461A53-D368-4131-A393-4D3608AA764F}"/>
                  </a:ext>
                </a:extLst>
              </p:cNvPr>
              <p:cNvSpPr/>
              <p:nvPr/>
            </p:nvSpPr>
            <p:spPr>
              <a:xfrm>
                <a:off x="2817164" y="2564384"/>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阶级</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5" name="矩形 34">
                <a:extLst>
                  <a:ext uri="{FF2B5EF4-FFF2-40B4-BE49-F238E27FC236}">
                    <a16:creationId xmlns:a16="http://schemas.microsoft.com/office/drawing/2014/main" xmlns="" id="{929C0B26-9157-43A3-9E17-345E832BD42A}"/>
                  </a:ext>
                </a:extLst>
              </p:cNvPr>
              <p:cNvSpPr/>
              <p:nvPr/>
            </p:nvSpPr>
            <p:spPr>
              <a:xfrm>
                <a:off x="3442813" y="3598403"/>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民族</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35A0D4CE-E7A6-477E-9B6D-3FEC545B064A}"/>
                  </a:ext>
                </a:extLst>
              </p:cNvPr>
              <p:cNvSpPr/>
              <p:nvPr/>
            </p:nvSpPr>
            <p:spPr>
              <a:xfrm>
                <a:off x="3107621" y="4647262"/>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社会</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7" name="矩形 36">
                <a:extLst>
                  <a:ext uri="{FF2B5EF4-FFF2-40B4-BE49-F238E27FC236}">
                    <a16:creationId xmlns:a16="http://schemas.microsoft.com/office/drawing/2014/main" xmlns="" id="{43C75339-B990-463E-89DB-28634AA1CD3A}"/>
                  </a:ext>
                </a:extLst>
              </p:cNvPr>
              <p:cNvSpPr/>
              <p:nvPr/>
            </p:nvSpPr>
            <p:spPr>
              <a:xfrm>
                <a:off x="2018114" y="5082910"/>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国家</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38" name="矩形 37">
                <a:extLst>
                  <a:ext uri="{FF2B5EF4-FFF2-40B4-BE49-F238E27FC236}">
                    <a16:creationId xmlns:a16="http://schemas.microsoft.com/office/drawing/2014/main" xmlns="" id="{569D3CD4-FF8C-4B82-BAF4-38A42A66C24D}"/>
                  </a:ext>
                </a:extLst>
              </p:cNvPr>
              <p:cNvSpPr/>
              <p:nvPr/>
            </p:nvSpPr>
            <p:spPr>
              <a:xfrm>
                <a:off x="961712" y="4481738"/>
                <a:ext cx="800219" cy="497957"/>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itchFamily="34" charset="-122"/>
                    <a:ea typeface="微软雅黑" panose="020B0503020204020204" pitchFamily="34" charset="-122"/>
                    <a:cs typeface="+mn-cs"/>
                  </a:rPr>
                  <a:t>人类</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grpSp>
        <p:sp>
          <p:nvSpPr>
            <p:cNvPr id="7" name="矩形 6">
              <a:extLst>
                <a:ext uri="{FF2B5EF4-FFF2-40B4-BE49-F238E27FC236}">
                  <a16:creationId xmlns:a16="http://schemas.microsoft.com/office/drawing/2014/main" xmlns="" id="{7D0A78C2-2CE3-48FB-817E-29747A3C60E8}"/>
                </a:ext>
              </a:extLst>
            </p:cNvPr>
            <p:cNvSpPr/>
            <p:nvPr/>
          </p:nvSpPr>
          <p:spPr>
            <a:xfrm>
              <a:off x="2008445" y="3699849"/>
              <a:ext cx="1005403"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主体</a:t>
              </a:r>
              <a:endParaRPr kumimoji="0" lang="zh-CN" altLang="en-US" sz="24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grpSp>
      <p:grpSp>
        <p:nvGrpSpPr>
          <p:cNvPr id="55" name="组合 54">
            <a:extLst>
              <a:ext uri="{FF2B5EF4-FFF2-40B4-BE49-F238E27FC236}">
                <a16:creationId xmlns:a16="http://schemas.microsoft.com/office/drawing/2014/main" xmlns="" id="{615DE39D-4FAC-4DA7-BD0F-936F33656A2B}"/>
              </a:ext>
            </a:extLst>
          </p:cNvPr>
          <p:cNvGrpSpPr/>
          <p:nvPr/>
        </p:nvGrpSpPr>
        <p:grpSpPr>
          <a:xfrm>
            <a:off x="8079133" y="2191014"/>
            <a:ext cx="3604840" cy="3602444"/>
            <a:chOff x="7781879" y="2191014"/>
            <a:chExt cx="3604840" cy="3602444"/>
          </a:xfrm>
        </p:grpSpPr>
        <p:grpSp>
          <p:nvGrpSpPr>
            <p:cNvPr id="39" name="组合 38">
              <a:extLst>
                <a:ext uri="{FF2B5EF4-FFF2-40B4-BE49-F238E27FC236}">
                  <a16:creationId xmlns:a16="http://schemas.microsoft.com/office/drawing/2014/main" xmlns="" id="{66A5B411-889F-4132-9FDF-035B82D52F4C}"/>
                </a:ext>
              </a:extLst>
            </p:cNvPr>
            <p:cNvGrpSpPr/>
            <p:nvPr/>
          </p:nvGrpSpPr>
          <p:grpSpPr>
            <a:xfrm>
              <a:off x="7781879" y="2191014"/>
              <a:ext cx="3604840" cy="3602444"/>
              <a:chOff x="708726" y="2191014"/>
              <a:chExt cx="3604840" cy="3602444"/>
            </a:xfrm>
          </p:grpSpPr>
          <p:grpSp>
            <p:nvGrpSpPr>
              <p:cNvPr id="40" name="组合 39">
                <a:extLst>
                  <a:ext uri="{FF2B5EF4-FFF2-40B4-BE49-F238E27FC236}">
                    <a16:creationId xmlns:a16="http://schemas.microsoft.com/office/drawing/2014/main" xmlns="" id="{8A6208B5-FD4E-4C57-921F-51C4F0E07AB2}"/>
                  </a:ext>
                </a:extLst>
              </p:cNvPr>
              <p:cNvGrpSpPr/>
              <p:nvPr/>
            </p:nvGrpSpPr>
            <p:grpSpPr>
              <a:xfrm>
                <a:off x="708726" y="2191014"/>
                <a:ext cx="3604840" cy="3602444"/>
                <a:chOff x="4764088" y="2644776"/>
                <a:chExt cx="2390776" cy="2389187"/>
              </a:xfrm>
              <a:solidFill>
                <a:srgbClr val="AE6836"/>
              </a:solidFill>
            </p:grpSpPr>
            <p:sp>
              <p:nvSpPr>
                <p:cNvPr id="48" name="MH_SubTitle_2">
                  <a:extLst>
                    <a:ext uri="{FF2B5EF4-FFF2-40B4-BE49-F238E27FC236}">
                      <a16:creationId xmlns:a16="http://schemas.microsoft.com/office/drawing/2014/main" xmlns="" id="{A24A4763-1C16-47F6-8A4C-964B36309B01}"/>
                    </a:ext>
                  </a:extLst>
                </p:cNvPr>
                <p:cNvSpPr>
                  <a:spLocks noChangeAspect="1"/>
                </p:cNvSpPr>
                <p:nvPr>
                  <p:custDataLst>
                    <p:tags r:id="rId1"/>
                  </p:custDataLst>
                </p:nvPr>
              </p:nvSpPr>
              <p:spPr bwMode="auto">
                <a:xfrm>
                  <a:off x="5978525" y="2644776"/>
                  <a:ext cx="884238" cy="792163"/>
                </a:xfrm>
                <a:custGeom>
                  <a:avLst/>
                  <a:gdLst>
                    <a:gd name="T0" fmla="*/ 38 w 947"/>
                    <a:gd name="T1" fmla="*/ 1 h 849"/>
                    <a:gd name="T2" fmla="*/ 108 w 947"/>
                    <a:gd name="T3" fmla="*/ 6 h 849"/>
                    <a:gd name="T4" fmla="*/ 176 w 947"/>
                    <a:gd name="T5" fmla="*/ 15 h 849"/>
                    <a:gd name="T6" fmla="*/ 210 w 947"/>
                    <a:gd name="T7" fmla="*/ 21 h 849"/>
                    <a:gd name="T8" fmla="*/ 277 w 947"/>
                    <a:gd name="T9" fmla="*/ 34 h 849"/>
                    <a:gd name="T10" fmla="*/ 342 w 947"/>
                    <a:gd name="T11" fmla="*/ 52 h 849"/>
                    <a:gd name="T12" fmla="*/ 407 w 947"/>
                    <a:gd name="T13" fmla="*/ 72 h 849"/>
                    <a:gd name="T14" fmla="*/ 469 w 947"/>
                    <a:gd name="T15" fmla="*/ 97 h 849"/>
                    <a:gd name="T16" fmla="*/ 529 w 947"/>
                    <a:gd name="T17" fmla="*/ 124 h 849"/>
                    <a:gd name="T18" fmla="*/ 589 w 947"/>
                    <a:gd name="T19" fmla="*/ 154 h 849"/>
                    <a:gd name="T20" fmla="*/ 646 w 947"/>
                    <a:gd name="T21" fmla="*/ 187 h 849"/>
                    <a:gd name="T22" fmla="*/ 702 w 947"/>
                    <a:gd name="T23" fmla="*/ 222 h 849"/>
                    <a:gd name="T24" fmla="*/ 755 w 947"/>
                    <a:gd name="T25" fmla="*/ 262 h 849"/>
                    <a:gd name="T26" fmla="*/ 781 w 947"/>
                    <a:gd name="T27" fmla="*/ 282 h 849"/>
                    <a:gd name="T28" fmla="*/ 831 w 947"/>
                    <a:gd name="T29" fmla="*/ 324 h 849"/>
                    <a:gd name="T30" fmla="*/ 855 w 947"/>
                    <a:gd name="T31" fmla="*/ 346 h 849"/>
                    <a:gd name="T32" fmla="*/ 903 w 947"/>
                    <a:gd name="T33" fmla="*/ 392 h 849"/>
                    <a:gd name="T34" fmla="*/ 947 w 947"/>
                    <a:gd name="T35" fmla="*/ 441 h 849"/>
                    <a:gd name="T36" fmla="*/ 457 w 947"/>
                    <a:gd name="T37" fmla="*/ 849 h 849"/>
                    <a:gd name="T38" fmla="*/ 435 w 947"/>
                    <a:gd name="T39" fmla="*/ 826 h 849"/>
                    <a:gd name="T40" fmla="*/ 412 w 947"/>
                    <a:gd name="T41" fmla="*/ 804 h 849"/>
                    <a:gd name="T42" fmla="*/ 388 w 947"/>
                    <a:gd name="T43" fmla="*/ 784 h 849"/>
                    <a:gd name="T44" fmla="*/ 363 w 947"/>
                    <a:gd name="T45" fmla="*/ 764 h 849"/>
                    <a:gd name="T46" fmla="*/ 323 w 947"/>
                    <a:gd name="T47" fmla="*/ 737 h 849"/>
                    <a:gd name="T48" fmla="*/ 296 w 947"/>
                    <a:gd name="T49" fmla="*/ 720 h 849"/>
                    <a:gd name="T50" fmla="*/ 268 w 947"/>
                    <a:gd name="T51" fmla="*/ 705 h 849"/>
                    <a:gd name="T52" fmla="*/ 240 w 947"/>
                    <a:gd name="T53" fmla="*/ 691 h 849"/>
                    <a:gd name="T54" fmla="*/ 209 w 947"/>
                    <a:gd name="T55" fmla="*/ 679 h 849"/>
                    <a:gd name="T56" fmla="*/ 179 w 947"/>
                    <a:gd name="T57" fmla="*/ 668 h 849"/>
                    <a:gd name="T58" fmla="*/ 148 w 947"/>
                    <a:gd name="T59" fmla="*/ 659 h 849"/>
                    <a:gd name="T60" fmla="*/ 116 w 947"/>
                    <a:gd name="T61" fmla="*/ 651 h 849"/>
                    <a:gd name="T62" fmla="*/ 84 w 947"/>
                    <a:gd name="T63" fmla="*/ 645 h 849"/>
                    <a:gd name="T64" fmla="*/ 34 w 947"/>
                    <a:gd name="T65" fmla="*/ 639 h 849"/>
                    <a:gd name="T66" fmla="*/ 0 w 947"/>
                    <a:gd name="T67" fmla="*/ 637 h 849"/>
                    <a:gd name="T68" fmla="*/ 3 w 947"/>
                    <a:gd name="T69"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7" h="849">
                      <a:moveTo>
                        <a:pt x="3" y="0"/>
                      </a:moveTo>
                      <a:lnTo>
                        <a:pt x="38" y="1"/>
                      </a:lnTo>
                      <a:lnTo>
                        <a:pt x="74" y="3"/>
                      </a:lnTo>
                      <a:lnTo>
                        <a:pt x="108" y="6"/>
                      </a:lnTo>
                      <a:lnTo>
                        <a:pt x="142" y="10"/>
                      </a:lnTo>
                      <a:lnTo>
                        <a:pt x="176" y="15"/>
                      </a:lnTo>
                      <a:lnTo>
                        <a:pt x="193" y="18"/>
                      </a:lnTo>
                      <a:lnTo>
                        <a:pt x="210" y="21"/>
                      </a:lnTo>
                      <a:lnTo>
                        <a:pt x="244" y="27"/>
                      </a:lnTo>
                      <a:lnTo>
                        <a:pt x="277" y="34"/>
                      </a:lnTo>
                      <a:lnTo>
                        <a:pt x="310" y="43"/>
                      </a:lnTo>
                      <a:lnTo>
                        <a:pt x="342" y="52"/>
                      </a:lnTo>
                      <a:lnTo>
                        <a:pt x="374" y="62"/>
                      </a:lnTo>
                      <a:lnTo>
                        <a:pt x="407" y="72"/>
                      </a:lnTo>
                      <a:lnTo>
                        <a:pt x="438" y="85"/>
                      </a:lnTo>
                      <a:lnTo>
                        <a:pt x="469" y="97"/>
                      </a:lnTo>
                      <a:lnTo>
                        <a:pt x="499" y="110"/>
                      </a:lnTo>
                      <a:lnTo>
                        <a:pt x="529" y="124"/>
                      </a:lnTo>
                      <a:lnTo>
                        <a:pt x="560" y="139"/>
                      </a:lnTo>
                      <a:lnTo>
                        <a:pt x="589" y="154"/>
                      </a:lnTo>
                      <a:lnTo>
                        <a:pt x="618" y="170"/>
                      </a:lnTo>
                      <a:lnTo>
                        <a:pt x="646" y="187"/>
                      </a:lnTo>
                      <a:lnTo>
                        <a:pt x="674" y="204"/>
                      </a:lnTo>
                      <a:lnTo>
                        <a:pt x="702" y="222"/>
                      </a:lnTo>
                      <a:lnTo>
                        <a:pt x="729" y="242"/>
                      </a:lnTo>
                      <a:lnTo>
                        <a:pt x="755" y="262"/>
                      </a:lnTo>
                      <a:lnTo>
                        <a:pt x="768" y="272"/>
                      </a:lnTo>
                      <a:lnTo>
                        <a:pt x="781" y="282"/>
                      </a:lnTo>
                      <a:lnTo>
                        <a:pt x="806" y="303"/>
                      </a:lnTo>
                      <a:lnTo>
                        <a:pt x="831" y="324"/>
                      </a:lnTo>
                      <a:lnTo>
                        <a:pt x="843" y="335"/>
                      </a:lnTo>
                      <a:lnTo>
                        <a:pt x="855" y="346"/>
                      </a:lnTo>
                      <a:lnTo>
                        <a:pt x="880" y="369"/>
                      </a:lnTo>
                      <a:lnTo>
                        <a:pt x="903" y="392"/>
                      </a:lnTo>
                      <a:lnTo>
                        <a:pt x="925" y="417"/>
                      </a:lnTo>
                      <a:lnTo>
                        <a:pt x="947" y="441"/>
                      </a:lnTo>
                      <a:lnTo>
                        <a:pt x="817" y="814"/>
                      </a:lnTo>
                      <a:lnTo>
                        <a:pt x="457" y="849"/>
                      </a:lnTo>
                      <a:lnTo>
                        <a:pt x="446" y="837"/>
                      </a:lnTo>
                      <a:lnTo>
                        <a:pt x="435" y="826"/>
                      </a:lnTo>
                      <a:lnTo>
                        <a:pt x="424" y="815"/>
                      </a:lnTo>
                      <a:lnTo>
                        <a:pt x="412" y="804"/>
                      </a:lnTo>
                      <a:lnTo>
                        <a:pt x="400" y="794"/>
                      </a:lnTo>
                      <a:lnTo>
                        <a:pt x="388" y="784"/>
                      </a:lnTo>
                      <a:lnTo>
                        <a:pt x="375" y="774"/>
                      </a:lnTo>
                      <a:lnTo>
                        <a:pt x="363" y="764"/>
                      </a:lnTo>
                      <a:lnTo>
                        <a:pt x="337" y="746"/>
                      </a:lnTo>
                      <a:lnTo>
                        <a:pt x="323" y="737"/>
                      </a:lnTo>
                      <a:lnTo>
                        <a:pt x="310" y="729"/>
                      </a:lnTo>
                      <a:lnTo>
                        <a:pt x="296" y="720"/>
                      </a:lnTo>
                      <a:lnTo>
                        <a:pt x="282" y="712"/>
                      </a:lnTo>
                      <a:lnTo>
                        <a:pt x="268" y="705"/>
                      </a:lnTo>
                      <a:lnTo>
                        <a:pt x="254" y="698"/>
                      </a:lnTo>
                      <a:lnTo>
                        <a:pt x="240" y="691"/>
                      </a:lnTo>
                      <a:lnTo>
                        <a:pt x="225" y="685"/>
                      </a:lnTo>
                      <a:lnTo>
                        <a:pt x="209" y="679"/>
                      </a:lnTo>
                      <a:lnTo>
                        <a:pt x="194" y="673"/>
                      </a:lnTo>
                      <a:lnTo>
                        <a:pt x="179" y="668"/>
                      </a:lnTo>
                      <a:lnTo>
                        <a:pt x="163" y="663"/>
                      </a:lnTo>
                      <a:lnTo>
                        <a:pt x="148" y="659"/>
                      </a:lnTo>
                      <a:lnTo>
                        <a:pt x="132" y="655"/>
                      </a:lnTo>
                      <a:lnTo>
                        <a:pt x="116" y="651"/>
                      </a:lnTo>
                      <a:lnTo>
                        <a:pt x="100" y="648"/>
                      </a:lnTo>
                      <a:lnTo>
                        <a:pt x="84" y="645"/>
                      </a:lnTo>
                      <a:lnTo>
                        <a:pt x="68" y="642"/>
                      </a:lnTo>
                      <a:lnTo>
                        <a:pt x="34" y="639"/>
                      </a:lnTo>
                      <a:lnTo>
                        <a:pt x="17" y="638"/>
                      </a:lnTo>
                      <a:lnTo>
                        <a:pt x="0" y="637"/>
                      </a:lnTo>
                      <a:lnTo>
                        <a:pt x="198" y="348"/>
                      </a:lnTo>
                      <a:lnTo>
                        <a:pt x="3" y="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49" name="MH_SubTitle_3">
                  <a:extLst>
                    <a:ext uri="{FF2B5EF4-FFF2-40B4-BE49-F238E27FC236}">
                      <a16:creationId xmlns:a16="http://schemas.microsoft.com/office/drawing/2014/main" xmlns="" id="{62A8E556-C98E-482B-9D80-F10ED1E2A892}"/>
                    </a:ext>
                  </a:extLst>
                </p:cNvPr>
                <p:cNvSpPr>
                  <a:spLocks noChangeAspect="1"/>
                </p:cNvSpPr>
                <p:nvPr>
                  <p:custDataLst>
                    <p:tags r:id="rId2"/>
                  </p:custDataLst>
                </p:nvPr>
              </p:nvSpPr>
              <p:spPr bwMode="auto">
                <a:xfrm>
                  <a:off x="6446839" y="3108325"/>
                  <a:ext cx="708025" cy="1055688"/>
                </a:xfrm>
                <a:custGeom>
                  <a:avLst/>
                  <a:gdLst>
                    <a:gd name="T0" fmla="*/ 14 w 758"/>
                    <a:gd name="T1" fmla="*/ 428 h 1132"/>
                    <a:gd name="T2" fmla="*/ 41 w 758"/>
                    <a:gd name="T3" fmla="*/ 469 h 1132"/>
                    <a:gd name="T4" fmla="*/ 63 w 758"/>
                    <a:gd name="T5" fmla="*/ 513 h 1132"/>
                    <a:gd name="T6" fmla="*/ 77 w 758"/>
                    <a:gd name="T7" fmla="*/ 548 h 1132"/>
                    <a:gd name="T8" fmla="*/ 90 w 758"/>
                    <a:gd name="T9" fmla="*/ 583 h 1132"/>
                    <a:gd name="T10" fmla="*/ 104 w 758"/>
                    <a:gd name="T11" fmla="*/ 631 h 1132"/>
                    <a:gd name="T12" fmla="*/ 114 w 758"/>
                    <a:gd name="T13" fmla="*/ 680 h 1132"/>
                    <a:gd name="T14" fmla="*/ 120 w 758"/>
                    <a:gd name="T15" fmla="*/ 732 h 1132"/>
                    <a:gd name="T16" fmla="*/ 122 w 758"/>
                    <a:gd name="T17" fmla="*/ 784 h 1132"/>
                    <a:gd name="T18" fmla="*/ 120 w 758"/>
                    <a:gd name="T19" fmla="*/ 829 h 1132"/>
                    <a:gd name="T20" fmla="*/ 116 w 758"/>
                    <a:gd name="T21" fmla="*/ 874 h 1132"/>
                    <a:gd name="T22" fmla="*/ 740 w 758"/>
                    <a:gd name="T23" fmla="*/ 1002 h 1132"/>
                    <a:gd name="T24" fmla="*/ 748 w 758"/>
                    <a:gd name="T25" fmla="*/ 948 h 1132"/>
                    <a:gd name="T26" fmla="*/ 754 w 758"/>
                    <a:gd name="T27" fmla="*/ 894 h 1132"/>
                    <a:gd name="T28" fmla="*/ 757 w 758"/>
                    <a:gd name="T29" fmla="*/ 839 h 1132"/>
                    <a:gd name="T30" fmla="*/ 758 w 758"/>
                    <a:gd name="T31" fmla="*/ 784 h 1132"/>
                    <a:gd name="T32" fmla="*/ 757 w 758"/>
                    <a:gd name="T33" fmla="*/ 729 h 1132"/>
                    <a:gd name="T34" fmla="*/ 754 w 758"/>
                    <a:gd name="T35" fmla="*/ 674 h 1132"/>
                    <a:gd name="T36" fmla="*/ 748 w 758"/>
                    <a:gd name="T37" fmla="*/ 621 h 1132"/>
                    <a:gd name="T38" fmla="*/ 740 w 758"/>
                    <a:gd name="T39" fmla="*/ 568 h 1132"/>
                    <a:gd name="T40" fmla="*/ 730 w 758"/>
                    <a:gd name="T41" fmla="*/ 515 h 1132"/>
                    <a:gd name="T42" fmla="*/ 718 w 758"/>
                    <a:gd name="T43" fmla="*/ 464 h 1132"/>
                    <a:gd name="T44" fmla="*/ 704 w 758"/>
                    <a:gd name="T45" fmla="*/ 413 h 1132"/>
                    <a:gd name="T46" fmla="*/ 688 w 758"/>
                    <a:gd name="T47" fmla="*/ 362 h 1132"/>
                    <a:gd name="T48" fmla="*/ 669 w 758"/>
                    <a:gd name="T49" fmla="*/ 314 h 1132"/>
                    <a:gd name="T50" fmla="*/ 649 w 758"/>
                    <a:gd name="T51" fmla="*/ 266 h 1132"/>
                    <a:gd name="T52" fmla="*/ 627 w 758"/>
                    <a:gd name="T53" fmla="*/ 218 h 1132"/>
                    <a:gd name="T54" fmla="*/ 603 w 758"/>
                    <a:gd name="T55" fmla="*/ 172 h 1132"/>
                    <a:gd name="T56" fmla="*/ 578 w 758"/>
                    <a:gd name="T57" fmla="*/ 128 h 1132"/>
                    <a:gd name="T58" fmla="*/ 551 w 758"/>
                    <a:gd name="T59" fmla="*/ 84 h 1132"/>
                    <a:gd name="T60" fmla="*/ 522 w 758"/>
                    <a:gd name="T61" fmla="*/ 41 h 1132"/>
                    <a:gd name="T62" fmla="*/ 491 w 758"/>
                    <a:gd name="T63" fmla="*/ 0 h 1132"/>
                    <a:gd name="T64" fmla="*/ 0 w 758"/>
                    <a:gd name="T65" fmla="*/ 408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8" h="1132">
                      <a:moveTo>
                        <a:pt x="0" y="408"/>
                      </a:moveTo>
                      <a:lnTo>
                        <a:pt x="14" y="428"/>
                      </a:lnTo>
                      <a:lnTo>
                        <a:pt x="27" y="448"/>
                      </a:lnTo>
                      <a:lnTo>
                        <a:pt x="41" y="469"/>
                      </a:lnTo>
                      <a:lnTo>
                        <a:pt x="52" y="491"/>
                      </a:lnTo>
                      <a:lnTo>
                        <a:pt x="63" y="513"/>
                      </a:lnTo>
                      <a:lnTo>
                        <a:pt x="73" y="535"/>
                      </a:lnTo>
                      <a:lnTo>
                        <a:pt x="77" y="548"/>
                      </a:lnTo>
                      <a:lnTo>
                        <a:pt x="82" y="559"/>
                      </a:lnTo>
                      <a:lnTo>
                        <a:pt x="90" y="583"/>
                      </a:lnTo>
                      <a:lnTo>
                        <a:pt x="97" y="607"/>
                      </a:lnTo>
                      <a:lnTo>
                        <a:pt x="104" y="631"/>
                      </a:lnTo>
                      <a:lnTo>
                        <a:pt x="109" y="655"/>
                      </a:lnTo>
                      <a:lnTo>
                        <a:pt x="114" y="680"/>
                      </a:lnTo>
                      <a:lnTo>
                        <a:pt x="117" y="706"/>
                      </a:lnTo>
                      <a:lnTo>
                        <a:pt x="120" y="732"/>
                      </a:lnTo>
                      <a:lnTo>
                        <a:pt x="121" y="758"/>
                      </a:lnTo>
                      <a:lnTo>
                        <a:pt x="122" y="784"/>
                      </a:lnTo>
                      <a:lnTo>
                        <a:pt x="121" y="806"/>
                      </a:lnTo>
                      <a:lnTo>
                        <a:pt x="120" y="829"/>
                      </a:lnTo>
                      <a:lnTo>
                        <a:pt x="118" y="851"/>
                      </a:lnTo>
                      <a:lnTo>
                        <a:pt x="116" y="874"/>
                      </a:lnTo>
                      <a:lnTo>
                        <a:pt x="370" y="1132"/>
                      </a:lnTo>
                      <a:lnTo>
                        <a:pt x="740" y="1002"/>
                      </a:lnTo>
                      <a:lnTo>
                        <a:pt x="744" y="975"/>
                      </a:lnTo>
                      <a:lnTo>
                        <a:pt x="748" y="948"/>
                      </a:lnTo>
                      <a:lnTo>
                        <a:pt x="751" y="922"/>
                      </a:lnTo>
                      <a:lnTo>
                        <a:pt x="754" y="894"/>
                      </a:lnTo>
                      <a:lnTo>
                        <a:pt x="756" y="867"/>
                      </a:lnTo>
                      <a:lnTo>
                        <a:pt x="757" y="839"/>
                      </a:lnTo>
                      <a:lnTo>
                        <a:pt x="758" y="811"/>
                      </a:lnTo>
                      <a:lnTo>
                        <a:pt x="758" y="784"/>
                      </a:lnTo>
                      <a:lnTo>
                        <a:pt x="758" y="756"/>
                      </a:lnTo>
                      <a:lnTo>
                        <a:pt x="757" y="729"/>
                      </a:lnTo>
                      <a:lnTo>
                        <a:pt x="756" y="701"/>
                      </a:lnTo>
                      <a:lnTo>
                        <a:pt x="754" y="674"/>
                      </a:lnTo>
                      <a:lnTo>
                        <a:pt x="751" y="647"/>
                      </a:lnTo>
                      <a:lnTo>
                        <a:pt x="748" y="621"/>
                      </a:lnTo>
                      <a:lnTo>
                        <a:pt x="744" y="594"/>
                      </a:lnTo>
                      <a:lnTo>
                        <a:pt x="740" y="568"/>
                      </a:lnTo>
                      <a:lnTo>
                        <a:pt x="735" y="541"/>
                      </a:lnTo>
                      <a:lnTo>
                        <a:pt x="730" y="515"/>
                      </a:lnTo>
                      <a:lnTo>
                        <a:pt x="724" y="489"/>
                      </a:lnTo>
                      <a:lnTo>
                        <a:pt x="718" y="464"/>
                      </a:lnTo>
                      <a:lnTo>
                        <a:pt x="711" y="438"/>
                      </a:lnTo>
                      <a:lnTo>
                        <a:pt x="704" y="413"/>
                      </a:lnTo>
                      <a:lnTo>
                        <a:pt x="696" y="388"/>
                      </a:lnTo>
                      <a:lnTo>
                        <a:pt x="688" y="362"/>
                      </a:lnTo>
                      <a:lnTo>
                        <a:pt x="679" y="338"/>
                      </a:lnTo>
                      <a:lnTo>
                        <a:pt x="669" y="314"/>
                      </a:lnTo>
                      <a:lnTo>
                        <a:pt x="659" y="290"/>
                      </a:lnTo>
                      <a:lnTo>
                        <a:pt x="649" y="266"/>
                      </a:lnTo>
                      <a:lnTo>
                        <a:pt x="638" y="242"/>
                      </a:lnTo>
                      <a:lnTo>
                        <a:pt x="627" y="218"/>
                      </a:lnTo>
                      <a:lnTo>
                        <a:pt x="615" y="195"/>
                      </a:lnTo>
                      <a:lnTo>
                        <a:pt x="603" y="172"/>
                      </a:lnTo>
                      <a:lnTo>
                        <a:pt x="591" y="150"/>
                      </a:lnTo>
                      <a:lnTo>
                        <a:pt x="578" y="128"/>
                      </a:lnTo>
                      <a:lnTo>
                        <a:pt x="565" y="106"/>
                      </a:lnTo>
                      <a:lnTo>
                        <a:pt x="551" y="84"/>
                      </a:lnTo>
                      <a:lnTo>
                        <a:pt x="537" y="62"/>
                      </a:lnTo>
                      <a:lnTo>
                        <a:pt x="522" y="41"/>
                      </a:lnTo>
                      <a:lnTo>
                        <a:pt x="506" y="20"/>
                      </a:lnTo>
                      <a:lnTo>
                        <a:pt x="491" y="0"/>
                      </a:lnTo>
                      <a:lnTo>
                        <a:pt x="350" y="388"/>
                      </a:lnTo>
                      <a:lnTo>
                        <a:pt x="0" y="408"/>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ts val="450"/>
                    </a:spcBef>
                    <a:spcAft>
                      <a:spcPts val="45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50" name="MH_SubTitle_4">
                  <a:extLst>
                    <a:ext uri="{FF2B5EF4-FFF2-40B4-BE49-F238E27FC236}">
                      <a16:creationId xmlns:a16="http://schemas.microsoft.com/office/drawing/2014/main" xmlns="" id="{31AB2508-34DB-444C-889D-1AD52BD84113}"/>
                    </a:ext>
                  </a:extLst>
                </p:cNvPr>
                <p:cNvSpPr>
                  <a:spLocks noChangeAspect="1"/>
                </p:cNvSpPr>
                <p:nvPr>
                  <p:custDataLst>
                    <p:tags r:id="rId3"/>
                  </p:custDataLst>
                </p:nvPr>
              </p:nvSpPr>
              <p:spPr bwMode="auto">
                <a:xfrm>
                  <a:off x="6253164" y="3994151"/>
                  <a:ext cx="871537" cy="881063"/>
                </a:xfrm>
                <a:custGeom>
                  <a:avLst/>
                  <a:gdLst>
                    <a:gd name="T0" fmla="*/ 0 w 934"/>
                    <a:gd name="T1" fmla="*/ 736 h 943"/>
                    <a:gd name="T2" fmla="*/ 52 w 934"/>
                    <a:gd name="T3" fmla="*/ 365 h 943"/>
                    <a:gd name="T4" fmla="*/ 88 w 934"/>
                    <a:gd name="T5" fmla="*/ 339 h 943"/>
                    <a:gd name="T6" fmla="*/ 132 w 934"/>
                    <a:gd name="T7" fmla="*/ 301 h 943"/>
                    <a:gd name="T8" fmla="*/ 162 w 934"/>
                    <a:gd name="T9" fmla="*/ 270 h 943"/>
                    <a:gd name="T10" fmla="*/ 181 w 934"/>
                    <a:gd name="T11" fmla="*/ 248 h 943"/>
                    <a:gd name="T12" fmla="*/ 199 w 934"/>
                    <a:gd name="T13" fmla="*/ 224 h 943"/>
                    <a:gd name="T14" fmla="*/ 224 w 934"/>
                    <a:gd name="T15" fmla="*/ 188 h 943"/>
                    <a:gd name="T16" fmla="*/ 239 w 934"/>
                    <a:gd name="T17" fmla="*/ 164 h 943"/>
                    <a:gd name="T18" fmla="*/ 261 w 934"/>
                    <a:gd name="T19" fmla="*/ 125 h 943"/>
                    <a:gd name="T20" fmla="*/ 274 w 934"/>
                    <a:gd name="T21" fmla="*/ 99 h 943"/>
                    <a:gd name="T22" fmla="*/ 290 w 934"/>
                    <a:gd name="T23" fmla="*/ 56 h 943"/>
                    <a:gd name="T24" fmla="*/ 300 w 934"/>
                    <a:gd name="T25" fmla="*/ 28 h 943"/>
                    <a:gd name="T26" fmla="*/ 308 w 934"/>
                    <a:gd name="T27" fmla="*/ 0 h 943"/>
                    <a:gd name="T28" fmla="*/ 934 w 934"/>
                    <a:gd name="T29" fmla="*/ 123 h 943"/>
                    <a:gd name="T30" fmla="*/ 917 w 934"/>
                    <a:gd name="T31" fmla="*/ 188 h 943"/>
                    <a:gd name="T32" fmla="*/ 897 w 934"/>
                    <a:gd name="T33" fmla="*/ 252 h 943"/>
                    <a:gd name="T34" fmla="*/ 886 w 934"/>
                    <a:gd name="T35" fmla="*/ 283 h 943"/>
                    <a:gd name="T36" fmla="*/ 867 w 934"/>
                    <a:gd name="T37" fmla="*/ 329 h 943"/>
                    <a:gd name="T38" fmla="*/ 847 w 934"/>
                    <a:gd name="T39" fmla="*/ 374 h 943"/>
                    <a:gd name="T40" fmla="*/ 833 w 934"/>
                    <a:gd name="T41" fmla="*/ 405 h 943"/>
                    <a:gd name="T42" fmla="*/ 802 w 934"/>
                    <a:gd name="T43" fmla="*/ 462 h 943"/>
                    <a:gd name="T44" fmla="*/ 769 w 934"/>
                    <a:gd name="T45" fmla="*/ 518 h 943"/>
                    <a:gd name="T46" fmla="*/ 733 w 934"/>
                    <a:gd name="T47" fmla="*/ 573 h 943"/>
                    <a:gd name="T48" fmla="*/ 693 w 934"/>
                    <a:gd name="T49" fmla="*/ 625 h 943"/>
                    <a:gd name="T50" fmla="*/ 663 w 934"/>
                    <a:gd name="T51" fmla="*/ 662 h 943"/>
                    <a:gd name="T52" fmla="*/ 631 w 934"/>
                    <a:gd name="T53" fmla="*/ 699 h 943"/>
                    <a:gd name="T54" fmla="*/ 586 w 934"/>
                    <a:gd name="T55" fmla="*/ 746 h 943"/>
                    <a:gd name="T56" fmla="*/ 538 w 934"/>
                    <a:gd name="T57" fmla="*/ 790 h 943"/>
                    <a:gd name="T58" fmla="*/ 488 w 934"/>
                    <a:gd name="T59" fmla="*/ 832 h 943"/>
                    <a:gd name="T60" fmla="*/ 437 w 934"/>
                    <a:gd name="T61" fmla="*/ 871 h 943"/>
                    <a:gd name="T62" fmla="*/ 382 w 934"/>
                    <a:gd name="T63" fmla="*/ 909 h 943"/>
                    <a:gd name="T64" fmla="*/ 355 w 934"/>
                    <a:gd name="T65" fmla="*/ 926 h 943"/>
                    <a:gd name="T66" fmla="*/ 327 w 934"/>
                    <a:gd name="T67"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4" h="943">
                      <a:moveTo>
                        <a:pt x="327" y="943"/>
                      </a:moveTo>
                      <a:lnTo>
                        <a:pt x="0" y="736"/>
                      </a:lnTo>
                      <a:lnTo>
                        <a:pt x="40" y="374"/>
                      </a:lnTo>
                      <a:lnTo>
                        <a:pt x="52" y="365"/>
                      </a:lnTo>
                      <a:lnTo>
                        <a:pt x="64" y="357"/>
                      </a:lnTo>
                      <a:lnTo>
                        <a:pt x="88" y="339"/>
                      </a:lnTo>
                      <a:lnTo>
                        <a:pt x="111" y="321"/>
                      </a:lnTo>
                      <a:lnTo>
                        <a:pt x="132" y="301"/>
                      </a:lnTo>
                      <a:lnTo>
                        <a:pt x="152" y="281"/>
                      </a:lnTo>
                      <a:lnTo>
                        <a:pt x="162" y="270"/>
                      </a:lnTo>
                      <a:lnTo>
                        <a:pt x="172" y="259"/>
                      </a:lnTo>
                      <a:lnTo>
                        <a:pt x="181" y="248"/>
                      </a:lnTo>
                      <a:lnTo>
                        <a:pt x="190" y="237"/>
                      </a:lnTo>
                      <a:lnTo>
                        <a:pt x="199" y="224"/>
                      </a:lnTo>
                      <a:lnTo>
                        <a:pt x="208" y="213"/>
                      </a:lnTo>
                      <a:lnTo>
                        <a:pt x="224" y="188"/>
                      </a:lnTo>
                      <a:lnTo>
                        <a:pt x="232" y="176"/>
                      </a:lnTo>
                      <a:lnTo>
                        <a:pt x="239" y="164"/>
                      </a:lnTo>
                      <a:lnTo>
                        <a:pt x="255" y="138"/>
                      </a:lnTo>
                      <a:lnTo>
                        <a:pt x="261" y="125"/>
                      </a:lnTo>
                      <a:lnTo>
                        <a:pt x="268" y="112"/>
                      </a:lnTo>
                      <a:lnTo>
                        <a:pt x="274" y="99"/>
                      </a:lnTo>
                      <a:lnTo>
                        <a:pt x="280" y="85"/>
                      </a:lnTo>
                      <a:lnTo>
                        <a:pt x="290" y="56"/>
                      </a:lnTo>
                      <a:lnTo>
                        <a:pt x="295" y="42"/>
                      </a:lnTo>
                      <a:lnTo>
                        <a:pt x="300" y="28"/>
                      </a:lnTo>
                      <a:lnTo>
                        <a:pt x="304" y="14"/>
                      </a:lnTo>
                      <a:lnTo>
                        <a:pt x="308" y="0"/>
                      </a:lnTo>
                      <a:lnTo>
                        <a:pt x="544" y="255"/>
                      </a:lnTo>
                      <a:lnTo>
                        <a:pt x="934" y="123"/>
                      </a:lnTo>
                      <a:lnTo>
                        <a:pt x="926" y="156"/>
                      </a:lnTo>
                      <a:lnTo>
                        <a:pt x="917" y="188"/>
                      </a:lnTo>
                      <a:lnTo>
                        <a:pt x="907" y="220"/>
                      </a:lnTo>
                      <a:lnTo>
                        <a:pt x="897" y="252"/>
                      </a:lnTo>
                      <a:lnTo>
                        <a:pt x="891" y="268"/>
                      </a:lnTo>
                      <a:lnTo>
                        <a:pt x="886" y="283"/>
                      </a:lnTo>
                      <a:lnTo>
                        <a:pt x="873" y="314"/>
                      </a:lnTo>
                      <a:lnTo>
                        <a:pt x="867" y="329"/>
                      </a:lnTo>
                      <a:lnTo>
                        <a:pt x="860" y="344"/>
                      </a:lnTo>
                      <a:lnTo>
                        <a:pt x="847" y="374"/>
                      </a:lnTo>
                      <a:lnTo>
                        <a:pt x="840" y="389"/>
                      </a:lnTo>
                      <a:lnTo>
                        <a:pt x="833" y="405"/>
                      </a:lnTo>
                      <a:lnTo>
                        <a:pt x="818" y="434"/>
                      </a:lnTo>
                      <a:lnTo>
                        <a:pt x="802" y="462"/>
                      </a:lnTo>
                      <a:lnTo>
                        <a:pt x="786" y="490"/>
                      </a:lnTo>
                      <a:lnTo>
                        <a:pt x="769" y="518"/>
                      </a:lnTo>
                      <a:lnTo>
                        <a:pt x="751" y="545"/>
                      </a:lnTo>
                      <a:lnTo>
                        <a:pt x="733" y="573"/>
                      </a:lnTo>
                      <a:lnTo>
                        <a:pt x="713" y="599"/>
                      </a:lnTo>
                      <a:lnTo>
                        <a:pt x="693" y="625"/>
                      </a:lnTo>
                      <a:lnTo>
                        <a:pt x="673" y="650"/>
                      </a:lnTo>
                      <a:lnTo>
                        <a:pt x="663" y="662"/>
                      </a:lnTo>
                      <a:lnTo>
                        <a:pt x="652" y="675"/>
                      </a:lnTo>
                      <a:lnTo>
                        <a:pt x="631" y="699"/>
                      </a:lnTo>
                      <a:lnTo>
                        <a:pt x="609" y="723"/>
                      </a:lnTo>
                      <a:lnTo>
                        <a:pt x="586" y="746"/>
                      </a:lnTo>
                      <a:lnTo>
                        <a:pt x="562" y="768"/>
                      </a:lnTo>
                      <a:lnTo>
                        <a:pt x="538" y="790"/>
                      </a:lnTo>
                      <a:lnTo>
                        <a:pt x="513" y="811"/>
                      </a:lnTo>
                      <a:lnTo>
                        <a:pt x="488" y="832"/>
                      </a:lnTo>
                      <a:lnTo>
                        <a:pt x="463" y="852"/>
                      </a:lnTo>
                      <a:lnTo>
                        <a:pt x="437" y="871"/>
                      </a:lnTo>
                      <a:lnTo>
                        <a:pt x="410" y="891"/>
                      </a:lnTo>
                      <a:lnTo>
                        <a:pt x="382" y="909"/>
                      </a:lnTo>
                      <a:lnTo>
                        <a:pt x="368" y="918"/>
                      </a:lnTo>
                      <a:lnTo>
                        <a:pt x="355" y="926"/>
                      </a:lnTo>
                      <a:lnTo>
                        <a:pt x="341" y="934"/>
                      </a:lnTo>
                      <a:lnTo>
                        <a:pt x="327" y="943"/>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51" name="MH_SubTitle_5">
                  <a:extLst>
                    <a:ext uri="{FF2B5EF4-FFF2-40B4-BE49-F238E27FC236}">
                      <a16:creationId xmlns:a16="http://schemas.microsoft.com/office/drawing/2014/main" xmlns="" id="{758DD709-7B2D-4EE4-A46E-C38D79094EF4}"/>
                    </a:ext>
                  </a:extLst>
                </p:cNvPr>
                <p:cNvSpPr>
                  <a:spLocks noChangeAspect="1"/>
                </p:cNvSpPr>
                <p:nvPr>
                  <p:custDataLst>
                    <p:tags r:id="rId4"/>
                  </p:custDataLst>
                </p:nvPr>
              </p:nvSpPr>
              <p:spPr bwMode="auto">
                <a:xfrm>
                  <a:off x="5492750" y="4379913"/>
                  <a:ext cx="1004888" cy="654050"/>
                </a:xfrm>
                <a:custGeom>
                  <a:avLst/>
                  <a:gdLst>
                    <a:gd name="T0" fmla="*/ 0 w 1076"/>
                    <a:gd name="T1" fmla="*/ 237 h 702"/>
                    <a:gd name="T2" fmla="*/ 344 w 1076"/>
                    <a:gd name="T3" fmla="*/ 47 h 702"/>
                    <a:gd name="T4" fmla="*/ 387 w 1076"/>
                    <a:gd name="T5" fmla="*/ 56 h 702"/>
                    <a:gd name="T6" fmla="*/ 432 w 1076"/>
                    <a:gd name="T7" fmla="*/ 62 h 702"/>
                    <a:gd name="T8" fmla="*/ 477 w 1076"/>
                    <a:gd name="T9" fmla="*/ 65 h 702"/>
                    <a:gd name="T10" fmla="*/ 519 w 1076"/>
                    <a:gd name="T11" fmla="*/ 65 h 702"/>
                    <a:gd name="T12" fmla="*/ 557 w 1076"/>
                    <a:gd name="T13" fmla="*/ 63 h 702"/>
                    <a:gd name="T14" fmla="*/ 595 w 1076"/>
                    <a:gd name="T15" fmla="*/ 59 h 702"/>
                    <a:gd name="T16" fmla="*/ 632 w 1076"/>
                    <a:gd name="T17" fmla="*/ 53 h 702"/>
                    <a:gd name="T18" fmla="*/ 659 w 1076"/>
                    <a:gd name="T19" fmla="*/ 47 h 702"/>
                    <a:gd name="T20" fmla="*/ 685 w 1076"/>
                    <a:gd name="T21" fmla="*/ 39 h 702"/>
                    <a:gd name="T22" fmla="*/ 720 w 1076"/>
                    <a:gd name="T23" fmla="*/ 28 h 702"/>
                    <a:gd name="T24" fmla="*/ 754 w 1076"/>
                    <a:gd name="T25" fmla="*/ 15 h 702"/>
                    <a:gd name="T26" fmla="*/ 787 w 1076"/>
                    <a:gd name="T27" fmla="*/ 0 h 702"/>
                    <a:gd name="T28" fmla="*/ 1076 w 1076"/>
                    <a:gd name="T29" fmla="*/ 566 h 702"/>
                    <a:gd name="T30" fmla="*/ 1042 w 1076"/>
                    <a:gd name="T31" fmla="*/ 581 h 702"/>
                    <a:gd name="T32" fmla="*/ 976 w 1076"/>
                    <a:gd name="T33" fmla="*/ 610 h 702"/>
                    <a:gd name="T34" fmla="*/ 907 w 1076"/>
                    <a:gd name="T35" fmla="*/ 636 h 702"/>
                    <a:gd name="T36" fmla="*/ 836 w 1076"/>
                    <a:gd name="T37" fmla="*/ 658 h 702"/>
                    <a:gd name="T38" fmla="*/ 764 w 1076"/>
                    <a:gd name="T39" fmla="*/ 675 h 702"/>
                    <a:gd name="T40" fmla="*/ 727 w 1076"/>
                    <a:gd name="T41" fmla="*/ 682 h 702"/>
                    <a:gd name="T42" fmla="*/ 690 w 1076"/>
                    <a:gd name="T43" fmla="*/ 688 h 702"/>
                    <a:gd name="T44" fmla="*/ 615 w 1076"/>
                    <a:gd name="T45" fmla="*/ 697 h 702"/>
                    <a:gd name="T46" fmla="*/ 538 w 1076"/>
                    <a:gd name="T47" fmla="*/ 702 h 702"/>
                    <a:gd name="T48" fmla="*/ 500 w 1076"/>
                    <a:gd name="T49" fmla="*/ 702 h 702"/>
                    <a:gd name="T50" fmla="*/ 437 w 1076"/>
                    <a:gd name="T51" fmla="*/ 701 h 702"/>
                    <a:gd name="T52" fmla="*/ 375 w 1076"/>
                    <a:gd name="T53" fmla="*/ 696 h 702"/>
                    <a:gd name="T54" fmla="*/ 314 w 1076"/>
                    <a:gd name="T55" fmla="*/ 689 h 702"/>
                    <a:gd name="T56" fmla="*/ 253 w 1076"/>
                    <a:gd name="T57" fmla="*/ 679 h 702"/>
                    <a:gd name="T58" fmla="*/ 195 w 1076"/>
                    <a:gd name="T59" fmla="*/ 666 h 702"/>
                    <a:gd name="T60" fmla="*/ 137 w 1076"/>
                    <a:gd name="T61" fmla="*/ 651 h 702"/>
                    <a:gd name="T62" fmla="*/ 80 w 1076"/>
                    <a:gd name="T63" fmla="*/ 632 h 702"/>
                    <a:gd name="T64" fmla="*/ 24 w 1076"/>
                    <a:gd name="T65" fmla="*/ 61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702">
                      <a:moveTo>
                        <a:pt x="24" y="610"/>
                      </a:moveTo>
                      <a:lnTo>
                        <a:pt x="0" y="237"/>
                      </a:lnTo>
                      <a:lnTo>
                        <a:pt x="323" y="41"/>
                      </a:lnTo>
                      <a:lnTo>
                        <a:pt x="344" y="47"/>
                      </a:lnTo>
                      <a:lnTo>
                        <a:pt x="365" y="52"/>
                      </a:lnTo>
                      <a:lnTo>
                        <a:pt x="387" y="56"/>
                      </a:lnTo>
                      <a:lnTo>
                        <a:pt x="409" y="59"/>
                      </a:lnTo>
                      <a:lnTo>
                        <a:pt x="432" y="62"/>
                      </a:lnTo>
                      <a:lnTo>
                        <a:pt x="454" y="64"/>
                      </a:lnTo>
                      <a:lnTo>
                        <a:pt x="477" y="65"/>
                      </a:lnTo>
                      <a:lnTo>
                        <a:pt x="500" y="66"/>
                      </a:lnTo>
                      <a:lnTo>
                        <a:pt x="519" y="65"/>
                      </a:lnTo>
                      <a:lnTo>
                        <a:pt x="538" y="64"/>
                      </a:lnTo>
                      <a:lnTo>
                        <a:pt x="557" y="63"/>
                      </a:lnTo>
                      <a:lnTo>
                        <a:pt x="576" y="61"/>
                      </a:lnTo>
                      <a:lnTo>
                        <a:pt x="595" y="59"/>
                      </a:lnTo>
                      <a:lnTo>
                        <a:pt x="614" y="56"/>
                      </a:lnTo>
                      <a:lnTo>
                        <a:pt x="632" y="53"/>
                      </a:lnTo>
                      <a:lnTo>
                        <a:pt x="650" y="49"/>
                      </a:lnTo>
                      <a:lnTo>
                        <a:pt x="659" y="47"/>
                      </a:lnTo>
                      <a:lnTo>
                        <a:pt x="668" y="44"/>
                      </a:lnTo>
                      <a:lnTo>
                        <a:pt x="685" y="39"/>
                      </a:lnTo>
                      <a:lnTo>
                        <a:pt x="703" y="34"/>
                      </a:lnTo>
                      <a:lnTo>
                        <a:pt x="720" y="28"/>
                      </a:lnTo>
                      <a:lnTo>
                        <a:pt x="737" y="22"/>
                      </a:lnTo>
                      <a:lnTo>
                        <a:pt x="754" y="15"/>
                      </a:lnTo>
                      <a:lnTo>
                        <a:pt x="771" y="7"/>
                      </a:lnTo>
                      <a:lnTo>
                        <a:pt x="787" y="0"/>
                      </a:lnTo>
                      <a:lnTo>
                        <a:pt x="734" y="348"/>
                      </a:lnTo>
                      <a:lnTo>
                        <a:pt x="1076" y="566"/>
                      </a:lnTo>
                      <a:lnTo>
                        <a:pt x="1060" y="574"/>
                      </a:lnTo>
                      <a:lnTo>
                        <a:pt x="1042" y="581"/>
                      </a:lnTo>
                      <a:lnTo>
                        <a:pt x="1009" y="596"/>
                      </a:lnTo>
                      <a:lnTo>
                        <a:pt x="976" y="610"/>
                      </a:lnTo>
                      <a:lnTo>
                        <a:pt x="942" y="624"/>
                      </a:lnTo>
                      <a:lnTo>
                        <a:pt x="907" y="636"/>
                      </a:lnTo>
                      <a:lnTo>
                        <a:pt x="872" y="648"/>
                      </a:lnTo>
                      <a:lnTo>
                        <a:pt x="836" y="658"/>
                      </a:lnTo>
                      <a:lnTo>
                        <a:pt x="801" y="667"/>
                      </a:lnTo>
                      <a:lnTo>
                        <a:pt x="764" y="675"/>
                      </a:lnTo>
                      <a:lnTo>
                        <a:pt x="746" y="679"/>
                      </a:lnTo>
                      <a:lnTo>
                        <a:pt x="727" y="682"/>
                      </a:lnTo>
                      <a:lnTo>
                        <a:pt x="708" y="685"/>
                      </a:lnTo>
                      <a:lnTo>
                        <a:pt x="690" y="688"/>
                      </a:lnTo>
                      <a:lnTo>
                        <a:pt x="653" y="693"/>
                      </a:lnTo>
                      <a:lnTo>
                        <a:pt x="615" y="697"/>
                      </a:lnTo>
                      <a:lnTo>
                        <a:pt x="576" y="700"/>
                      </a:lnTo>
                      <a:lnTo>
                        <a:pt x="538" y="702"/>
                      </a:lnTo>
                      <a:lnTo>
                        <a:pt x="519" y="702"/>
                      </a:lnTo>
                      <a:lnTo>
                        <a:pt x="500" y="702"/>
                      </a:lnTo>
                      <a:lnTo>
                        <a:pt x="468" y="702"/>
                      </a:lnTo>
                      <a:lnTo>
                        <a:pt x="437" y="701"/>
                      </a:lnTo>
                      <a:lnTo>
                        <a:pt x="405" y="699"/>
                      </a:lnTo>
                      <a:lnTo>
                        <a:pt x="375" y="696"/>
                      </a:lnTo>
                      <a:lnTo>
                        <a:pt x="344" y="693"/>
                      </a:lnTo>
                      <a:lnTo>
                        <a:pt x="314" y="689"/>
                      </a:lnTo>
                      <a:lnTo>
                        <a:pt x="284" y="684"/>
                      </a:lnTo>
                      <a:lnTo>
                        <a:pt x="253" y="679"/>
                      </a:lnTo>
                      <a:lnTo>
                        <a:pt x="224" y="673"/>
                      </a:lnTo>
                      <a:lnTo>
                        <a:pt x="195" y="666"/>
                      </a:lnTo>
                      <a:lnTo>
                        <a:pt x="166" y="659"/>
                      </a:lnTo>
                      <a:lnTo>
                        <a:pt x="137" y="651"/>
                      </a:lnTo>
                      <a:lnTo>
                        <a:pt x="109" y="642"/>
                      </a:lnTo>
                      <a:lnTo>
                        <a:pt x="80" y="632"/>
                      </a:lnTo>
                      <a:lnTo>
                        <a:pt x="52" y="621"/>
                      </a:lnTo>
                      <a:lnTo>
                        <a:pt x="24" y="61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52" name="MH_SubTitle_6">
                  <a:extLst>
                    <a:ext uri="{FF2B5EF4-FFF2-40B4-BE49-F238E27FC236}">
                      <a16:creationId xmlns:a16="http://schemas.microsoft.com/office/drawing/2014/main" xmlns="" id="{A188672B-EDBA-4DE6-853A-3642B05282C8}"/>
                    </a:ext>
                  </a:extLst>
                </p:cNvPr>
                <p:cNvSpPr>
                  <a:spLocks noChangeAspect="1"/>
                </p:cNvSpPr>
                <p:nvPr>
                  <p:custDataLst>
                    <p:tags r:id="rId5"/>
                  </p:custDataLst>
                </p:nvPr>
              </p:nvSpPr>
              <p:spPr bwMode="auto">
                <a:xfrm>
                  <a:off x="4814888" y="3948114"/>
                  <a:ext cx="906462" cy="973137"/>
                </a:xfrm>
                <a:custGeom>
                  <a:avLst/>
                  <a:gdLst>
                    <a:gd name="T0" fmla="*/ 957 w 971"/>
                    <a:gd name="T1" fmla="*/ 469 h 1043"/>
                    <a:gd name="T2" fmla="*/ 929 w 971"/>
                    <a:gd name="T3" fmla="*/ 455 h 1043"/>
                    <a:gd name="T4" fmla="*/ 889 w 971"/>
                    <a:gd name="T5" fmla="*/ 432 h 1043"/>
                    <a:gd name="T6" fmla="*/ 863 w 971"/>
                    <a:gd name="T7" fmla="*/ 415 h 1043"/>
                    <a:gd name="T8" fmla="*/ 838 w 971"/>
                    <a:gd name="T9" fmla="*/ 397 h 1043"/>
                    <a:gd name="T10" fmla="*/ 802 w 971"/>
                    <a:gd name="T11" fmla="*/ 368 h 1043"/>
                    <a:gd name="T12" fmla="*/ 769 w 971"/>
                    <a:gd name="T13" fmla="*/ 336 h 1043"/>
                    <a:gd name="T14" fmla="*/ 748 w 971"/>
                    <a:gd name="T15" fmla="*/ 314 h 1043"/>
                    <a:gd name="T16" fmla="*/ 728 w 971"/>
                    <a:gd name="T17" fmla="*/ 291 h 1043"/>
                    <a:gd name="T18" fmla="*/ 709 w 971"/>
                    <a:gd name="T19" fmla="*/ 266 h 1043"/>
                    <a:gd name="T20" fmla="*/ 691 w 971"/>
                    <a:gd name="T21" fmla="*/ 241 h 1043"/>
                    <a:gd name="T22" fmla="*/ 675 w 971"/>
                    <a:gd name="T23" fmla="*/ 215 h 1043"/>
                    <a:gd name="T24" fmla="*/ 645 w 971"/>
                    <a:gd name="T25" fmla="*/ 161 h 1043"/>
                    <a:gd name="T26" fmla="*/ 632 w 971"/>
                    <a:gd name="T27" fmla="*/ 133 h 1043"/>
                    <a:gd name="T28" fmla="*/ 0 w 971"/>
                    <a:gd name="T29" fmla="*/ 249 h 1043"/>
                    <a:gd name="T30" fmla="*/ 21 w 971"/>
                    <a:gd name="T31" fmla="*/ 315 h 1043"/>
                    <a:gd name="T32" fmla="*/ 46 w 971"/>
                    <a:gd name="T33" fmla="*/ 378 h 1043"/>
                    <a:gd name="T34" fmla="*/ 60 w 971"/>
                    <a:gd name="T35" fmla="*/ 409 h 1043"/>
                    <a:gd name="T36" fmla="*/ 74 w 971"/>
                    <a:gd name="T37" fmla="*/ 440 h 1043"/>
                    <a:gd name="T38" fmla="*/ 105 w 971"/>
                    <a:gd name="T39" fmla="*/ 500 h 1043"/>
                    <a:gd name="T40" fmla="*/ 138 w 971"/>
                    <a:gd name="T41" fmla="*/ 558 h 1043"/>
                    <a:gd name="T42" fmla="*/ 156 w 971"/>
                    <a:gd name="T43" fmla="*/ 586 h 1043"/>
                    <a:gd name="T44" fmla="*/ 185 w 971"/>
                    <a:gd name="T45" fmla="*/ 629 h 1043"/>
                    <a:gd name="T46" fmla="*/ 216 w 971"/>
                    <a:gd name="T47" fmla="*/ 669 h 1043"/>
                    <a:gd name="T48" fmla="*/ 258 w 971"/>
                    <a:gd name="T49" fmla="*/ 720 h 1043"/>
                    <a:gd name="T50" fmla="*/ 303 w 971"/>
                    <a:gd name="T51" fmla="*/ 771 h 1043"/>
                    <a:gd name="T52" fmla="*/ 351 w 971"/>
                    <a:gd name="T53" fmla="*/ 818 h 1043"/>
                    <a:gd name="T54" fmla="*/ 388 w 971"/>
                    <a:gd name="T55" fmla="*/ 851 h 1043"/>
                    <a:gd name="T56" fmla="*/ 426 w 971"/>
                    <a:gd name="T57" fmla="*/ 883 h 1043"/>
                    <a:gd name="T58" fmla="*/ 479 w 971"/>
                    <a:gd name="T59" fmla="*/ 923 h 1043"/>
                    <a:gd name="T60" fmla="*/ 536 w 971"/>
                    <a:gd name="T61" fmla="*/ 962 h 1043"/>
                    <a:gd name="T62" fmla="*/ 593 w 971"/>
                    <a:gd name="T63" fmla="*/ 997 h 1043"/>
                    <a:gd name="T64" fmla="*/ 652 w 971"/>
                    <a:gd name="T65" fmla="*/ 1028 h 1043"/>
                    <a:gd name="T66" fmla="*/ 659 w 971"/>
                    <a:gd name="T67" fmla="*/ 657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1" h="1043">
                      <a:moveTo>
                        <a:pt x="971" y="475"/>
                      </a:moveTo>
                      <a:lnTo>
                        <a:pt x="957" y="469"/>
                      </a:lnTo>
                      <a:lnTo>
                        <a:pt x="943" y="462"/>
                      </a:lnTo>
                      <a:lnTo>
                        <a:pt x="929" y="455"/>
                      </a:lnTo>
                      <a:lnTo>
                        <a:pt x="915" y="448"/>
                      </a:lnTo>
                      <a:lnTo>
                        <a:pt x="889" y="432"/>
                      </a:lnTo>
                      <a:lnTo>
                        <a:pt x="876" y="423"/>
                      </a:lnTo>
                      <a:lnTo>
                        <a:pt x="863" y="415"/>
                      </a:lnTo>
                      <a:lnTo>
                        <a:pt x="851" y="406"/>
                      </a:lnTo>
                      <a:lnTo>
                        <a:pt x="838" y="397"/>
                      </a:lnTo>
                      <a:lnTo>
                        <a:pt x="814" y="378"/>
                      </a:lnTo>
                      <a:lnTo>
                        <a:pt x="802" y="368"/>
                      </a:lnTo>
                      <a:lnTo>
                        <a:pt x="791" y="358"/>
                      </a:lnTo>
                      <a:lnTo>
                        <a:pt x="769" y="336"/>
                      </a:lnTo>
                      <a:lnTo>
                        <a:pt x="758" y="326"/>
                      </a:lnTo>
                      <a:lnTo>
                        <a:pt x="748" y="314"/>
                      </a:lnTo>
                      <a:lnTo>
                        <a:pt x="738" y="303"/>
                      </a:lnTo>
                      <a:lnTo>
                        <a:pt x="728" y="291"/>
                      </a:lnTo>
                      <a:lnTo>
                        <a:pt x="718" y="278"/>
                      </a:lnTo>
                      <a:lnTo>
                        <a:pt x="709" y="266"/>
                      </a:lnTo>
                      <a:lnTo>
                        <a:pt x="700" y="254"/>
                      </a:lnTo>
                      <a:lnTo>
                        <a:pt x="691" y="241"/>
                      </a:lnTo>
                      <a:lnTo>
                        <a:pt x="683" y="228"/>
                      </a:lnTo>
                      <a:lnTo>
                        <a:pt x="675" y="215"/>
                      </a:lnTo>
                      <a:lnTo>
                        <a:pt x="659" y="188"/>
                      </a:lnTo>
                      <a:lnTo>
                        <a:pt x="645" y="161"/>
                      </a:lnTo>
                      <a:lnTo>
                        <a:pt x="638" y="147"/>
                      </a:lnTo>
                      <a:lnTo>
                        <a:pt x="632" y="133"/>
                      </a:lnTo>
                      <a:lnTo>
                        <a:pt x="279" y="0"/>
                      </a:lnTo>
                      <a:lnTo>
                        <a:pt x="0" y="249"/>
                      </a:lnTo>
                      <a:lnTo>
                        <a:pt x="10" y="281"/>
                      </a:lnTo>
                      <a:lnTo>
                        <a:pt x="21" y="315"/>
                      </a:lnTo>
                      <a:lnTo>
                        <a:pt x="33" y="347"/>
                      </a:lnTo>
                      <a:lnTo>
                        <a:pt x="46" y="378"/>
                      </a:lnTo>
                      <a:lnTo>
                        <a:pt x="53" y="394"/>
                      </a:lnTo>
                      <a:lnTo>
                        <a:pt x="60" y="409"/>
                      </a:lnTo>
                      <a:lnTo>
                        <a:pt x="67" y="424"/>
                      </a:lnTo>
                      <a:lnTo>
                        <a:pt x="74" y="440"/>
                      </a:lnTo>
                      <a:lnTo>
                        <a:pt x="89" y="471"/>
                      </a:lnTo>
                      <a:lnTo>
                        <a:pt x="105" y="500"/>
                      </a:lnTo>
                      <a:lnTo>
                        <a:pt x="121" y="530"/>
                      </a:lnTo>
                      <a:lnTo>
                        <a:pt x="138" y="558"/>
                      </a:lnTo>
                      <a:lnTo>
                        <a:pt x="147" y="572"/>
                      </a:lnTo>
                      <a:lnTo>
                        <a:pt x="156" y="586"/>
                      </a:lnTo>
                      <a:lnTo>
                        <a:pt x="175" y="615"/>
                      </a:lnTo>
                      <a:lnTo>
                        <a:pt x="185" y="629"/>
                      </a:lnTo>
                      <a:lnTo>
                        <a:pt x="195" y="642"/>
                      </a:lnTo>
                      <a:lnTo>
                        <a:pt x="216" y="669"/>
                      </a:lnTo>
                      <a:lnTo>
                        <a:pt x="236" y="695"/>
                      </a:lnTo>
                      <a:lnTo>
                        <a:pt x="258" y="720"/>
                      </a:lnTo>
                      <a:lnTo>
                        <a:pt x="280" y="745"/>
                      </a:lnTo>
                      <a:lnTo>
                        <a:pt x="303" y="771"/>
                      </a:lnTo>
                      <a:lnTo>
                        <a:pt x="326" y="794"/>
                      </a:lnTo>
                      <a:lnTo>
                        <a:pt x="351" y="818"/>
                      </a:lnTo>
                      <a:lnTo>
                        <a:pt x="375" y="840"/>
                      </a:lnTo>
                      <a:lnTo>
                        <a:pt x="388" y="851"/>
                      </a:lnTo>
                      <a:lnTo>
                        <a:pt x="401" y="862"/>
                      </a:lnTo>
                      <a:lnTo>
                        <a:pt x="426" y="883"/>
                      </a:lnTo>
                      <a:lnTo>
                        <a:pt x="453" y="904"/>
                      </a:lnTo>
                      <a:lnTo>
                        <a:pt x="479" y="923"/>
                      </a:lnTo>
                      <a:lnTo>
                        <a:pt x="508" y="944"/>
                      </a:lnTo>
                      <a:lnTo>
                        <a:pt x="536" y="962"/>
                      </a:lnTo>
                      <a:lnTo>
                        <a:pt x="564" y="980"/>
                      </a:lnTo>
                      <a:lnTo>
                        <a:pt x="593" y="997"/>
                      </a:lnTo>
                      <a:lnTo>
                        <a:pt x="622" y="1013"/>
                      </a:lnTo>
                      <a:lnTo>
                        <a:pt x="652" y="1028"/>
                      </a:lnTo>
                      <a:lnTo>
                        <a:pt x="684" y="1043"/>
                      </a:lnTo>
                      <a:lnTo>
                        <a:pt x="659" y="657"/>
                      </a:lnTo>
                      <a:lnTo>
                        <a:pt x="971" y="475"/>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53" name="MH_SubTitle_7">
                  <a:extLst>
                    <a:ext uri="{FF2B5EF4-FFF2-40B4-BE49-F238E27FC236}">
                      <a16:creationId xmlns:a16="http://schemas.microsoft.com/office/drawing/2014/main" xmlns="" id="{7EB8D989-6A1E-4B4A-8603-D21ED6E3A604}"/>
                    </a:ext>
                  </a:extLst>
                </p:cNvPr>
                <p:cNvSpPr>
                  <a:spLocks noChangeAspect="1"/>
                </p:cNvSpPr>
                <p:nvPr>
                  <p:custDataLst>
                    <p:tags r:id="rId6"/>
                  </p:custDataLst>
                </p:nvPr>
              </p:nvSpPr>
              <p:spPr bwMode="auto">
                <a:xfrm>
                  <a:off x="4764088" y="3144838"/>
                  <a:ext cx="677862" cy="969962"/>
                </a:xfrm>
                <a:custGeom>
                  <a:avLst/>
                  <a:gdLst>
                    <a:gd name="T0" fmla="*/ 715 w 726"/>
                    <a:gd name="T1" fmla="*/ 436 h 1039"/>
                    <a:gd name="T2" fmla="*/ 696 w 726"/>
                    <a:gd name="T3" fmla="*/ 474 h 1039"/>
                    <a:gd name="T4" fmla="*/ 680 w 726"/>
                    <a:gd name="T5" fmla="*/ 513 h 1039"/>
                    <a:gd name="T6" fmla="*/ 666 w 726"/>
                    <a:gd name="T7" fmla="*/ 553 h 1039"/>
                    <a:gd name="T8" fmla="*/ 654 w 726"/>
                    <a:gd name="T9" fmla="*/ 593 h 1039"/>
                    <a:gd name="T10" fmla="*/ 646 w 726"/>
                    <a:gd name="T11" fmla="*/ 635 h 1039"/>
                    <a:gd name="T12" fmla="*/ 640 w 726"/>
                    <a:gd name="T13" fmla="*/ 679 h 1039"/>
                    <a:gd name="T14" fmla="*/ 637 w 726"/>
                    <a:gd name="T15" fmla="*/ 722 h 1039"/>
                    <a:gd name="T16" fmla="*/ 637 w 726"/>
                    <a:gd name="T17" fmla="*/ 767 h 1039"/>
                    <a:gd name="T18" fmla="*/ 640 w 726"/>
                    <a:gd name="T19" fmla="*/ 811 h 1039"/>
                    <a:gd name="T20" fmla="*/ 646 w 726"/>
                    <a:gd name="T21" fmla="*/ 856 h 1039"/>
                    <a:gd name="T22" fmla="*/ 655 w 726"/>
                    <a:gd name="T23" fmla="*/ 898 h 1039"/>
                    <a:gd name="T24" fmla="*/ 324 w 726"/>
                    <a:gd name="T25" fmla="*/ 783 h 1039"/>
                    <a:gd name="T26" fmla="*/ 26 w 726"/>
                    <a:gd name="T27" fmla="*/ 1004 h 1039"/>
                    <a:gd name="T28" fmla="*/ 19 w 726"/>
                    <a:gd name="T29" fmla="*/ 967 h 1039"/>
                    <a:gd name="T30" fmla="*/ 9 w 726"/>
                    <a:gd name="T31" fmla="*/ 894 h 1039"/>
                    <a:gd name="T32" fmla="*/ 2 w 726"/>
                    <a:gd name="T33" fmla="*/ 820 h 1039"/>
                    <a:gd name="T34" fmla="*/ 0 w 726"/>
                    <a:gd name="T35" fmla="*/ 745 h 1039"/>
                    <a:gd name="T36" fmla="*/ 1 w 726"/>
                    <a:gd name="T37" fmla="*/ 693 h 1039"/>
                    <a:gd name="T38" fmla="*/ 4 w 726"/>
                    <a:gd name="T39" fmla="*/ 641 h 1039"/>
                    <a:gd name="T40" fmla="*/ 9 w 726"/>
                    <a:gd name="T41" fmla="*/ 590 h 1039"/>
                    <a:gd name="T42" fmla="*/ 16 w 726"/>
                    <a:gd name="T43" fmla="*/ 541 h 1039"/>
                    <a:gd name="T44" fmla="*/ 25 w 726"/>
                    <a:gd name="T45" fmla="*/ 490 h 1039"/>
                    <a:gd name="T46" fmla="*/ 36 w 726"/>
                    <a:gd name="T47" fmla="*/ 442 h 1039"/>
                    <a:gd name="T48" fmla="*/ 49 w 726"/>
                    <a:gd name="T49" fmla="*/ 394 h 1039"/>
                    <a:gd name="T50" fmla="*/ 63 w 726"/>
                    <a:gd name="T51" fmla="*/ 347 h 1039"/>
                    <a:gd name="T52" fmla="*/ 79 w 726"/>
                    <a:gd name="T53" fmla="*/ 300 h 1039"/>
                    <a:gd name="T54" fmla="*/ 98 w 726"/>
                    <a:gd name="T55" fmla="*/ 255 h 1039"/>
                    <a:gd name="T56" fmla="*/ 118 w 726"/>
                    <a:gd name="T57" fmla="*/ 210 h 1039"/>
                    <a:gd name="T58" fmla="*/ 139 w 726"/>
                    <a:gd name="T59" fmla="*/ 166 h 1039"/>
                    <a:gd name="T60" fmla="*/ 162 w 726"/>
                    <a:gd name="T61" fmla="*/ 123 h 1039"/>
                    <a:gd name="T62" fmla="*/ 186 w 726"/>
                    <a:gd name="T63" fmla="*/ 81 h 1039"/>
                    <a:gd name="T64" fmla="*/ 212 w 726"/>
                    <a:gd name="T65" fmla="*/ 41 h 1039"/>
                    <a:gd name="T66" fmla="*/ 239 w 726"/>
                    <a:gd name="T67" fmla="*/ 0 h 1039"/>
                    <a:gd name="T68" fmla="*/ 726 w 726"/>
                    <a:gd name="T69" fmla="*/ 418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6" h="1039">
                      <a:moveTo>
                        <a:pt x="726" y="418"/>
                      </a:moveTo>
                      <a:lnTo>
                        <a:pt x="715" y="436"/>
                      </a:lnTo>
                      <a:lnTo>
                        <a:pt x="705" y="455"/>
                      </a:lnTo>
                      <a:lnTo>
                        <a:pt x="696" y="474"/>
                      </a:lnTo>
                      <a:lnTo>
                        <a:pt x="687" y="493"/>
                      </a:lnTo>
                      <a:lnTo>
                        <a:pt x="680" y="513"/>
                      </a:lnTo>
                      <a:lnTo>
                        <a:pt x="672" y="533"/>
                      </a:lnTo>
                      <a:lnTo>
                        <a:pt x="666" y="553"/>
                      </a:lnTo>
                      <a:lnTo>
                        <a:pt x="660" y="573"/>
                      </a:lnTo>
                      <a:lnTo>
                        <a:pt x="654" y="593"/>
                      </a:lnTo>
                      <a:lnTo>
                        <a:pt x="650" y="614"/>
                      </a:lnTo>
                      <a:lnTo>
                        <a:pt x="646" y="635"/>
                      </a:lnTo>
                      <a:lnTo>
                        <a:pt x="643" y="656"/>
                      </a:lnTo>
                      <a:lnTo>
                        <a:pt x="640" y="679"/>
                      </a:lnTo>
                      <a:lnTo>
                        <a:pt x="638" y="701"/>
                      </a:lnTo>
                      <a:lnTo>
                        <a:pt x="637" y="722"/>
                      </a:lnTo>
                      <a:lnTo>
                        <a:pt x="637" y="745"/>
                      </a:lnTo>
                      <a:lnTo>
                        <a:pt x="637" y="767"/>
                      </a:lnTo>
                      <a:lnTo>
                        <a:pt x="638" y="789"/>
                      </a:lnTo>
                      <a:lnTo>
                        <a:pt x="640" y="811"/>
                      </a:lnTo>
                      <a:lnTo>
                        <a:pt x="643" y="834"/>
                      </a:lnTo>
                      <a:lnTo>
                        <a:pt x="646" y="856"/>
                      </a:lnTo>
                      <a:lnTo>
                        <a:pt x="650" y="877"/>
                      </a:lnTo>
                      <a:lnTo>
                        <a:pt x="655" y="898"/>
                      </a:lnTo>
                      <a:lnTo>
                        <a:pt x="660" y="919"/>
                      </a:lnTo>
                      <a:lnTo>
                        <a:pt x="324" y="783"/>
                      </a:lnTo>
                      <a:lnTo>
                        <a:pt x="34" y="1039"/>
                      </a:lnTo>
                      <a:lnTo>
                        <a:pt x="26" y="1004"/>
                      </a:lnTo>
                      <a:lnTo>
                        <a:pt x="23" y="986"/>
                      </a:lnTo>
                      <a:lnTo>
                        <a:pt x="19" y="967"/>
                      </a:lnTo>
                      <a:lnTo>
                        <a:pt x="14" y="931"/>
                      </a:lnTo>
                      <a:lnTo>
                        <a:pt x="9" y="894"/>
                      </a:lnTo>
                      <a:lnTo>
                        <a:pt x="5" y="858"/>
                      </a:lnTo>
                      <a:lnTo>
                        <a:pt x="2" y="820"/>
                      </a:lnTo>
                      <a:lnTo>
                        <a:pt x="1" y="782"/>
                      </a:lnTo>
                      <a:lnTo>
                        <a:pt x="0" y="745"/>
                      </a:lnTo>
                      <a:lnTo>
                        <a:pt x="0" y="719"/>
                      </a:lnTo>
                      <a:lnTo>
                        <a:pt x="1" y="693"/>
                      </a:lnTo>
                      <a:lnTo>
                        <a:pt x="2" y="667"/>
                      </a:lnTo>
                      <a:lnTo>
                        <a:pt x="4" y="641"/>
                      </a:lnTo>
                      <a:lnTo>
                        <a:pt x="6" y="616"/>
                      </a:lnTo>
                      <a:lnTo>
                        <a:pt x="9" y="590"/>
                      </a:lnTo>
                      <a:lnTo>
                        <a:pt x="13" y="565"/>
                      </a:lnTo>
                      <a:lnTo>
                        <a:pt x="16" y="541"/>
                      </a:lnTo>
                      <a:lnTo>
                        <a:pt x="20" y="516"/>
                      </a:lnTo>
                      <a:lnTo>
                        <a:pt x="25" y="490"/>
                      </a:lnTo>
                      <a:lnTo>
                        <a:pt x="30" y="466"/>
                      </a:lnTo>
                      <a:lnTo>
                        <a:pt x="36" y="442"/>
                      </a:lnTo>
                      <a:lnTo>
                        <a:pt x="42" y="418"/>
                      </a:lnTo>
                      <a:lnTo>
                        <a:pt x="49" y="394"/>
                      </a:lnTo>
                      <a:lnTo>
                        <a:pt x="56" y="371"/>
                      </a:lnTo>
                      <a:lnTo>
                        <a:pt x="63" y="347"/>
                      </a:lnTo>
                      <a:lnTo>
                        <a:pt x="71" y="323"/>
                      </a:lnTo>
                      <a:lnTo>
                        <a:pt x="79" y="300"/>
                      </a:lnTo>
                      <a:lnTo>
                        <a:pt x="89" y="277"/>
                      </a:lnTo>
                      <a:lnTo>
                        <a:pt x="98" y="255"/>
                      </a:lnTo>
                      <a:lnTo>
                        <a:pt x="108" y="232"/>
                      </a:lnTo>
                      <a:lnTo>
                        <a:pt x="118" y="210"/>
                      </a:lnTo>
                      <a:lnTo>
                        <a:pt x="128" y="188"/>
                      </a:lnTo>
                      <a:lnTo>
                        <a:pt x="139" y="166"/>
                      </a:lnTo>
                      <a:lnTo>
                        <a:pt x="150" y="144"/>
                      </a:lnTo>
                      <a:lnTo>
                        <a:pt x="162" y="123"/>
                      </a:lnTo>
                      <a:lnTo>
                        <a:pt x="174" y="102"/>
                      </a:lnTo>
                      <a:lnTo>
                        <a:pt x="186" y="81"/>
                      </a:lnTo>
                      <a:lnTo>
                        <a:pt x="199" y="61"/>
                      </a:lnTo>
                      <a:lnTo>
                        <a:pt x="212" y="41"/>
                      </a:lnTo>
                      <a:lnTo>
                        <a:pt x="226" y="20"/>
                      </a:lnTo>
                      <a:lnTo>
                        <a:pt x="239" y="0"/>
                      </a:lnTo>
                      <a:lnTo>
                        <a:pt x="609" y="61"/>
                      </a:lnTo>
                      <a:lnTo>
                        <a:pt x="726" y="418"/>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54" name="MH_SubTitle_1">
                  <a:extLst>
                    <a:ext uri="{FF2B5EF4-FFF2-40B4-BE49-F238E27FC236}">
                      <a16:creationId xmlns:a16="http://schemas.microsoft.com/office/drawing/2014/main" xmlns="" id="{712940AF-9CDA-471A-BA17-31A13FD15BEE}"/>
                    </a:ext>
                  </a:extLst>
                </p:cNvPr>
                <p:cNvSpPr>
                  <a:spLocks noChangeAspect="1"/>
                </p:cNvSpPr>
                <p:nvPr>
                  <p:custDataLst>
                    <p:tags r:id="rId7"/>
                  </p:custDataLst>
                </p:nvPr>
              </p:nvSpPr>
              <p:spPr bwMode="auto">
                <a:xfrm>
                  <a:off x="5029201" y="2646364"/>
                  <a:ext cx="1069975" cy="822325"/>
                </a:xfrm>
                <a:custGeom>
                  <a:avLst/>
                  <a:gdLst>
                    <a:gd name="T0" fmla="*/ 502 w 1148"/>
                    <a:gd name="T1" fmla="*/ 868 h 882"/>
                    <a:gd name="T2" fmla="*/ 524 w 1148"/>
                    <a:gd name="T3" fmla="*/ 843 h 882"/>
                    <a:gd name="T4" fmla="*/ 547 w 1148"/>
                    <a:gd name="T5" fmla="*/ 819 h 882"/>
                    <a:gd name="T6" fmla="*/ 571 w 1148"/>
                    <a:gd name="T7" fmla="*/ 797 h 882"/>
                    <a:gd name="T8" fmla="*/ 598 w 1148"/>
                    <a:gd name="T9" fmla="*/ 775 h 882"/>
                    <a:gd name="T10" fmla="*/ 624 w 1148"/>
                    <a:gd name="T11" fmla="*/ 755 h 882"/>
                    <a:gd name="T12" fmla="*/ 651 w 1148"/>
                    <a:gd name="T13" fmla="*/ 737 h 882"/>
                    <a:gd name="T14" fmla="*/ 680 w 1148"/>
                    <a:gd name="T15" fmla="*/ 719 h 882"/>
                    <a:gd name="T16" fmla="*/ 709 w 1148"/>
                    <a:gd name="T17" fmla="*/ 703 h 882"/>
                    <a:gd name="T18" fmla="*/ 740 w 1148"/>
                    <a:gd name="T19" fmla="*/ 689 h 882"/>
                    <a:gd name="T20" fmla="*/ 772 w 1148"/>
                    <a:gd name="T21" fmla="*/ 676 h 882"/>
                    <a:gd name="T22" fmla="*/ 804 w 1148"/>
                    <a:gd name="T23" fmla="*/ 665 h 882"/>
                    <a:gd name="T24" fmla="*/ 836 w 1148"/>
                    <a:gd name="T25" fmla="*/ 656 h 882"/>
                    <a:gd name="T26" fmla="*/ 870 w 1148"/>
                    <a:gd name="T27" fmla="*/ 648 h 882"/>
                    <a:gd name="T28" fmla="*/ 904 w 1148"/>
                    <a:gd name="T29" fmla="*/ 642 h 882"/>
                    <a:gd name="T30" fmla="*/ 939 w 1148"/>
                    <a:gd name="T31" fmla="*/ 638 h 882"/>
                    <a:gd name="T32" fmla="*/ 1148 w 1148"/>
                    <a:gd name="T33" fmla="*/ 334 h 882"/>
                    <a:gd name="T34" fmla="*/ 918 w 1148"/>
                    <a:gd name="T35" fmla="*/ 1 h 882"/>
                    <a:gd name="T36" fmla="*/ 847 w 1148"/>
                    <a:gd name="T37" fmla="*/ 8 h 882"/>
                    <a:gd name="T38" fmla="*/ 777 w 1148"/>
                    <a:gd name="T39" fmla="*/ 18 h 882"/>
                    <a:gd name="T40" fmla="*/ 708 w 1148"/>
                    <a:gd name="T41" fmla="*/ 32 h 882"/>
                    <a:gd name="T42" fmla="*/ 675 w 1148"/>
                    <a:gd name="T43" fmla="*/ 40 h 882"/>
                    <a:gd name="T44" fmla="*/ 609 w 1148"/>
                    <a:gd name="T45" fmla="*/ 59 h 882"/>
                    <a:gd name="T46" fmla="*/ 543 w 1148"/>
                    <a:gd name="T47" fmla="*/ 83 h 882"/>
                    <a:gd name="T48" fmla="*/ 480 w 1148"/>
                    <a:gd name="T49" fmla="*/ 109 h 882"/>
                    <a:gd name="T50" fmla="*/ 417 w 1148"/>
                    <a:gd name="T51" fmla="*/ 138 h 882"/>
                    <a:gd name="T52" fmla="*/ 373 w 1148"/>
                    <a:gd name="T53" fmla="*/ 162 h 882"/>
                    <a:gd name="T54" fmla="*/ 343 w 1148"/>
                    <a:gd name="T55" fmla="*/ 178 h 882"/>
                    <a:gd name="T56" fmla="*/ 300 w 1148"/>
                    <a:gd name="T57" fmla="*/ 205 h 882"/>
                    <a:gd name="T58" fmla="*/ 271 w 1148"/>
                    <a:gd name="T59" fmla="*/ 224 h 882"/>
                    <a:gd name="T60" fmla="*/ 244 w 1148"/>
                    <a:gd name="T61" fmla="*/ 244 h 882"/>
                    <a:gd name="T62" fmla="*/ 204 w 1148"/>
                    <a:gd name="T63" fmla="*/ 275 h 882"/>
                    <a:gd name="T64" fmla="*/ 165 w 1148"/>
                    <a:gd name="T65" fmla="*/ 306 h 882"/>
                    <a:gd name="T66" fmla="*/ 114 w 1148"/>
                    <a:gd name="T67" fmla="*/ 351 h 882"/>
                    <a:gd name="T68" fmla="*/ 67 w 1148"/>
                    <a:gd name="T69" fmla="*/ 398 h 882"/>
                    <a:gd name="T70" fmla="*/ 22 w 1148"/>
                    <a:gd name="T71" fmla="*/ 449 h 882"/>
                    <a:gd name="T72" fmla="*/ 382 w 1148"/>
                    <a:gd name="T73" fmla="*/ 539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882">
                      <a:moveTo>
                        <a:pt x="492" y="882"/>
                      </a:moveTo>
                      <a:lnTo>
                        <a:pt x="502" y="868"/>
                      </a:lnTo>
                      <a:lnTo>
                        <a:pt x="513" y="855"/>
                      </a:lnTo>
                      <a:lnTo>
                        <a:pt x="524" y="843"/>
                      </a:lnTo>
                      <a:lnTo>
                        <a:pt x="535" y="831"/>
                      </a:lnTo>
                      <a:lnTo>
                        <a:pt x="547" y="819"/>
                      </a:lnTo>
                      <a:lnTo>
                        <a:pt x="559" y="808"/>
                      </a:lnTo>
                      <a:lnTo>
                        <a:pt x="571" y="797"/>
                      </a:lnTo>
                      <a:lnTo>
                        <a:pt x="584" y="786"/>
                      </a:lnTo>
                      <a:lnTo>
                        <a:pt x="598" y="775"/>
                      </a:lnTo>
                      <a:lnTo>
                        <a:pt x="611" y="765"/>
                      </a:lnTo>
                      <a:lnTo>
                        <a:pt x="624" y="755"/>
                      </a:lnTo>
                      <a:lnTo>
                        <a:pt x="638" y="746"/>
                      </a:lnTo>
                      <a:lnTo>
                        <a:pt x="651" y="737"/>
                      </a:lnTo>
                      <a:lnTo>
                        <a:pt x="666" y="728"/>
                      </a:lnTo>
                      <a:lnTo>
                        <a:pt x="680" y="719"/>
                      </a:lnTo>
                      <a:lnTo>
                        <a:pt x="695" y="711"/>
                      </a:lnTo>
                      <a:lnTo>
                        <a:pt x="709" y="703"/>
                      </a:lnTo>
                      <a:lnTo>
                        <a:pt x="724" y="696"/>
                      </a:lnTo>
                      <a:lnTo>
                        <a:pt x="740" y="689"/>
                      </a:lnTo>
                      <a:lnTo>
                        <a:pt x="755" y="682"/>
                      </a:lnTo>
                      <a:lnTo>
                        <a:pt x="772" y="676"/>
                      </a:lnTo>
                      <a:lnTo>
                        <a:pt x="788" y="670"/>
                      </a:lnTo>
                      <a:lnTo>
                        <a:pt x="804" y="665"/>
                      </a:lnTo>
                      <a:lnTo>
                        <a:pt x="820" y="660"/>
                      </a:lnTo>
                      <a:lnTo>
                        <a:pt x="836" y="656"/>
                      </a:lnTo>
                      <a:lnTo>
                        <a:pt x="853" y="652"/>
                      </a:lnTo>
                      <a:lnTo>
                        <a:pt x="870" y="648"/>
                      </a:lnTo>
                      <a:lnTo>
                        <a:pt x="887" y="645"/>
                      </a:lnTo>
                      <a:lnTo>
                        <a:pt x="904" y="642"/>
                      </a:lnTo>
                      <a:lnTo>
                        <a:pt x="922" y="640"/>
                      </a:lnTo>
                      <a:lnTo>
                        <a:pt x="939" y="638"/>
                      </a:lnTo>
                      <a:lnTo>
                        <a:pt x="957" y="637"/>
                      </a:lnTo>
                      <a:lnTo>
                        <a:pt x="1148" y="334"/>
                      </a:lnTo>
                      <a:lnTo>
                        <a:pt x="954" y="0"/>
                      </a:lnTo>
                      <a:lnTo>
                        <a:pt x="918" y="1"/>
                      </a:lnTo>
                      <a:lnTo>
                        <a:pt x="882" y="4"/>
                      </a:lnTo>
                      <a:lnTo>
                        <a:pt x="847" y="8"/>
                      </a:lnTo>
                      <a:lnTo>
                        <a:pt x="812" y="12"/>
                      </a:lnTo>
                      <a:lnTo>
                        <a:pt x="777" y="18"/>
                      </a:lnTo>
                      <a:lnTo>
                        <a:pt x="742" y="24"/>
                      </a:lnTo>
                      <a:lnTo>
                        <a:pt x="708" y="32"/>
                      </a:lnTo>
                      <a:lnTo>
                        <a:pt x="691" y="36"/>
                      </a:lnTo>
                      <a:lnTo>
                        <a:pt x="675" y="40"/>
                      </a:lnTo>
                      <a:lnTo>
                        <a:pt x="641" y="49"/>
                      </a:lnTo>
                      <a:lnTo>
                        <a:pt x="609" y="59"/>
                      </a:lnTo>
                      <a:lnTo>
                        <a:pt x="575" y="70"/>
                      </a:lnTo>
                      <a:lnTo>
                        <a:pt x="543" y="83"/>
                      </a:lnTo>
                      <a:lnTo>
                        <a:pt x="511" y="95"/>
                      </a:lnTo>
                      <a:lnTo>
                        <a:pt x="480" y="109"/>
                      </a:lnTo>
                      <a:lnTo>
                        <a:pt x="449" y="123"/>
                      </a:lnTo>
                      <a:lnTo>
                        <a:pt x="417" y="138"/>
                      </a:lnTo>
                      <a:lnTo>
                        <a:pt x="387" y="153"/>
                      </a:lnTo>
                      <a:lnTo>
                        <a:pt x="373" y="162"/>
                      </a:lnTo>
                      <a:lnTo>
                        <a:pt x="358" y="170"/>
                      </a:lnTo>
                      <a:lnTo>
                        <a:pt x="343" y="178"/>
                      </a:lnTo>
                      <a:lnTo>
                        <a:pt x="329" y="187"/>
                      </a:lnTo>
                      <a:lnTo>
                        <a:pt x="300" y="205"/>
                      </a:lnTo>
                      <a:lnTo>
                        <a:pt x="286" y="214"/>
                      </a:lnTo>
                      <a:lnTo>
                        <a:pt x="271" y="224"/>
                      </a:lnTo>
                      <a:lnTo>
                        <a:pt x="258" y="233"/>
                      </a:lnTo>
                      <a:lnTo>
                        <a:pt x="244" y="244"/>
                      </a:lnTo>
                      <a:lnTo>
                        <a:pt x="217" y="264"/>
                      </a:lnTo>
                      <a:lnTo>
                        <a:pt x="204" y="275"/>
                      </a:lnTo>
                      <a:lnTo>
                        <a:pt x="191" y="285"/>
                      </a:lnTo>
                      <a:lnTo>
                        <a:pt x="165" y="306"/>
                      </a:lnTo>
                      <a:lnTo>
                        <a:pt x="140" y="328"/>
                      </a:lnTo>
                      <a:lnTo>
                        <a:pt x="114" y="351"/>
                      </a:lnTo>
                      <a:lnTo>
                        <a:pt x="90" y="374"/>
                      </a:lnTo>
                      <a:lnTo>
                        <a:pt x="67" y="398"/>
                      </a:lnTo>
                      <a:lnTo>
                        <a:pt x="44" y="424"/>
                      </a:lnTo>
                      <a:lnTo>
                        <a:pt x="22" y="449"/>
                      </a:lnTo>
                      <a:lnTo>
                        <a:pt x="0" y="475"/>
                      </a:lnTo>
                      <a:lnTo>
                        <a:pt x="382" y="539"/>
                      </a:lnTo>
                      <a:lnTo>
                        <a:pt x="492" y="882"/>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grpSp>
          <p:sp>
            <p:nvSpPr>
              <p:cNvPr id="41" name="矩形 40">
                <a:extLst>
                  <a:ext uri="{FF2B5EF4-FFF2-40B4-BE49-F238E27FC236}">
                    <a16:creationId xmlns:a16="http://schemas.microsoft.com/office/drawing/2014/main" xmlns="" id="{D76F9235-012A-45C6-A489-C7B5BA43FCA0}"/>
                  </a:ext>
                </a:extLst>
              </p:cNvPr>
              <p:cNvSpPr/>
              <p:nvPr/>
            </p:nvSpPr>
            <p:spPr>
              <a:xfrm>
                <a:off x="829074" y="3100151"/>
                <a:ext cx="800219" cy="941155"/>
              </a:xfrm>
              <a:prstGeom prst="rect">
                <a:avLst/>
              </a:prstGeom>
            </p:spPr>
            <p:txBody>
              <a:bodyPr wrap="non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个人</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2" name="矩形 41">
                <a:extLst>
                  <a:ext uri="{FF2B5EF4-FFF2-40B4-BE49-F238E27FC236}">
                    <a16:creationId xmlns:a16="http://schemas.microsoft.com/office/drawing/2014/main" xmlns="" id="{AED85F13-50DC-43F0-BB19-06A91F7E5D89}"/>
                  </a:ext>
                </a:extLst>
              </p:cNvPr>
              <p:cNvSpPr/>
              <p:nvPr/>
            </p:nvSpPr>
            <p:spPr>
              <a:xfrm>
                <a:off x="1659463" y="2311951"/>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群体</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3" name="矩形 42">
                <a:extLst>
                  <a:ext uri="{FF2B5EF4-FFF2-40B4-BE49-F238E27FC236}">
                    <a16:creationId xmlns:a16="http://schemas.microsoft.com/office/drawing/2014/main" xmlns="" id="{669BBF4A-E40C-49D1-97D9-F803FBC1B25D}"/>
                  </a:ext>
                </a:extLst>
              </p:cNvPr>
              <p:cNvSpPr/>
              <p:nvPr/>
            </p:nvSpPr>
            <p:spPr>
              <a:xfrm>
                <a:off x="2792100" y="2427327"/>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阶级</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BF9C7CE7-578D-4877-9748-CBDAEB0AB0BE}"/>
                  </a:ext>
                </a:extLst>
              </p:cNvPr>
              <p:cNvSpPr/>
              <p:nvPr/>
            </p:nvSpPr>
            <p:spPr>
              <a:xfrm>
                <a:off x="3399722" y="3438555"/>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民族</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xmlns="" id="{C9CA0AFB-FF07-4B8A-9204-03CBA67097A5}"/>
                  </a:ext>
                </a:extLst>
              </p:cNvPr>
              <p:cNvSpPr/>
              <p:nvPr/>
            </p:nvSpPr>
            <p:spPr>
              <a:xfrm>
                <a:off x="3080727" y="4499345"/>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社会</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xmlns="" id="{3E295EC1-D498-4D20-AA94-CAD6176834D6}"/>
                  </a:ext>
                </a:extLst>
              </p:cNvPr>
              <p:cNvSpPr/>
              <p:nvPr/>
            </p:nvSpPr>
            <p:spPr>
              <a:xfrm>
                <a:off x="2018114" y="4908099"/>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国家</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sp>
            <p:nvSpPr>
              <p:cNvPr id="47" name="矩形 46">
                <a:extLst>
                  <a:ext uri="{FF2B5EF4-FFF2-40B4-BE49-F238E27FC236}">
                    <a16:creationId xmlns:a16="http://schemas.microsoft.com/office/drawing/2014/main" xmlns="" id="{D47BD8C6-9EFC-4A47-A6C2-94A4A28868E1}"/>
                  </a:ext>
                </a:extLst>
              </p:cNvPr>
              <p:cNvSpPr/>
              <p:nvPr/>
            </p:nvSpPr>
            <p:spPr>
              <a:xfrm>
                <a:off x="961712" y="4320374"/>
                <a:ext cx="800219"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人类</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rPr>
                  <a:t>需要</a:t>
                </a:r>
                <a:endParaRPr kumimoji="0" lang="en-US" altLang="zh-CN" sz="2400" b="1" i="0" u="none" strike="noStrike" kern="1200" cap="none" spc="0" normalizeH="0" baseline="0" noProof="0" dirty="0">
                  <a:ln>
                    <a:noFill/>
                  </a:ln>
                  <a:solidFill>
                    <a:srgbClr val="FFFFFF"/>
                  </a:solidFill>
                  <a:effectLst/>
                  <a:uLnTx/>
                  <a:uFillTx/>
                  <a:latin typeface="微软雅黑" pitchFamily="34" charset="-122"/>
                  <a:ea typeface="微软雅黑" panose="020B0503020204020204" pitchFamily="34" charset="-122"/>
                  <a:cs typeface="+mn-cs"/>
                </a:endParaRPr>
              </a:p>
            </p:txBody>
          </p:sp>
        </p:grpSp>
        <p:sp>
          <p:nvSpPr>
            <p:cNvPr id="57" name="矩形 56">
              <a:extLst>
                <a:ext uri="{FF2B5EF4-FFF2-40B4-BE49-F238E27FC236}">
                  <a16:creationId xmlns:a16="http://schemas.microsoft.com/office/drawing/2014/main" xmlns="" id="{6265EEA3-C984-4E64-9AFC-2D154F8BB256}"/>
                </a:ext>
              </a:extLst>
            </p:cNvPr>
            <p:cNvSpPr/>
            <p:nvPr/>
          </p:nvSpPr>
          <p:spPr>
            <a:xfrm>
              <a:off x="8857899" y="3443964"/>
              <a:ext cx="1415772" cy="107721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主体</a:t>
              </a:r>
              <a:endParaRPr kumimoji="0" lang="en-US" altLang="zh-CN" sz="32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的需要</a:t>
              </a:r>
              <a:endParaRPr kumimoji="0" lang="zh-CN" altLang="en-US" sz="24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grpSp>
      <p:grpSp>
        <p:nvGrpSpPr>
          <p:cNvPr id="58" name="组合 57">
            <a:extLst>
              <a:ext uri="{FF2B5EF4-FFF2-40B4-BE49-F238E27FC236}">
                <a16:creationId xmlns:a16="http://schemas.microsoft.com/office/drawing/2014/main" xmlns="" id="{18B00FD2-EFB6-46EE-9041-7E76E6B07AE5}"/>
              </a:ext>
            </a:extLst>
          </p:cNvPr>
          <p:cNvGrpSpPr/>
          <p:nvPr/>
        </p:nvGrpSpPr>
        <p:grpSpPr>
          <a:xfrm>
            <a:off x="4431590" y="2088774"/>
            <a:ext cx="3328820" cy="4134856"/>
            <a:chOff x="4431590" y="2088774"/>
            <a:chExt cx="3328820" cy="4134856"/>
          </a:xfrm>
        </p:grpSpPr>
        <p:grpSp>
          <p:nvGrpSpPr>
            <p:cNvPr id="56" name="组合 55">
              <a:extLst>
                <a:ext uri="{FF2B5EF4-FFF2-40B4-BE49-F238E27FC236}">
                  <a16:creationId xmlns:a16="http://schemas.microsoft.com/office/drawing/2014/main" xmlns="" id="{EB35C58A-A1A2-4AA8-96FD-742AA07304D6}"/>
                </a:ext>
              </a:extLst>
            </p:cNvPr>
            <p:cNvGrpSpPr/>
            <p:nvPr/>
          </p:nvGrpSpPr>
          <p:grpSpPr>
            <a:xfrm>
              <a:off x="4431590" y="2088774"/>
              <a:ext cx="3328820" cy="4134856"/>
              <a:chOff x="4504322" y="1983556"/>
              <a:chExt cx="3328820" cy="4134856"/>
            </a:xfrm>
          </p:grpSpPr>
          <p:sp>
            <p:nvSpPr>
              <p:cNvPr id="86021" name="矩形 9">
                <a:extLst>
                  <a:ext uri="{FF2B5EF4-FFF2-40B4-BE49-F238E27FC236}">
                    <a16:creationId xmlns:a16="http://schemas.microsoft.com/office/drawing/2014/main" xmlns="" id="{AC8A00D7-8B07-4E83-82F8-AA13C3D0E02E}"/>
                  </a:ext>
                </a:extLst>
              </p:cNvPr>
              <p:cNvSpPr>
                <a:spLocks noChangeArrowheads="1"/>
              </p:cNvSpPr>
              <p:nvPr/>
            </p:nvSpPr>
            <p:spPr bwMode="auto">
              <a:xfrm>
                <a:off x="4530784" y="3142948"/>
                <a:ext cx="327589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要判断客体对于个人的意义</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要认识其对于群体、阶级、民族、社会、国家以及人类的意义</a:t>
                </a:r>
              </a:p>
            </p:txBody>
          </p:sp>
          <p:sp>
            <p:nvSpPr>
              <p:cNvPr id="9" name="矩形 8">
                <a:extLst>
                  <a:ext uri="{FF2B5EF4-FFF2-40B4-BE49-F238E27FC236}">
                    <a16:creationId xmlns:a16="http://schemas.microsoft.com/office/drawing/2014/main" xmlns="" id="{AF38BE1C-C310-4660-A26F-747DDFBA7E99}"/>
                  </a:ext>
                </a:extLst>
              </p:cNvPr>
              <p:cNvSpPr/>
              <p:nvPr/>
            </p:nvSpPr>
            <p:spPr>
              <a:xfrm>
                <a:off x="5255661" y="2228587"/>
                <a:ext cx="1826142" cy="58477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价值评价</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62" name="矩形: 圆角 61">
                <a:extLst>
                  <a:ext uri="{FF2B5EF4-FFF2-40B4-BE49-F238E27FC236}">
                    <a16:creationId xmlns:a16="http://schemas.microsoft.com/office/drawing/2014/main" xmlns="" id="{0B2654E6-2C6E-4CC7-BB1F-5D27E2987A45}"/>
                  </a:ext>
                </a:extLst>
              </p:cNvPr>
              <p:cNvSpPr/>
              <p:nvPr/>
            </p:nvSpPr>
            <p:spPr>
              <a:xfrm>
                <a:off x="4504322" y="1983556"/>
                <a:ext cx="3328820" cy="4134856"/>
              </a:xfrm>
              <a:prstGeom prst="roundRect">
                <a:avLst>
                  <a:gd name="adj" fmla="val 0"/>
                </a:avLst>
              </a:prstGeom>
              <a:noFill/>
              <a:ln>
                <a:solidFill>
                  <a:srgbClr val="AE683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64" name="直接连接符 63">
              <a:extLst>
                <a:ext uri="{FF2B5EF4-FFF2-40B4-BE49-F238E27FC236}">
                  <a16:creationId xmlns:a16="http://schemas.microsoft.com/office/drawing/2014/main" xmlns="" id="{3A28ABFA-D5DF-45F4-A599-9B548D68C46A}"/>
                </a:ext>
              </a:extLst>
            </p:cNvPr>
            <p:cNvCxnSpPr/>
            <p:nvPr/>
          </p:nvCxnSpPr>
          <p:spPr>
            <a:xfrm flipV="1">
              <a:off x="4823619" y="3050375"/>
              <a:ext cx="2544762" cy="1588"/>
            </a:xfrm>
            <a:prstGeom prst="line">
              <a:avLst/>
            </a:prstGeom>
            <a:ln>
              <a:solidFill>
                <a:srgbClr val="AE683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矩形 9">
            <a:extLst>
              <a:ext uri="{FF2B5EF4-FFF2-40B4-BE49-F238E27FC236}">
                <a16:creationId xmlns:a16="http://schemas.microsoft.com/office/drawing/2014/main" xmlns="" id="{DC33D005-0183-4AE8-AAC9-5DDAE2A05EF1}"/>
              </a:ext>
            </a:extLst>
          </p:cNvPr>
          <p:cNvSpPr>
            <a:spLocks noChangeArrowheads="1"/>
          </p:cNvSpPr>
          <p:nvPr/>
        </p:nvSpPr>
        <p:spPr bwMode="auto">
          <a:xfrm>
            <a:off x="1655763" y="2571750"/>
            <a:ext cx="97456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13" name="矩形: 圆角 12">
            <a:extLst>
              <a:ext uri="{FF2B5EF4-FFF2-40B4-BE49-F238E27FC236}">
                <a16:creationId xmlns:a16="http://schemas.microsoft.com/office/drawing/2014/main" xmlns="" id="{4758FA3A-0F54-4681-B5B6-90F8B175DE97}"/>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45F51973-7332-41E1-AE70-AB9799D21FA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18" name="组合 17">
            <a:extLst>
              <a:ext uri="{FF2B5EF4-FFF2-40B4-BE49-F238E27FC236}">
                <a16:creationId xmlns:a16="http://schemas.microsoft.com/office/drawing/2014/main" xmlns="" id="{660033BB-BA40-4780-A040-78E5AEE0AFE5}"/>
              </a:ext>
            </a:extLst>
          </p:cNvPr>
          <p:cNvGrpSpPr/>
          <p:nvPr/>
        </p:nvGrpSpPr>
        <p:grpSpPr>
          <a:xfrm>
            <a:off x="1069907" y="2236175"/>
            <a:ext cx="2704234" cy="3557283"/>
            <a:chOff x="2605652" y="4040305"/>
            <a:chExt cx="2704234" cy="3557283"/>
          </a:xfrm>
        </p:grpSpPr>
        <p:grpSp>
          <p:nvGrpSpPr>
            <p:cNvPr id="19" name="Group 15">
              <a:extLst>
                <a:ext uri="{FF2B5EF4-FFF2-40B4-BE49-F238E27FC236}">
                  <a16:creationId xmlns:a16="http://schemas.microsoft.com/office/drawing/2014/main" xmlns="" id="{DDC930EA-6FFF-40B3-B955-764D91D4C14D}"/>
                </a:ext>
              </a:extLst>
            </p:cNvPr>
            <p:cNvGrpSpPr>
              <a:grpSpLocks/>
            </p:cNvGrpSpPr>
            <p:nvPr/>
          </p:nvGrpSpPr>
          <p:grpSpPr bwMode="auto">
            <a:xfrm>
              <a:off x="2605652" y="4675216"/>
              <a:ext cx="2704234" cy="2922372"/>
              <a:chOff x="-194779" y="0"/>
              <a:chExt cx="2703539" cy="2922128"/>
            </a:xfrm>
          </p:grpSpPr>
          <p:sp>
            <p:nvSpPr>
              <p:cNvPr id="23" name="矩形 22">
                <a:extLst>
                  <a:ext uri="{FF2B5EF4-FFF2-40B4-BE49-F238E27FC236}">
                    <a16:creationId xmlns:a16="http://schemas.microsoft.com/office/drawing/2014/main" xmlns="" id="{848BDA77-2420-4C49-A452-2F414E621A94}"/>
                  </a:ext>
                </a:extLst>
              </p:cNvPr>
              <p:cNvSpPr>
                <a:spLocks noChangeArrowheads="1"/>
              </p:cNvSpPr>
              <p:nvPr/>
            </p:nvSpPr>
            <p:spPr bwMode="auto">
              <a:xfrm>
                <a:off x="-194779" y="0"/>
                <a:ext cx="2703539" cy="292212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4" name="TextBox 26">
                <a:extLst>
                  <a:ext uri="{FF2B5EF4-FFF2-40B4-BE49-F238E27FC236}">
                    <a16:creationId xmlns:a16="http://schemas.microsoft.com/office/drawing/2014/main" xmlns="" id="{6CD8F82A-D269-4796-B270-B1E8CFD7F61E}"/>
                  </a:ext>
                </a:extLst>
              </p:cNvPr>
              <p:cNvSpPr txBox="1">
                <a:spLocks noChangeArrowheads="1"/>
              </p:cNvSpPr>
              <p:nvPr/>
            </p:nvSpPr>
            <p:spPr bwMode="auto">
              <a:xfrm>
                <a:off x="-55558" y="438065"/>
                <a:ext cx="2425097" cy="22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评价结果的正确与否依赖于对客体状况和主体需要的认识</a:t>
                </a:r>
                <a:endParaRPr kumimoji="0" lang="en-US" sz="2400"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20" name="Group 18">
              <a:extLst>
                <a:ext uri="{FF2B5EF4-FFF2-40B4-BE49-F238E27FC236}">
                  <a16:creationId xmlns:a16="http://schemas.microsoft.com/office/drawing/2014/main" xmlns="" id="{6A13E3FC-A11D-4C7D-8BC6-CE950F02C823}"/>
                </a:ext>
              </a:extLst>
            </p:cNvPr>
            <p:cNvGrpSpPr>
              <a:grpSpLocks/>
            </p:cNvGrpSpPr>
            <p:nvPr/>
          </p:nvGrpSpPr>
          <p:grpSpPr bwMode="auto">
            <a:xfrm>
              <a:off x="3254505" y="4040305"/>
              <a:ext cx="1390650" cy="888646"/>
              <a:chOff x="-1" y="319018"/>
              <a:chExt cx="1453602" cy="929827"/>
            </a:xfrm>
          </p:grpSpPr>
          <p:sp>
            <p:nvSpPr>
              <p:cNvPr id="21" name="矩形 9">
                <a:extLst>
                  <a:ext uri="{FF2B5EF4-FFF2-40B4-BE49-F238E27FC236}">
                    <a16:creationId xmlns:a16="http://schemas.microsoft.com/office/drawing/2014/main" xmlns="" id="{9456E386-676E-4D53-8A55-C70510DFB1F6}"/>
                  </a:ext>
                </a:extLst>
              </p:cNvPr>
              <p:cNvSpPr>
                <a:spLocks noChangeArrowheads="1"/>
              </p:cNvSpPr>
              <p:nvPr/>
            </p:nvSpPr>
            <p:spPr bwMode="auto">
              <a:xfrm rot="2700000">
                <a:off x="263261" y="319018"/>
                <a:ext cx="929827" cy="929827"/>
              </a:xfrm>
              <a:prstGeom prst="rect">
                <a:avLst/>
              </a:prstGeom>
              <a:solidFill>
                <a:srgbClr val="AE68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2" name="TextBox 10">
                <a:extLst>
                  <a:ext uri="{FF2B5EF4-FFF2-40B4-BE49-F238E27FC236}">
                    <a16:creationId xmlns:a16="http://schemas.microsoft.com/office/drawing/2014/main" xmlns="" id="{898B884B-9D3D-4553-B902-EF0E047D0870}"/>
                  </a:ext>
                </a:extLst>
              </p:cNvPr>
              <p:cNvSpPr txBox="1">
                <a:spLocks noChangeArrowheads="1"/>
              </p:cNvSpPr>
              <p:nvPr/>
            </p:nvSpPr>
            <p:spPr bwMode="auto">
              <a:xfrm>
                <a:off x="-1" y="572698"/>
                <a:ext cx="1453602" cy="4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第三</a:t>
                </a:r>
              </a:p>
            </p:txBody>
          </p:sp>
        </p:grpSp>
      </p:grpSp>
      <p:grpSp>
        <p:nvGrpSpPr>
          <p:cNvPr id="7" name="组合 6">
            <a:extLst>
              <a:ext uri="{FF2B5EF4-FFF2-40B4-BE49-F238E27FC236}">
                <a16:creationId xmlns:a16="http://schemas.microsoft.com/office/drawing/2014/main" xmlns="" id="{7B560C72-7FCD-43B9-BE26-DE17F509333D}"/>
              </a:ext>
            </a:extLst>
          </p:cNvPr>
          <p:cNvGrpSpPr/>
          <p:nvPr/>
        </p:nvGrpSpPr>
        <p:grpSpPr>
          <a:xfrm>
            <a:off x="4285266" y="2478620"/>
            <a:ext cx="6977283" cy="3367314"/>
            <a:chOff x="4285266" y="2478620"/>
            <a:chExt cx="6977283" cy="3367314"/>
          </a:xfrm>
        </p:grpSpPr>
        <p:grpSp>
          <p:nvGrpSpPr>
            <p:cNvPr id="2" name="组合 1">
              <a:extLst>
                <a:ext uri="{FF2B5EF4-FFF2-40B4-BE49-F238E27FC236}">
                  <a16:creationId xmlns:a16="http://schemas.microsoft.com/office/drawing/2014/main" xmlns="" id="{7C0C5958-0A13-4658-8376-72C081A9D3D5}"/>
                </a:ext>
              </a:extLst>
            </p:cNvPr>
            <p:cNvGrpSpPr/>
            <p:nvPr/>
          </p:nvGrpSpPr>
          <p:grpSpPr>
            <a:xfrm>
              <a:off x="5657792" y="2478620"/>
              <a:ext cx="4246199" cy="3367314"/>
              <a:chOff x="4012575" y="1801977"/>
              <a:chExt cx="4246199" cy="3367314"/>
            </a:xfrm>
          </p:grpSpPr>
          <p:sp>
            <p:nvSpPr>
              <p:cNvPr id="25" name="iṩlíḍè">
                <a:extLst>
                  <a:ext uri="{FF2B5EF4-FFF2-40B4-BE49-F238E27FC236}">
                    <a16:creationId xmlns:a16="http://schemas.microsoft.com/office/drawing/2014/main" xmlns="" id="{1C352939-9E99-40E2-9BFC-F8E7A22AD47C}"/>
                  </a:ext>
                </a:extLst>
              </p:cNvPr>
              <p:cNvSpPr/>
              <p:nvPr/>
            </p:nvSpPr>
            <p:spPr>
              <a:xfrm>
                <a:off x="4412343" y="1801977"/>
                <a:ext cx="3367314" cy="3367314"/>
              </a:xfrm>
              <a:prstGeom prst="ellipse">
                <a:avLst/>
              </a:prstGeom>
              <a:solidFill>
                <a:schemeClr val="bg1"/>
              </a:solidFill>
              <a:ln w="762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1pPr>
                <a:lvl2pPr marL="0" marR="0" indent="228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2pPr>
                <a:lvl3pPr marL="0" marR="0" indent="457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3pPr>
                <a:lvl4pPr marL="0" marR="0" indent="685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4pPr>
                <a:lvl5pPr marL="0" marR="0" indent="9144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5pPr>
                <a:lvl6pPr marL="0" marR="0" indent="11430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6pPr>
                <a:lvl7pPr marL="0" marR="0" indent="1371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7pPr>
                <a:lvl8pPr marL="0" marR="0" indent="1600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8pPr>
                <a:lvl9pPr marL="0" marR="0" indent="1828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9pPr>
              </a:lstStyle>
              <a:p>
                <a:pPr marL="0" marR="0" lvl="0" indent="0" algn="ctr" defTabSz="825500" rtl="0" eaLnBrk="0" fontAlgn="auto" latinLnBrk="0" hangingPunct="0">
                  <a:lnSpc>
                    <a:spcPct val="100000"/>
                  </a:lnSpc>
                  <a:spcBef>
                    <a:spcPts val="0"/>
                  </a:spcBef>
                  <a:spcAft>
                    <a:spcPts val="0"/>
                  </a:spcAft>
                  <a:buClrTx/>
                  <a:buSzTx/>
                  <a:buFontTx/>
                  <a:buNone/>
                  <a:tabLst/>
                  <a:defRPr/>
                </a:pPr>
                <a:endParaRPr kumimoji="0" sz="74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6" name="iSľidê">
                <a:extLst>
                  <a:ext uri="{FF2B5EF4-FFF2-40B4-BE49-F238E27FC236}">
                    <a16:creationId xmlns:a16="http://schemas.microsoft.com/office/drawing/2014/main" xmlns="" id="{C2A78B87-81A3-4044-8B17-6C30A9A0DCD4}"/>
                  </a:ext>
                </a:extLst>
              </p:cNvPr>
              <p:cNvSpPr/>
              <p:nvPr/>
            </p:nvSpPr>
            <p:spPr>
              <a:xfrm>
                <a:off x="4571040" y="1960674"/>
                <a:ext cx="3049920" cy="3049920"/>
              </a:xfrm>
              <a:prstGeom prst="ellipse">
                <a:avLst/>
              </a:prstGeom>
              <a:solidFill>
                <a:srgbClr val="E4E6EA"/>
              </a:solidFill>
              <a:ln w="28575"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1pPr>
                <a:lvl2pPr marL="0" marR="0" indent="228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2pPr>
                <a:lvl3pPr marL="0" marR="0" indent="457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3pPr>
                <a:lvl4pPr marL="0" marR="0" indent="685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4pPr>
                <a:lvl5pPr marL="0" marR="0" indent="9144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5pPr>
                <a:lvl6pPr marL="0" marR="0" indent="11430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6pPr>
                <a:lvl7pPr marL="0" marR="0" indent="13716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7pPr>
                <a:lvl8pPr marL="0" marR="0" indent="16002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8pPr>
                <a:lvl9pPr marL="0" marR="0" indent="1828800" algn="ctr" defTabSz="825500"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B"/>
                    </a:solidFill>
                    <a:effectLst/>
                    <a:uFillTx/>
                  </a:defRPr>
                </a:lvl9pPr>
              </a:lstStyle>
              <a:p>
                <a:pPr marL="0" marR="0" lvl="0" indent="0" algn="ctr" defTabSz="825500" rtl="0" eaLnBrk="0" fontAlgn="auto" latinLnBrk="0" hangingPunct="0">
                  <a:lnSpc>
                    <a:spcPct val="100000"/>
                  </a:lnSpc>
                  <a:spcBef>
                    <a:spcPts val="0"/>
                  </a:spcBef>
                  <a:spcAft>
                    <a:spcPts val="0"/>
                  </a:spcAft>
                  <a:buClrTx/>
                  <a:buSzTx/>
                  <a:buFontTx/>
                  <a:buNone/>
                  <a:tabLst/>
                  <a:defRPr/>
                </a:pPr>
                <a:endParaRPr kumimoji="0" sz="74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7" name="ï$ľiḋê">
                <a:extLst>
                  <a:ext uri="{FF2B5EF4-FFF2-40B4-BE49-F238E27FC236}">
                    <a16:creationId xmlns:a16="http://schemas.microsoft.com/office/drawing/2014/main" xmlns="" id="{6E1FA5A6-F3BD-4783-8BF1-855854E512D0}"/>
                  </a:ext>
                </a:extLst>
              </p:cNvPr>
              <p:cNvSpPr/>
              <p:nvPr/>
            </p:nvSpPr>
            <p:spPr>
              <a:xfrm>
                <a:off x="7141844" y="2927168"/>
                <a:ext cx="1116930" cy="1116932"/>
              </a:xfrm>
              <a:prstGeom prst="ellipse">
                <a:avLst/>
              </a:prstGeom>
              <a:solidFill>
                <a:schemeClr val="accent4">
                  <a:lumMod val="75000"/>
                </a:schemeClr>
              </a:solidFill>
              <a:ln w="5715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8" name="ïSļiḍè">
                <a:extLst>
                  <a:ext uri="{FF2B5EF4-FFF2-40B4-BE49-F238E27FC236}">
                    <a16:creationId xmlns:a16="http://schemas.microsoft.com/office/drawing/2014/main" xmlns="" id="{677404BA-DB00-4E54-A076-EFC27615AAB8}"/>
                  </a:ext>
                </a:extLst>
              </p:cNvPr>
              <p:cNvSpPr/>
              <p:nvPr/>
            </p:nvSpPr>
            <p:spPr>
              <a:xfrm>
                <a:off x="4012575" y="2927169"/>
                <a:ext cx="1116930" cy="1116932"/>
              </a:xfrm>
              <a:prstGeom prst="ellipse">
                <a:avLst/>
              </a:prstGeom>
              <a:solidFill>
                <a:srgbClr val="AE6836"/>
              </a:solidFill>
              <a:ln w="5715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微软雅黑"/>
                  <a:ea typeface="Microsoft YaHei"/>
                  <a:cs typeface="+mn-cs"/>
                </a:endParaRPr>
              </a:p>
            </p:txBody>
          </p:sp>
        </p:grpSp>
        <p:sp>
          <p:nvSpPr>
            <p:cNvPr id="31" name="矩形 9">
              <a:extLst>
                <a:ext uri="{FF2B5EF4-FFF2-40B4-BE49-F238E27FC236}">
                  <a16:creationId xmlns:a16="http://schemas.microsoft.com/office/drawing/2014/main" xmlns="" id="{1122955D-84A9-4E1C-884C-DC6EDE434210}"/>
                </a:ext>
              </a:extLst>
            </p:cNvPr>
            <p:cNvSpPr>
              <a:spLocks noChangeArrowheads="1"/>
            </p:cNvSpPr>
            <p:nvPr/>
          </p:nvSpPr>
          <p:spPr bwMode="auto">
            <a:xfrm>
              <a:off x="6708832" y="2986790"/>
              <a:ext cx="2064770"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能否作出正确判断，</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取决于人对客体和主体的双重认识</a:t>
              </a:r>
            </a:p>
          </p:txBody>
        </p:sp>
        <p:sp>
          <p:nvSpPr>
            <p:cNvPr id="4" name="矩形 3">
              <a:extLst>
                <a:ext uri="{FF2B5EF4-FFF2-40B4-BE49-F238E27FC236}">
                  <a16:creationId xmlns:a16="http://schemas.microsoft.com/office/drawing/2014/main" xmlns="" id="{32A1ED38-462E-4643-B7F3-9C100D5F8ED2}"/>
                </a:ext>
              </a:extLst>
            </p:cNvPr>
            <p:cNvSpPr/>
            <p:nvPr/>
          </p:nvSpPr>
          <p:spPr>
            <a:xfrm>
              <a:off x="5816147" y="3931444"/>
              <a:ext cx="800219"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包括</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D1161AAE-E59A-4AD4-A1C6-48DBB0CB093A}"/>
                </a:ext>
              </a:extLst>
            </p:cNvPr>
            <p:cNvSpPr/>
            <p:nvPr/>
          </p:nvSpPr>
          <p:spPr>
            <a:xfrm>
              <a:off x="4285266" y="3041071"/>
              <a:ext cx="1251819" cy="2242409"/>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对客体属性和规律的认识</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4" name="矩形 33">
              <a:extLst>
                <a:ext uri="{FF2B5EF4-FFF2-40B4-BE49-F238E27FC236}">
                  <a16:creationId xmlns:a16="http://schemas.microsoft.com/office/drawing/2014/main" xmlns="" id="{D27D33B6-548B-47CD-B156-8968E8C0B8F2}"/>
                </a:ext>
              </a:extLst>
            </p:cNvPr>
            <p:cNvSpPr/>
            <p:nvPr/>
          </p:nvSpPr>
          <p:spPr>
            <a:xfrm>
              <a:off x="10010730" y="2735899"/>
              <a:ext cx="1251819" cy="2796407"/>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对主体的规定性和需要等的认识</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5" name="矩形 34">
              <a:extLst>
                <a:ext uri="{FF2B5EF4-FFF2-40B4-BE49-F238E27FC236}">
                  <a16:creationId xmlns:a16="http://schemas.microsoft.com/office/drawing/2014/main" xmlns="" id="{C34955CA-1230-45E8-9F07-541E8C646BD7}"/>
                </a:ext>
              </a:extLst>
            </p:cNvPr>
            <p:cNvSpPr/>
            <p:nvPr/>
          </p:nvSpPr>
          <p:spPr>
            <a:xfrm>
              <a:off x="8958533" y="3931444"/>
              <a:ext cx="800219"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包括</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0A8B13BD-93E4-43EB-AA1E-449A06E02A5B}"/>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9C3110F8-69F4-4D64-BB91-DFF24B268E0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18" name="组合 17">
            <a:extLst>
              <a:ext uri="{FF2B5EF4-FFF2-40B4-BE49-F238E27FC236}">
                <a16:creationId xmlns:a16="http://schemas.microsoft.com/office/drawing/2014/main" xmlns="" id="{5E84FEC2-0833-40AE-B71A-7C052E6AE354}"/>
              </a:ext>
            </a:extLst>
          </p:cNvPr>
          <p:cNvGrpSpPr/>
          <p:nvPr/>
        </p:nvGrpSpPr>
        <p:grpSpPr>
          <a:xfrm>
            <a:off x="614082" y="2741000"/>
            <a:ext cx="2704234" cy="2497190"/>
            <a:chOff x="2605652" y="4040305"/>
            <a:chExt cx="2704234" cy="2497190"/>
          </a:xfrm>
        </p:grpSpPr>
        <p:grpSp>
          <p:nvGrpSpPr>
            <p:cNvPr id="19" name="Group 15">
              <a:extLst>
                <a:ext uri="{FF2B5EF4-FFF2-40B4-BE49-F238E27FC236}">
                  <a16:creationId xmlns:a16="http://schemas.microsoft.com/office/drawing/2014/main" xmlns="" id="{CE0E0AB9-BA26-47F9-BAA1-E38303A2A566}"/>
                </a:ext>
              </a:extLst>
            </p:cNvPr>
            <p:cNvGrpSpPr>
              <a:grpSpLocks/>
            </p:cNvGrpSpPr>
            <p:nvPr/>
          </p:nvGrpSpPr>
          <p:grpSpPr bwMode="auto">
            <a:xfrm>
              <a:off x="2605652" y="4675216"/>
              <a:ext cx="2704234" cy="1862279"/>
              <a:chOff x="-194779" y="0"/>
              <a:chExt cx="2703539" cy="1862124"/>
            </a:xfrm>
          </p:grpSpPr>
          <p:sp>
            <p:nvSpPr>
              <p:cNvPr id="23" name="矩形 22">
                <a:extLst>
                  <a:ext uri="{FF2B5EF4-FFF2-40B4-BE49-F238E27FC236}">
                    <a16:creationId xmlns:a16="http://schemas.microsoft.com/office/drawing/2014/main" xmlns="" id="{3B8CDFC3-CF45-44E7-9945-80C1ED39B031}"/>
                  </a:ext>
                </a:extLst>
              </p:cNvPr>
              <p:cNvSpPr>
                <a:spLocks noChangeArrowheads="1"/>
              </p:cNvSpPr>
              <p:nvPr/>
            </p:nvSpPr>
            <p:spPr bwMode="auto">
              <a:xfrm>
                <a:off x="-194779" y="0"/>
                <a:ext cx="2703539" cy="186212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4" name="TextBox 26">
                <a:extLst>
                  <a:ext uri="{FF2B5EF4-FFF2-40B4-BE49-F238E27FC236}">
                    <a16:creationId xmlns:a16="http://schemas.microsoft.com/office/drawing/2014/main" xmlns="" id="{D05F97F1-E1BC-4A42-A97E-30741A6DF568}"/>
                  </a:ext>
                </a:extLst>
              </p:cNvPr>
              <p:cNvSpPr txBox="1">
                <a:spLocks noChangeArrowheads="1"/>
              </p:cNvSpPr>
              <p:nvPr/>
            </p:nvSpPr>
            <p:spPr bwMode="auto">
              <a:xfrm>
                <a:off x="-55558" y="438065"/>
                <a:ext cx="2425097" cy="11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价值评价有科学与非科学之别</a:t>
                </a:r>
                <a:endParaRPr kumimoji="0" lang="en-US" sz="2400" b="0"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grpSp>
        <p:grpSp>
          <p:nvGrpSpPr>
            <p:cNvPr id="20" name="Group 18">
              <a:extLst>
                <a:ext uri="{FF2B5EF4-FFF2-40B4-BE49-F238E27FC236}">
                  <a16:creationId xmlns:a16="http://schemas.microsoft.com/office/drawing/2014/main" xmlns="" id="{ACD4F112-6331-435E-A8B7-D8DBE5A73F68}"/>
                </a:ext>
              </a:extLst>
            </p:cNvPr>
            <p:cNvGrpSpPr>
              <a:grpSpLocks/>
            </p:cNvGrpSpPr>
            <p:nvPr/>
          </p:nvGrpSpPr>
          <p:grpSpPr bwMode="auto">
            <a:xfrm>
              <a:off x="3254505" y="4040305"/>
              <a:ext cx="1390650" cy="888646"/>
              <a:chOff x="-1" y="319018"/>
              <a:chExt cx="1453602" cy="929827"/>
            </a:xfrm>
          </p:grpSpPr>
          <p:sp>
            <p:nvSpPr>
              <p:cNvPr id="21" name="矩形 9">
                <a:extLst>
                  <a:ext uri="{FF2B5EF4-FFF2-40B4-BE49-F238E27FC236}">
                    <a16:creationId xmlns:a16="http://schemas.microsoft.com/office/drawing/2014/main" xmlns="" id="{0E2DA6BD-5251-4544-894D-D1646748BF7B}"/>
                  </a:ext>
                </a:extLst>
              </p:cNvPr>
              <p:cNvSpPr>
                <a:spLocks noChangeArrowheads="1"/>
              </p:cNvSpPr>
              <p:nvPr/>
            </p:nvSpPr>
            <p:spPr bwMode="auto">
              <a:xfrm rot="2700000">
                <a:off x="263261" y="319018"/>
                <a:ext cx="929827" cy="929827"/>
              </a:xfrm>
              <a:prstGeom prst="rect">
                <a:avLst/>
              </a:prstGeom>
              <a:solidFill>
                <a:srgbClr val="AE68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22" name="TextBox 10">
                <a:extLst>
                  <a:ext uri="{FF2B5EF4-FFF2-40B4-BE49-F238E27FC236}">
                    <a16:creationId xmlns:a16="http://schemas.microsoft.com/office/drawing/2014/main" xmlns="" id="{FEFF698E-7A1B-47D7-A8DA-7335D9941DD7}"/>
                  </a:ext>
                </a:extLst>
              </p:cNvPr>
              <p:cNvSpPr txBox="1">
                <a:spLocks noChangeArrowheads="1"/>
              </p:cNvSpPr>
              <p:nvPr/>
            </p:nvSpPr>
            <p:spPr bwMode="auto">
              <a:xfrm>
                <a:off x="-1" y="572698"/>
                <a:ext cx="1453602" cy="4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第四</a:t>
                </a:r>
              </a:p>
            </p:txBody>
          </p:sp>
        </p:grpSp>
      </p:grpSp>
      <p:grpSp>
        <p:nvGrpSpPr>
          <p:cNvPr id="6" name="组合 5">
            <a:extLst>
              <a:ext uri="{FF2B5EF4-FFF2-40B4-BE49-F238E27FC236}">
                <a16:creationId xmlns:a16="http://schemas.microsoft.com/office/drawing/2014/main" xmlns="" id="{B59318AB-FAF3-4957-AB41-70516E68F937}"/>
              </a:ext>
            </a:extLst>
          </p:cNvPr>
          <p:cNvGrpSpPr/>
          <p:nvPr/>
        </p:nvGrpSpPr>
        <p:grpSpPr>
          <a:xfrm>
            <a:off x="3895861" y="2334127"/>
            <a:ext cx="7482401" cy="3670010"/>
            <a:chOff x="4125819" y="2334127"/>
            <a:chExt cx="7482401" cy="3670010"/>
          </a:xfrm>
        </p:grpSpPr>
        <p:sp>
          <p:nvSpPr>
            <p:cNvPr id="90118" name="矩形 9">
              <a:extLst>
                <a:ext uri="{FF2B5EF4-FFF2-40B4-BE49-F238E27FC236}">
                  <a16:creationId xmlns:a16="http://schemas.microsoft.com/office/drawing/2014/main" xmlns="" id="{E2BE703E-A068-433C-A9E8-0A52DA047FDF}"/>
                </a:ext>
              </a:extLst>
            </p:cNvPr>
            <p:cNvSpPr>
              <a:spLocks noChangeArrowheads="1"/>
            </p:cNvSpPr>
            <p:nvPr/>
          </p:nvSpPr>
          <p:spPr bwMode="auto">
            <a:xfrm>
              <a:off x="4527176" y="5423080"/>
              <a:ext cx="692971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只有正确反映价值关系的评价才是正确的评价</a:t>
              </a:r>
            </a:p>
          </p:txBody>
        </p:sp>
        <p:grpSp>
          <p:nvGrpSpPr>
            <p:cNvPr id="5" name="组合 4">
              <a:extLst>
                <a:ext uri="{FF2B5EF4-FFF2-40B4-BE49-F238E27FC236}">
                  <a16:creationId xmlns:a16="http://schemas.microsoft.com/office/drawing/2014/main" xmlns="" id="{68BE93B9-4297-4DB0-A160-D92F2103C79E}"/>
                </a:ext>
              </a:extLst>
            </p:cNvPr>
            <p:cNvGrpSpPr/>
            <p:nvPr/>
          </p:nvGrpSpPr>
          <p:grpSpPr>
            <a:xfrm>
              <a:off x="4125819" y="2334127"/>
              <a:ext cx="7482401" cy="2959770"/>
              <a:chOff x="4125819" y="3898230"/>
              <a:chExt cx="7482401" cy="2959770"/>
            </a:xfrm>
          </p:grpSpPr>
          <p:grpSp>
            <p:nvGrpSpPr>
              <p:cNvPr id="2" name="组合 1">
                <a:extLst>
                  <a:ext uri="{FF2B5EF4-FFF2-40B4-BE49-F238E27FC236}">
                    <a16:creationId xmlns:a16="http://schemas.microsoft.com/office/drawing/2014/main" xmlns="" id="{1E69F28F-9A8F-4DA0-AB2C-774006CACF13}"/>
                  </a:ext>
                </a:extLst>
              </p:cNvPr>
              <p:cNvGrpSpPr/>
              <p:nvPr/>
            </p:nvGrpSpPr>
            <p:grpSpPr>
              <a:xfrm>
                <a:off x="5881925" y="3999230"/>
                <a:ext cx="4085753" cy="2858770"/>
                <a:chOff x="4053125" y="3999230"/>
                <a:chExt cx="4085753" cy="2858770"/>
              </a:xfrm>
              <a:solidFill>
                <a:schemeClr val="accent4">
                  <a:lumMod val="75000"/>
                </a:schemeClr>
              </a:solidFill>
            </p:grpSpPr>
            <p:sp>
              <p:nvSpPr>
                <p:cNvPr id="25" name="Freeform 8">
                  <a:extLst>
                    <a:ext uri="{FF2B5EF4-FFF2-40B4-BE49-F238E27FC236}">
                      <a16:creationId xmlns:a16="http://schemas.microsoft.com/office/drawing/2014/main" xmlns="" id="{4F31351B-48F6-45BE-A77D-E4A78089D110}"/>
                    </a:ext>
                  </a:extLst>
                </p:cNvPr>
                <p:cNvSpPr/>
                <p:nvPr/>
              </p:nvSpPr>
              <p:spPr bwMode="auto">
                <a:xfrm>
                  <a:off x="4053125" y="3999230"/>
                  <a:ext cx="2695339" cy="285877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grpFill/>
                <a:ln>
                  <a:noFill/>
                </a:ln>
              </p:spPr>
              <p:txBody>
                <a:bodyPr vert="horz" wrap="square" lIns="91440" tIns="45720" rIns="91440" bIns="45720" numCol="1" anchor="t" anchorCtr="0" compatLnSpc="1"/>
                <a:lstStyle/>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思源黑体 CN Normal"/>
                    <a:cs typeface="+mn-ea"/>
                    <a:sym typeface="+mn-lt"/>
                  </a:endParaRPr>
                </a:p>
              </p:txBody>
            </p:sp>
            <p:sp>
              <p:nvSpPr>
                <p:cNvPr id="26" name="Freeform 7">
                  <a:extLst>
                    <a:ext uri="{FF2B5EF4-FFF2-40B4-BE49-F238E27FC236}">
                      <a16:creationId xmlns:a16="http://schemas.microsoft.com/office/drawing/2014/main" xmlns="" id="{10328672-51E9-4670-8973-E7BB8ABE16FD}"/>
                    </a:ext>
                  </a:extLst>
                </p:cNvPr>
                <p:cNvSpPr/>
                <p:nvPr/>
              </p:nvSpPr>
              <p:spPr bwMode="auto">
                <a:xfrm>
                  <a:off x="5443539" y="3999230"/>
                  <a:ext cx="2695339" cy="285877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AE6836"/>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思源黑体 CN Normal"/>
                    <a:cs typeface="+mn-ea"/>
                    <a:sym typeface="+mn-lt"/>
                  </a:endParaRPr>
                </a:p>
              </p:txBody>
            </p:sp>
          </p:grpSp>
          <p:sp>
            <p:nvSpPr>
              <p:cNvPr id="4" name="矩形 3">
                <a:extLst>
                  <a:ext uri="{FF2B5EF4-FFF2-40B4-BE49-F238E27FC236}">
                    <a16:creationId xmlns:a16="http://schemas.microsoft.com/office/drawing/2014/main" xmlns="" id="{4216E74B-3C0E-42FA-A1D5-86396318DB95}"/>
                  </a:ext>
                </a:extLst>
              </p:cNvPr>
              <p:cNvSpPr/>
              <p:nvPr/>
            </p:nvSpPr>
            <p:spPr>
              <a:xfrm>
                <a:off x="4125819" y="4076217"/>
                <a:ext cx="1756106"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C000">
                        <a:lumMod val="50000"/>
                      </a:srgbClr>
                    </a:solidFill>
                    <a:effectLst/>
                    <a:uLnTx/>
                    <a:uFillTx/>
                    <a:latin typeface="Arial" panose="020B0604020202020204" pitchFamily="34" charset="0"/>
                    <a:ea typeface="微软雅黑" panose="020B0503020204020204" pitchFamily="34" charset="-122"/>
                    <a:cs typeface="+mn-cs"/>
                  </a:rPr>
                  <a:t>科学的评价</a:t>
                </a:r>
                <a:endParaRPr kumimoji="0" lang="zh-CN" altLang="en-US" sz="1800" b="1" i="0" u="none" strike="noStrike" kern="1200" cap="none" spc="0" normalizeH="0" baseline="0" noProof="0" dirty="0">
                  <a:ln>
                    <a:noFill/>
                  </a:ln>
                  <a:solidFill>
                    <a:srgbClr val="FFC000">
                      <a:lumMod val="50000"/>
                    </a:srgbClr>
                  </a:solidFill>
                  <a:effectLst/>
                  <a:uLnTx/>
                  <a:uFillTx/>
                  <a:latin typeface="Arial" panose="020B0604020202020204" pitchFamily="34" charset="0"/>
                  <a:ea typeface="微软雅黑" panose="020B0503020204020204" pitchFamily="34" charset="-122"/>
                  <a:cs typeface="+mn-cs"/>
                </a:endParaRPr>
              </a:p>
            </p:txBody>
          </p:sp>
          <p:sp>
            <p:nvSpPr>
              <p:cNvPr id="27" name="矩形 26">
                <a:extLst>
                  <a:ext uri="{FF2B5EF4-FFF2-40B4-BE49-F238E27FC236}">
                    <a16:creationId xmlns:a16="http://schemas.microsoft.com/office/drawing/2014/main" xmlns="" id="{5B400C0B-4E0C-44F5-91BE-8663A6467F39}"/>
                  </a:ext>
                </a:extLst>
              </p:cNvPr>
              <p:cNvSpPr/>
              <p:nvPr/>
            </p:nvSpPr>
            <p:spPr>
              <a:xfrm>
                <a:off x="10104783" y="3898230"/>
                <a:ext cx="1473135" cy="830997"/>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非科学的评价</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28" name="矩形 9">
                <a:extLst>
                  <a:ext uri="{FF2B5EF4-FFF2-40B4-BE49-F238E27FC236}">
                    <a16:creationId xmlns:a16="http://schemas.microsoft.com/office/drawing/2014/main" xmlns="" id="{27C3C44C-3707-48C8-B64F-67E1EFF7F0BE}"/>
                  </a:ext>
                </a:extLst>
              </p:cNvPr>
              <p:cNvSpPr>
                <a:spLocks noChangeArrowheads="1"/>
              </p:cNvSpPr>
              <p:nvPr/>
            </p:nvSpPr>
            <p:spPr bwMode="auto">
              <a:xfrm>
                <a:off x="4125819" y="5036903"/>
                <a:ext cx="265598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是客观公正、全面有效的评价</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9" name="矩形 9">
                <a:extLst>
                  <a:ext uri="{FF2B5EF4-FFF2-40B4-BE49-F238E27FC236}">
                    <a16:creationId xmlns:a16="http://schemas.microsoft.com/office/drawing/2014/main" xmlns="" id="{1A75D140-326E-4DA2-AD10-03732A0ADF4E}"/>
                  </a:ext>
                </a:extLst>
              </p:cNvPr>
              <p:cNvSpPr>
                <a:spLocks noChangeArrowheads="1"/>
              </p:cNvSpPr>
              <p:nvPr/>
            </p:nvSpPr>
            <p:spPr bwMode="auto">
              <a:xfrm>
                <a:off x="8952239" y="5036903"/>
                <a:ext cx="265598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是歪曲、遮蔽客观的价值关系的评价</a:t>
                </a:r>
              </a:p>
            </p:txBody>
          </p:sp>
        </p:grpSp>
      </p:grpSp>
    </p:spTree>
  </p:cSld>
  <p:clrMapOvr>
    <a:masterClrMapping/>
  </p:clrMapOvr>
  <p:transition spd="med">
    <p:pull/>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矩形 9">
            <a:extLst>
              <a:ext uri="{FF2B5EF4-FFF2-40B4-BE49-F238E27FC236}">
                <a16:creationId xmlns:a16="http://schemas.microsoft.com/office/drawing/2014/main" xmlns="" id="{3BCE77F0-8E48-4040-BAA7-86019B199E63}"/>
              </a:ext>
            </a:extLst>
          </p:cNvPr>
          <p:cNvSpPr>
            <a:spLocks noChangeArrowheads="1"/>
          </p:cNvSpPr>
          <p:nvPr/>
        </p:nvSpPr>
        <p:spPr bwMode="auto">
          <a:xfrm>
            <a:off x="4468173" y="5512475"/>
            <a:ext cx="688489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是</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价值评价的最高标准</a:t>
            </a:r>
            <a:endPar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是判断特定主体实际需要是否合理的最高尺度</a:t>
            </a:r>
            <a:endPar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17" name="矩形: 圆角 16">
            <a:extLst>
              <a:ext uri="{FF2B5EF4-FFF2-40B4-BE49-F238E27FC236}">
                <a16:creationId xmlns:a16="http://schemas.microsoft.com/office/drawing/2014/main" xmlns="" id="{19FEC1C7-5D66-4274-B596-131D0494252D}"/>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9" name="文本框 18">
            <a:extLst>
              <a:ext uri="{FF2B5EF4-FFF2-40B4-BE49-F238E27FC236}">
                <a16:creationId xmlns:a16="http://schemas.microsoft.com/office/drawing/2014/main" xmlns="" id="{06635918-99F9-4331-AD3C-F1C0D7781AA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 name="组合 1">
            <a:extLst>
              <a:ext uri="{FF2B5EF4-FFF2-40B4-BE49-F238E27FC236}">
                <a16:creationId xmlns:a16="http://schemas.microsoft.com/office/drawing/2014/main" xmlns="" id="{73E0DB32-8E65-438D-9041-6182CCD7B59A}"/>
              </a:ext>
            </a:extLst>
          </p:cNvPr>
          <p:cNvGrpSpPr/>
          <p:nvPr/>
        </p:nvGrpSpPr>
        <p:grpSpPr>
          <a:xfrm>
            <a:off x="233366" y="2393904"/>
            <a:ext cx="3208386" cy="3674183"/>
            <a:chOff x="3152073" y="3046413"/>
            <a:chExt cx="2338388" cy="2677878"/>
          </a:xfrm>
        </p:grpSpPr>
        <p:pic>
          <p:nvPicPr>
            <p:cNvPr id="20" name="图片 2">
              <a:extLst>
                <a:ext uri="{FF2B5EF4-FFF2-40B4-BE49-F238E27FC236}">
                  <a16:creationId xmlns:a16="http://schemas.microsoft.com/office/drawing/2014/main" xmlns="" id="{D8C78551-098D-437D-8485-8DBC480E282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b="58044"/>
            <a:stretch/>
          </p:blipFill>
          <p:spPr bwMode="auto">
            <a:xfrm>
              <a:off x="3152073" y="3046413"/>
              <a:ext cx="2338388" cy="147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
              <a:extLst>
                <a:ext uri="{FF2B5EF4-FFF2-40B4-BE49-F238E27FC236}">
                  <a16:creationId xmlns:a16="http://schemas.microsoft.com/office/drawing/2014/main" xmlns="" id="{F4C5C819-5959-4159-BAEF-A86D2A65DA6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4908" b="8729"/>
            <a:stretch/>
          </p:blipFill>
          <p:spPr bwMode="auto">
            <a:xfrm>
              <a:off x="3152073" y="4446821"/>
              <a:ext cx="2338388" cy="127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a:extLst>
              <a:ext uri="{FF2B5EF4-FFF2-40B4-BE49-F238E27FC236}">
                <a16:creationId xmlns:a16="http://schemas.microsoft.com/office/drawing/2014/main" xmlns="" id="{1A8E78CE-C681-47B7-B336-97FDDECAF8A2}"/>
              </a:ext>
            </a:extLst>
          </p:cNvPr>
          <p:cNvGrpSpPr/>
          <p:nvPr/>
        </p:nvGrpSpPr>
        <p:grpSpPr>
          <a:xfrm>
            <a:off x="6096000" y="2356311"/>
            <a:ext cx="3343835" cy="2910440"/>
            <a:chOff x="2435226" y="2352676"/>
            <a:chExt cx="3013074" cy="2622549"/>
          </a:xfrm>
        </p:grpSpPr>
        <p:sp>
          <p:nvSpPr>
            <p:cNvPr id="22" name="MH_Other_2">
              <a:extLst>
                <a:ext uri="{FF2B5EF4-FFF2-40B4-BE49-F238E27FC236}">
                  <a16:creationId xmlns:a16="http://schemas.microsoft.com/office/drawing/2014/main" xmlns="" id="{4FAF97B3-CDD8-4FE5-A747-CB5FA0AC2218}"/>
                </a:ext>
              </a:extLst>
            </p:cNvPr>
            <p:cNvSpPr>
              <a:spLocks noChangeArrowheads="1"/>
            </p:cNvSpPr>
            <p:nvPr>
              <p:custDataLst>
                <p:tags r:id="rId1"/>
              </p:custDataLst>
            </p:nvPr>
          </p:nvSpPr>
          <p:spPr bwMode="auto">
            <a:xfrm>
              <a:off x="3066671" y="3126069"/>
              <a:ext cx="1716846" cy="1486928"/>
            </a:xfrm>
            <a:prstGeom prst="triangle">
              <a:avLst>
                <a:gd name="adj" fmla="val 50000"/>
              </a:avLst>
            </a:prstGeom>
            <a:solidFill>
              <a:srgbClr val="AE683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rtl="0" eaLnBrk="0" fontAlgn="base" latinLnBrk="0" hangingPunct="0">
                <a:lnSpc>
                  <a:spcPct val="120000"/>
                </a:lnSpc>
                <a:spcBef>
                  <a:spcPts val="450"/>
                </a:spcBef>
                <a:spcAft>
                  <a:spcPts val="450"/>
                </a:spcAft>
                <a:buClrTx/>
                <a:buSzTx/>
                <a:buFontTx/>
                <a:buNone/>
                <a:tabLst/>
                <a:defRPr/>
              </a:pPr>
              <a:endParaRPr kumimoji="0" lang="en-US" sz="2100" b="0" i="0" u="none" strike="noStrike" kern="1200" cap="none" spc="0" normalizeH="0" baseline="0" noProof="0">
                <a:ln>
                  <a:noFill/>
                </a:ln>
                <a:solidFill>
                  <a:prstClr val="white"/>
                </a:solidFill>
                <a:effectLst/>
                <a:uLnTx/>
                <a:uFillTx/>
                <a:latin typeface="Impact" pitchFamily="34" charset="0"/>
                <a:ea typeface="Microsoft YaHei"/>
                <a:cs typeface="+mn-cs"/>
              </a:endParaRPr>
            </a:p>
          </p:txBody>
        </p:sp>
        <p:sp>
          <p:nvSpPr>
            <p:cNvPr id="23" name="MH_Other_3">
              <a:extLst>
                <a:ext uri="{FF2B5EF4-FFF2-40B4-BE49-F238E27FC236}">
                  <a16:creationId xmlns:a16="http://schemas.microsoft.com/office/drawing/2014/main" xmlns="" id="{938A8F43-EBC1-441A-9C91-45C4F7250356}"/>
                </a:ext>
              </a:extLst>
            </p:cNvPr>
            <p:cNvSpPr>
              <a:spLocks/>
            </p:cNvSpPr>
            <p:nvPr>
              <p:custDataLst>
                <p:tags r:id="rId2"/>
              </p:custDataLst>
            </p:nvPr>
          </p:nvSpPr>
          <p:spPr bwMode="auto">
            <a:xfrm>
              <a:off x="2692400" y="4467225"/>
              <a:ext cx="2755900" cy="508000"/>
            </a:xfrm>
            <a:custGeom>
              <a:avLst/>
              <a:gdLst>
                <a:gd name="T0" fmla="*/ 1623 w 1623"/>
                <a:gd name="T1" fmla="*/ 281 h 281"/>
                <a:gd name="T2" fmla="*/ 0 w 1623"/>
                <a:gd name="T3" fmla="*/ 277 h 281"/>
                <a:gd name="T4" fmla="*/ 174 w 1623"/>
                <a:gd name="T5" fmla="*/ 0 h 281"/>
                <a:gd name="connsiteX0" fmla="*/ 9439 w 9439"/>
                <a:gd name="connsiteY0" fmla="*/ 10000 h 10000"/>
                <a:gd name="connsiteX1" fmla="*/ 0 w 9439"/>
                <a:gd name="connsiteY1" fmla="*/ 9858 h 10000"/>
                <a:gd name="connsiteX2" fmla="*/ 1072 w 9439"/>
                <a:gd name="connsiteY2" fmla="*/ 0 h 10000"/>
              </a:gdLst>
              <a:ahLst/>
              <a:cxnLst>
                <a:cxn ang="0">
                  <a:pos x="connsiteX0" y="connsiteY0"/>
                </a:cxn>
                <a:cxn ang="0">
                  <a:pos x="connsiteX1" y="connsiteY1"/>
                </a:cxn>
                <a:cxn ang="0">
                  <a:pos x="connsiteX2" y="connsiteY2"/>
                </a:cxn>
              </a:cxnLst>
              <a:rect l="l" t="t" r="r" b="b"/>
              <a:pathLst>
                <a:path w="9439" h="10000">
                  <a:moveTo>
                    <a:pt x="9439" y="10000"/>
                  </a:moveTo>
                  <a:lnTo>
                    <a:pt x="0" y="9858"/>
                  </a:lnTo>
                  <a:lnTo>
                    <a:pt x="1072" y="0"/>
                  </a:lnTo>
                </a:path>
              </a:pathLst>
            </a:custGeom>
            <a:noFill/>
            <a:ln w="22225" cap="flat" cmpd="sng">
              <a:solidFill>
                <a:srgbClr val="D8A58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微软雅黑" pitchFamily="34" charset="-122"/>
                <a:ea typeface="微软雅黑" panose="020B0503020204020204" pitchFamily="34" charset="-122"/>
                <a:cs typeface="+mn-cs"/>
              </a:endParaRPr>
            </a:p>
          </p:txBody>
        </p:sp>
        <p:sp>
          <p:nvSpPr>
            <p:cNvPr id="24" name="MH_Other_4">
              <a:extLst>
                <a:ext uri="{FF2B5EF4-FFF2-40B4-BE49-F238E27FC236}">
                  <a16:creationId xmlns:a16="http://schemas.microsoft.com/office/drawing/2014/main" xmlns="" id="{79910DEE-364E-4E9E-A64A-697D7CC7375A}"/>
                </a:ext>
              </a:extLst>
            </p:cNvPr>
            <p:cNvSpPr>
              <a:spLocks/>
            </p:cNvSpPr>
            <p:nvPr>
              <p:custDataLst>
                <p:tags r:id="rId3"/>
              </p:custDataLst>
            </p:nvPr>
          </p:nvSpPr>
          <p:spPr bwMode="auto">
            <a:xfrm>
              <a:off x="3933825" y="2352676"/>
              <a:ext cx="1365250" cy="2378075"/>
            </a:xfrm>
            <a:custGeom>
              <a:avLst/>
              <a:gdLst>
                <a:gd name="T0" fmla="*/ 0 w 808"/>
                <a:gd name="T1" fmla="*/ 0 h 1408"/>
                <a:gd name="T2" fmla="*/ 808 w 808"/>
                <a:gd name="T3" fmla="*/ 1408 h 1408"/>
                <a:gd name="T4" fmla="*/ 430 w 808"/>
                <a:gd name="T5" fmla="*/ 1407 h 1408"/>
                <a:gd name="connsiteX0" fmla="*/ 0 w 9383"/>
                <a:gd name="connsiteY0" fmla="*/ 0 h 9384"/>
                <a:gd name="connsiteX1" fmla="*/ 9383 w 9383"/>
                <a:gd name="connsiteY1" fmla="*/ 9384 h 9384"/>
                <a:gd name="connsiteX2" fmla="*/ 4705 w 9383"/>
                <a:gd name="connsiteY2" fmla="*/ 9377 h 9384"/>
              </a:gdLst>
              <a:ahLst/>
              <a:cxnLst>
                <a:cxn ang="0">
                  <a:pos x="connsiteX0" y="connsiteY0"/>
                </a:cxn>
                <a:cxn ang="0">
                  <a:pos x="connsiteX1" y="connsiteY1"/>
                </a:cxn>
                <a:cxn ang="0">
                  <a:pos x="connsiteX2" y="connsiteY2"/>
                </a:cxn>
              </a:cxnLst>
              <a:rect l="l" t="t" r="r" b="b"/>
              <a:pathLst>
                <a:path w="9383" h="9384">
                  <a:moveTo>
                    <a:pt x="0" y="0"/>
                  </a:moveTo>
                  <a:lnTo>
                    <a:pt x="9383" y="9384"/>
                  </a:lnTo>
                  <a:lnTo>
                    <a:pt x="4705" y="9377"/>
                  </a:lnTo>
                </a:path>
              </a:pathLst>
            </a:custGeom>
            <a:noFill/>
            <a:ln w="22225" cap="flat" cmpd="sng">
              <a:solidFill>
                <a:srgbClr val="D8A58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微软雅黑" pitchFamily="34" charset="-122"/>
                <a:ea typeface="微软雅黑" panose="020B0503020204020204" pitchFamily="34" charset="-122"/>
                <a:cs typeface="+mn-cs"/>
              </a:endParaRPr>
            </a:p>
          </p:txBody>
        </p:sp>
        <p:sp>
          <p:nvSpPr>
            <p:cNvPr id="25" name="MH_Other_5">
              <a:extLst>
                <a:ext uri="{FF2B5EF4-FFF2-40B4-BE49-F238E27FC236}">
                  <a16:creationId xmlns:a16="http://schemas.microsoft.com/office/drawing/2014/main" xmlns="" id="{2645D8F2-E153-4474-8FB8-906EA75CE1E0}"/>
                </a:ext>
              </a:extLst>
            </p:cNvPr>
            <p:cNvSpPr>
              <a:spLocks/>
            </p:cNvSpPr>
            <p:nvPr>
              <p:custDataLst>
                <p:tags r:id="rId4"/>
              </p:custDataLst>
            </p:nvPr>
          </p:nvSpPr>
          <p:spPr bwMode="auto">
            <a:xfrm>
              <a:off x="2435226" y="2584450"/>
              <a:ext cx="1679575" cy="2368550"/>
            </a:xfrm>
            <a:custGeom>
              <a:avLst/>
              <a:gdLst>
                <a:gd name="T0" fmla="*/ 0 w 986"/>
                <a:gd name="T1" fmla="*/ 1404 h 1404"/>
                <a:gd name="T2" fmla="*/ 814 w 986"/>
                <a:gd name="T3" fmla="*/ 0 h 1404"/>
                <a:gd name="T4" fmla="*/ 986 w 986"/>
                <a:gd name="T5" fmla="*/ 329 h 1404"/>
                <a:gd name="connsiteX0" fmla="*/ 0 w 9472"/>
                <a:gd name="connsiteY0" fmla="*/ 9372 h 9372"/>
                <a:gd name="connsiteX1" fmla="*/ 7728 w 9472"/>
                <a:gd name="connsiteY1" fmla="*/ 0 h 9372"/>
                <a:gd name="connsiteX2" fmla="*/ 9472 w 9472"/>
                <a:gd name="connsiteY2" fmla="*/ 2343 h 9372"/>
              </a:gdLst>
              <a:ahLst/>
              <a:cxnLst>
                <a:cxn ang="0">
                  <a:pos x="connsiteX0" y="connsiteY0"/>
                </a:cxn>
                <a:cxn ang="0">
                  <a:pos x="connsiteX1" y="connsiteY1"/>
                </a:cxn>
                <a:cxn ang="0">
                  <a:pos x="connsiteX2" y="connsiteY2"/>
                </a:cxn>
              </a:cxnLst>
              <a:rect l="l" t="t" r="r" b="b"/>
              <a:pathLst>
                <a:path w="9472" h="9372">
                  <a:moveTo>
                    <a:pt x="0" y="9372"/>
                  </a:moveTo>
                  <a:lnTo>
                    <a:pt x="7728" y="0"/>
                  </a:lnTo>
                  <a:lnTo>
                    <a:pt x="9472" y="2343"/>
                  </a:lnTo>
                </a:path>
              </a:pathLst>
            </a:custGeom>
            <a:noFill/>
            <a:ln w="22225" cap="flat" cmpd="sng">
              <a:solidFill>
                <a:srgbClr val="D8A58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微软雅黑" pitchFamily="34" charset="-122"/>
                <a:ea typeface="微软雅黑" panose="020B0503020204020204" pitchFamily="34" charset="-122"/>
                <a:cs typeface="+mn-cs"/>
              </a:endParaRPr>
            </a:p>
          </p:txBody>
        </p:sp>
      </p:grpSp>
      <p:sp>
        <p:nvSpPr>
          <p:cNvPr id="6" name="矩形 5">
            <a:extLst>
              <a:ext uri="{FF2B5EF4-FFF2-40B4-BE49-F238E27FC236}">
                <a16:creationId xmlns:a16="http://schemas.microsoft.com/office/drawing/2014/main" xmlns="" id="{C1B4B09A-EC93-4CAC-A39E-D9880DC5BE79}"/>
              </a:ext>
            </a:extLst>
          </p:cNvPr>
          <p:cNvSpPr/>
          <p:nvPr/>
        </p:nvSpPr>
        <p:spPr>
          <a:xfrm>
            <a:off x="7006098" y="3663790"/>
            <a:ext cx="1415772" cy="1134413"/>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对于</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任何主体</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706B6BD7-E71E-49EB-A811-FB95353AF79F}"/>
              </a:ext>
            </a:extLst>
          </p:cNvPr>
          <p:cNvSpPr/>
          <p:nvPr/>
        </p:nvSpPr>
        <p:spPr>
          <a:xfrm>
            <a:off x="5962286" y="1904472"/>
            <a:ext cx="3262432" cy="830997"/>
          </a:xfrm>
          <a:prstGeom prst="rect">
            <a:avLst/>
          </a:prstGeom>
        </p:spPr>
        <p:txBody>
          <a:bodyPr wrap="none">
            <a:spAutoFit/>
          </a:bodyPr>
          <a:lstStyle/>
          <a:p>
            <a:pPr algn="just">
              <a:defRPr/>
            </a:pPr>
            <a:r>
              <a:rPr lang="zh-CN" altLang="en-US" sz="2400" dirty="0">
                <a:solidFill>
                  <a:srgbClr val="000000"/>
                </a:solidFill>
              </a:rPr>
              <a:t>是否符合社会发展趋势</a:t>
            </a:r>
            <a:endParaRPr lang="en-US" altLang="zh-CN" sz="2400" dirty="0">
              <a:solidFill>
                <a:srgbClr val="000000"/>
              </a:solidFill>
            </a:endParaRP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xmlns="" id="{9E08F10B-DC88-4393-BC80-44D4B0F9F9D3}"/>
              </a:ext>
            </a:extLst>
          </p:cNvPr>
          <p:cNvSpPr/>
          <p:nvPr/>
        </p:nvSpPr>
        <p:spPr>
          <a:xfrm>
            <a:off x="3936562" y="4428233"/>
            <a:ext cx="2054770" cy="1134413"/>
          </a:xfrm>
          <a:prstGeom prst="rect">
            <a:avLst/>
          </a:prstGeom>
        </p:spPr>
        <p:txBody>
          <a:bodyPr wrap="square">
            <a:spAutoFit/>
          </a:bodyPr>
          <a:lstStyle/>
          <a:p>
            <a:pPr lvl="0" algn="just">
              <a:lnSpc>
                <a:spcPct val="150000"/>
              </a:lnSpc>
              <a:defRPr/>
            </a:pPr>
            <a:r>
              <a:rPr lang="zh-CN" altLang="en-US" sz="2400" dirty="0">
                <a:solidFill>
                  <a:srgbClr val="000000"/>
                </a:solidFill>
              </a:rPr>
              <a:t>是否推动社会历史进步</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0" name="矩形 29">
            <a:extLst>
              <a:ext uri="{FF2B5EF4-FFF2-40B4-BE49-F238E27FC236}">
                <a16:creationId xmlns:a16="http://schemas.microsoft.com/office/drawing/2014/main" xmlns="" id="{660C4213-E7CE-467A-8BB5-350B02F4CA24}"/>
              </a:ext>
            </a:extLst>
          </p:cNvPr>
          <p:cNvSpPr/>
          <p:nvPr/>
        </p:nvSpPr>
        <p:spPr>
          <a:xfrm>
            <a:off x="9455085" y="3919923"/>
            <a:ext cx="2396258" cy="1688411"/>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是否维护、满足了最广大人民的需要和根本利益</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4C18580-9285-449C-9809-FFCF20829137}"/>
              </a:ext>
            </a:extLst>
          </p:cNvPr>
          <p:cNvGrpSpPr/>
          <p:nvPr/>
        </p:nvGrpSpPr>
        <p:grpSpPr>
          <a:xfrm>
            <a:off x="907676" y="1379660"/>
            <a:ext cx="10376647" cy="5770010"/>
            <a:chOff x="41454" y="0"/>
            <a:chExt cx="12150546" cy="6756400"/>
          </a:xfrm>
        </p:grpSpPr>
        <p:sp>
          <p:nvSpPr>
            <p:cNvPr id="18" name="矩形 17">
              <a:extLst>
                <a:ext uri="{FF2B5EF4-FFF2-40B4-BE49-F238E27FC236}">
                  <a16:creationId xmlns:a16="http://schemas.microsoft.com/office/drawing/2014/main" xmlns="" id="{DB9963CB-9FB7-4875-B54A-8B059A3EDB24}"/>
                </a:ext>
              </a:extLst>
            </p:cNvPr>
            <p:cNvSpPr/>
            <p:nvPr/>
          </p:nvSpPr>
          <p:spPr>
            <a:xfrm>
              <a:off x="1079500" y="939800"/>
              <a:ext cx="10236200" cy="4381500"/>
            </a:xfrm>
            <a:prstGeom prst="rect">
              <a:avLst/>
            </a:prstGeom>
            <a:solidFill>
              <a:schemeClr val="bg1"/>
            </a:solidFill>
            <a:ln>
              <a:solidFill>
                <a:srgbClr val="D8A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nvGrpSpPr>
            <p:cNvPr id="19" name="组合 18">
              <a:extLst>
                <a:ext uri="{FF2B5EF4-FFF2-40B4-BE49-F238E27FC236}">
                  <a16:creationId xmlns:a16="http://schemas.microsoft.com/office/drawing/2014/main" xmlns="" id="{D7A60668-095E-4B05-9BD5-4724D385530D}"/>
                </a:ext>
              </a:extLst>
            </p:cNvPr>
            <p:cNvGrpSpPr/>
            <p:nvPr/>
          </p:nvGrpSpPr>
          <p:grpSpPr>
            <a:xfrm>
              <a:off x="41454" y="0"/>
              <a:ext cx="2193746" cy="939800"/>
              <a:chOff x="41454" y="0"/>
              <a:chExt cx="2193746" cy="939800"/>
            </a:xfrm>
          </p:grpSpPr>
          <p:cxnSp>
            <p:nvCxnSpPr>
              <p:cNvPr id="20" name="直接连接符 19">
                <a:extLst>
                  <a:ext uri="{FF2B5EF4-FFF2-40B4-BE49-F238E27FC236}">
                    <a16:creationId xmlns:a16="http://schemas.microsoft.com/office/drawing/2014/main" xmlns="" id="{EE9EE9C1-EEB3-4B6D-AFC0-33127B1EB0F8}"/>
                  </a:ext>
                </a:extLst>
              </p:cNvPr>
              <p:cNvCxnSpPr/>
              <p:nvPr/>
            </p:nvCxnSpPr>
            <p:spPr>
              <a:xfrm>
                <a:off x="1079500" y="0"/>
                <a:ext cx="1155700" cy="9398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7E1C1355-3DBA-49CD-8469-1E28D76B3C89}"/>
                  </a:ext>
                </a:extLst>
              </p:cNvPr>
              <p:cNvCxnSpPr/>
              <p:nvPr/>
            </p:nvCxnSpPr>
            <p:spPr>
              <a:xfrm>
                <a:off x="1079500" y="397933"/>
                <a:ext cx="668866" cy="541867"/>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EC23A25F-05B9-460F-8918-B7263EC478EC}"/>
                  </a:ext>
                </a:extLst>
              </p:cNvPr>
              <p:cNvCxnSpPr/>
              <p:nvPr/>
            </p:nvCxnSpPr>
            <p:spPr>
              <a:xfrm>
                <a:off x="41454" y="0"/>
                <a:ext cx="1155700" cy="9398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71A53F39-ED5D-4F78-B6C6-6C142EF390C4}"/>
                  </a:ext>
                </a:extLst>
              </p:cNvPr>
              <p:cNvCxnSpPr>
                <a:cxnSpLocks/>
              </p:cNvCxnSpPr>
              <p:nvPr/>
            </p:nvCxnSpPr>
            <p:spPr>
              <a:xfrm>
                <a:off x="300966" y="397933"/>
                <a:ext cx="454644" cy="3556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xmlns="" id="{1DE431B4-9D0E-4762-AAF4-187DA6EA76B5}"/>
                </a:ext>
              </a:extLst>
            </p:cNvPr>
            <p:cNvGrpSpPr/>
            <p:nvPr/>
          </p:nvGrpSpPr>
          <p:grpSpPr>
            <a:xfrm>
              <a:off x="10137555" y="5257800"/>
              <a:ext cx="2054445" cy="1498600"/>
              <a:chOff x="320455" y="-63500"/>
              <a:chExt cx="2054445" cy="1498600"/>
            </a:xfrm>
          </p:grpSpPr>
          <p:cxnSp>
            <p:nvCxnSpPr>
              <p:cNvPr id="25" name="直接连接符 24">
                <a:extLst>
                  <a:ext uri="{FF2B5EF4-FFF2-40B4-BE49-F238E27FC236}">
                    <a16:creationId xmlns:a16="http://schemas.microsoft.com/office/drawing/2014/main" xmlns="" id="{BF8A5E7F-0124-4FBD-AB67-595A68CA80FC}"/>
                  </a:ext>
                </a:extLst>
              </p:cNvPr>
              <p:cNvCxnSpPr/>
              <p:nvPr/>
            </p:nvCxnSpPr>
            <p:spPr>
              <a:xfrm>
                <a:off x="1079500" y="0"/>
                <a:ext cx="1155700" cy="9398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8F7C0FD6-6656-4BC5-8FD9-2017270867CC}"/>
                  </a:ext>
                </a:extLst>
              </p:cNvPr>
              <p:cNvCxnSpPr>
                <a:cxnSpLocks/>
              </p:cNvCxnSpPr>
              <p:nvPr/>
            </p:nvCxnSpPr>
            <p:spPr>
              <a:xfrm>
                <a:off x="1079500" y="397933"/>
                <a:ext cx="1295400" cy="1037167"/>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030FDBA1-3D8B-4920-AEAB-32449F2031F6}"/>
                  </a:ext>
                </a:extLst>
              </p:cNvPr>
              <p:cNvCxnSpPr/>
              <p:nvPr/>
            </p:nvCxnSpPr>
            <p:spPr>
              <a:xfrm>
                <a:off x="320455" y="0"/>
                <a:ext cx="1155700" cy="9398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A4963E0E-E056-48A3-9D12-3E56B8612CB5}"/>
                  </a:ext>
                </a:extLst>
              </p:cNvPr>
              <p:cNvCxnSpPr>
                <a:cxnSpLocks/>
              </p:cNvCxnSpPr>
              <p:nvPr/>
            </p:nvCxnSpPr>
            <p:spPr>
              <a:xfrm>
                <a:off x="1488855" y="-63500"/>
                <a:ext cx="454644" cy="355600"/>
              </a:xfrm>
              <a:prstGeom prst="line">
                <a:avLst/>
              </a:prstGeom>
              <a:ln>
                <a:solidFill>
                  <a:srgbClr val="D8A582"/>
                </a:solidFill>
              </a:ln>
            </p:spPr>
            <p:style>
              <a:lnRef idx="1">
                <a:schemeClr val="accent1"/>
              </a:lnRef>
              <a:fillRef idx="0">
                <a:schemeClr val="accent1"/>
              </a:fillRef>
              <a:effectRef idx="0">
                <a:schemeClr val="accent1"/>
              </a:effectRef>
              <a:fontRef idx="minor">
                <a:schemeClr val="tx1"/>
              </a:fontRef>
            </p:style>
          </p:cxnSp>
        </p:grpSp>
      </p:grpSp>
      <p:sp>
        <p:nvSpPr>
          <p:cNvPr id="94213" name="矩形 9">
            <a:extLst>
              <a:ext uri="{FF2B5EF4-FFF2-40B4-BE49-F238E27FC236}">
                <a16:creationId xmlns:a16="http://schemas.microsoft.com/office/drawing/2014/main" xmlns="" id="{39960344-9CC9-4090-A54D-681C51B4FEFB}"/>
              </a:ext>
            </a:extLst>
          </p:cNvPr>
          <p:cNvSpPr>
            <a:spLocks noChangeArrowheads="1"/>
          </p:cNvSpPr>
          <p:nvPr/>
        </p:nvSpPr>
        <p:spPr bwMode="auto">
          <a:xfrm>
            <a:off x="1894652" y="2290356"/>
            <a:ext cx="8391245"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全党同志要把人民放在心中最高位置，坚持全心全意为人民服务的根本宗旨，实现好、维护好、发展好最广大人民根本利益，把人民拥护不拥护、赞成不赞成、高兴不高兴、答应不答应作为衡量一切工作得失的根本标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——2016</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7</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日，</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习近平在庆祝中国共产党成立九十五周年大会上的讲话</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94214" name="图片 2">
            <a:extLst>
              <a:ext uri="{FF2B5EF4-FFF2-40B4-BE49-F238E27FC236}">
                <a16:creationId xmlns:a16="http://schemas.microsoft.com/office/drawing/2014/main" xmlns="" id="{AFE7AAAB-7B4B-4EEA-82DD-E83AD508AE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50" r="12250"/>
          <a:stretch/>
        </p:blipFill>
        <p:spPr bwMode="auto">
          <a:xfrm>
            <a:off x="669121" y="4619445"/>
            <a:ext cx="1950942" cy="1950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圆角 12">
            <a:extLst>
              <a:ext uri="{FF2B5EF4-FFF2-40B4-BE49-F238E27FC236}">
                <a16:creationId xmlns:a16="http://schemas.microsoft.com/office/drawing/2014/main" xmlns="" id="{1AD7DC2D-DCE0-4790-9CA3-8178E2BA0735}"/>
              </a:ext>
            </a:extLst>
          </p:cNvPr>
          <p:cNvSpPr/>
          <p:nvPr/>
        </p:nvSpPr>
        <p:spPr>
          <a:xfrm>
            <a:off x="3774141" y="1064542"/>
            <a:ext cx="46437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（三）价值评价及其特点</a:t>
            </a:r>
          </a:p>
        </p:txBody>
      </p:sp>
      <p:sp>
        <p:nvSpPr>
          <p:cNvPr id="17" name="文本框 16">
            <a:extLst>
              <a:ext uri="{FF2B5EF4-FFF2-40B4-BE49-F238E27FC236}">
                <a16:creationId xmlns:a16="http://schemas.microsoft.com/office/drawing/2014/main" xmlns="" id="{280C100D-DDC7-44DF-BE24-FE031487413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Tree>
  </p:cSld>
  <p:clrMapOvr>
    <a:masterClrMapping/>
  </p:clrMapOvr>
  <p:transition spd="med">
    <p:pull/>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矩形 9">
            <a:extLst>
              <a:ext uri="{FF2B5EF4-FFF2-40B4-BE49-F238E27FC236}">
                <a16:creationId xmlns:a16="http://schemas.microsoft.com/office/drawing/2014/main" xmlns="" id="{49E22030-A7EF-4008-8D95-6270BC03EC46}"/>
              </a:ext>
            </a:extLst>
          </p:cNvPr>
          <p:cNvSpPr>
            <a:spLocks noChangeArrowheads="1"/>
          </p:cNvSpPr>
          <p:nvPr/>
        </p:nvSpPr>
        <p:spPr bwMode="auto">
          <a:xfrm>
            <a:off x="571854" y="2600992"/>
            <a:ext cx="684133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人们关于价值本质的认识以及对人和事物的评价标准、评价原则和评价方法的观点的体系。</a:t>
            </a:r>
          </a:p>
        </p:txBody>
      </p:sp>
      <p:sp>
        <p:nvSpPr>
          <p:cNvPr id="18" name="MH_Other_3">
            <a:extLst>
              <a:ext uri="{FF2B5EF4-FFF2-40B4-BE49-F238E27FC236}">
                <a16:creationId xmlns:a16="http://schemas.microsoft.com/office/drawing/2014/main" xmlns="" id="{97365A68-92D6-4150-937C-84C3AD9B3889}"/>
              </a:ext>
            </a:extLst>
          </p:cNvPr>
          <p:cNvSpPr/>
          <p:nvPr>
            <p:custDataLst>
              <p:tags r:id="rId1"/>
            </p:custDataLst>
          </p:nvPr>
        </p:nvSpPr>
        <p:spPr>
          <a:xfrm>
            <a:off x="-6350" y="4230688"/>
            <a:ext cx="12198350" cy="2627312"/>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4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6264" name="矩形 11">
            <a:extLst>
              <a:ext uri="{FF2B5EF4-FFF2-40B4-BE49-F238E27FC236}">
                <a16:creationId xmlns:a16="http://schemas.microsoft.com/office/drawing/2014/main" xmlns="" id="{1D9746E1-9DC9-48AF-9887-9B9F5B152766}"/>
              </a:ext>
            </a:extLst>
          </p:cNvPr>
          <p:cNvSpPr>
            <a:spLocks noChangeArrowheads="1"/>
          </p:cNvSpPr>
          <p:nvPr/>
        </p:nvSpPr>
        <p:spPr bwMode="auto">
          <a:xfrm>
            <a:off x="681038" y="4676775"/>
            <a:ext cx="6450012"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马克思主义价值观以是否满足绝大多数人的利益为是非、善恶、美丑的评价标准，</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归根结底以社会的进步和人类的彻底解放为标准。</a:t>
            </a:r>
          </a:p>
        </p:txBody>
      </p:sp>
      <p:sp>
        <p:nvSpPr>
          <p:cNvPr id="20" name="矩形: 圆角 19">
            <a:extLst>
              <a:ext uri="{FF2B5EF4-FFF2-40B4-BE49-F238E27FC236}">
                <a16:creationId xmlns:a16="http://schemas.microsoft.com/office/drawing/2014/main" xmlns="" id="{19F7E2BD-610D-443B-8495-477C9A418C85}"/>
              </a:ext>
            </a:extLst>
          </p:cNvPr>
          <p:cNvSpPr/>
          <p:nvPr/>
        </p:nvSpPr>
        <p:spPr>
          <a:xfrm>
            <a:off x="3693459" y="1064542"/>
            <a:ext cx="48050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（四）价值观与核心价值观</a:t>
            </a:r>
          </a:p>
        </p:txBody>
      </p:sp>
      <p:sp>
        <p:nvSpPr>
          <p:cNvPr id="21" name="文本框 20">
            <a:extLst>
              <a:ext uri="{FF2B5EF4-FFF2-40B4-BE49-F238E27FC236}">
                <a16:creationId xmlns:a16="http://schemas.microsoft.com/office/drawing/2014/main" xmlns="" id="{E1A9CD75-18C5-49E6-B029-428D9D23892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28" name="矩形 4">
            <a:extLst>
              <a:ext uri="{FF2B5EF4-FFF2-40B4-BE49-F238E27FC236}">
                <a16:creationId xmlns:a16="http://schemas.microsoft.com/office/drawing/2014/main" xmlns="" id="{C1681826-4EC0-4B37-BF96-CB2B8F1F61FB}"/>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价值观</a:t>
            </a:r>
          </a:p>
        </p:txBody>
      </p:sp>
      <p:pic>
        <p:nvPicPr>
          <p:cNvPr id="3" name="图片 2">
            <a:extLst>
              <a:ext uri="{FF2B5EF4-FFF2-40B4-BE49-F238E27FC236}">
                <a16:creationId xmlns:a16="http://schemas.microsoft.com/office/drawing/2014/main" xmlns="" id="{EEA348AC-FF9E-431E-AC7B-BA1E3DED1A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774"/>
          <a:stretch/>
        </p:blipFill>
        <p:spPr>
          <a:xfrm>
            <a:off x="8370246" y="1837770"/>
            <a:ext cx="2935443" cy="465629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15" name="矩形: 圆角 14">
            <a:extLst>
              <a:ext uri="{FF2B5EF4-FFF2-40B4-BE49-F238E27FC236}">
                <a16:creationId xmlns:a16="http://schemas.microsoft.com/office/drawing/2014/main" xmlns="" id="{DBD80D2A-961F-49F9-A246-CAF17D06A2BE}"/>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sp>
        <p:nvSpPr>
          <p:cNvPr id="24" name="矩形 23">
            <a:extLst>
              <a:ext uri="{FF2B5EF4-FFF2-40B4-BE49-F238E27FC236}">
                <a16:creationId xmlns:a16="http://schemas.microsoft.com/office/drawing/2014/main" xmlns="" id="{6F33BABF-3803-4069-915E-40563B3D8E6B}"/>
              </a:ext>
            </a:extLst>
          </p:cNvPr>
          <p:cNvSpPr/>
          <p:nvPr/>
        </p:nvSpPr>
        <p:spPr>
          <a:xfrm>
            <a:off x="378610" y="3067986"/>
            <a:ext cx="2142769" cy="2242409"/>
          </a:xfrm>
          <a:prstGeom prst="rect">
            <a:avLst/>
          </a:prstGeom>
        </p:spPr>
        <p:txBody>
          <a:bodyPr wrap="square">
            <a:spAutoFit/>
          </a:bodyPr>
          <a:lstStyle/>
          <a:p>
            <a:pPr lvl="0" algn="just">
              <a:lnSpc>
                <a:spcPct val="150000"/>
              </a:lnSpc>
              <a:defRPr/>
            </a:pPr>
            <a:r>
              <a:rPr lang="zh-CN" altLang="en-US" sz="2400" b="1" dirty="0">
                <a:solidFill>
                  <a:prstClr val="black"/>
                </a:solidFill>
              </a:rPr>
              <a:t>在</a:t>
            </a:r>
            <a:r>
              <a:rPr lang="en-US" altLang="zh-CN" sz="2400" b="1" dirty="0">
                <a:solidFill>
                  <a:prstClr val="black"/>
                </a:solidFill>
              </a:rPr>
              <a:t>《</a:t>
            </a:r>
            <a:r>
              <a:rPr lang="zh-CN" altLang="en-US" sz="2400" b="1" dirty="0">
                <a:solidFill>
                  <a:prstClr val="black"/>
                </a:solidFill>
              </a:rPr>
              <a:t>德意志意识形态</a:t>
            </a:r>
            <a:r>
              <a:rPr lang="en-US" altLang="zh-CN" sz="2400" b="1" dirty="0">
                <a:solidFill>
                  <a:prstClr val="black"/>
                </a:solidFill>
              </a:rPr>
              <a:t>》</a:t>
            </a:r>
            <a:r>
              <a:rPr lang="zh-CN" altLang="en-US" sz="2400" b="1" dirty="0">
                <a:solidFill>
                  <a:prstClr val="black"/>
                </a:solidFill>
              </a:rPr>
              <a:t>中，马克思、恩格斯进一步</a:t>
            </a:r>
            <a:r>
              <a:rPr lang="zh-CN" altLang="en-US" sz="2400" b="1" dirty="0">
                <a:solidFill>
                  <a:srgbClr val="AE6836"/>
                </a:solidFill>
              </a:rPr>
              <a:t>指出</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xmlns="" id="{2337FDD9-A1B4-4DDF-8127-057B122886C2}"/>
              </a:ext>
            </a:extLst>
          </p:cNvPr>
          <p:cNvGrpSpPr/>
          <p:nvPr/>
        </p:nvGrpSpPr>
        <p:grpSpPr>
          <a:xfrm>
            <a:off x="2756385" y="2785828"/>
            <a:ext cx="8699015" cy="2806724"/>
            <a:chOff x="3056831" y="2694388"/>
            <a:chExt cx="8699015" cy="2806724"/>
          </a:xfrm>
        </p:grpSpPr>
        <p:sp>
          <p:nvSpPr>
            <p:cNvPr id="26" name="直接连接符 29">
              <a:extLst>
                <a:ext uri="{FF2B5EF4-FFF2-40B4-BE49-F238E27FC236}">
                  <a16:creationId xmlns:a16="http://schemas.microsoft.com/office/drawing/2014/main" xmlns="" id="{FC41F434-8F88-4797-B49B-FC8BBB0A2B9A}"/>
                </a:ext>
              </a:extLst>
            </p:cNvPr>
            <p:cNvSpPr>
              <a:spLocks noChangeShapeType="1"/>
            </p:cNvSpPr>
            <p:nvPr/>
          </p:nvSpPr>
          <p:spPr bwMode="auto">
            <a:xfrm flipV="1">
              <a:off x="3056831" y="5501112"/>
              <a:ext cx="3111015" cy="0"/>
            </a:xfrm>
            <a:prstGeom prst="line">
              <a:avLst/>
            </a:prstGeom>
            <a:noFill/>
            <a:ln w="38100">
              <a:solidFill>
                <a:srgbClr val="AE6836"/>
              </a:solidFill>
              <a:bevel/>
              <a:headEnd/>
              <a:tailEnd/>
            </a:ln>
            <a:extLst>
              <a:ext uri="{909E8E84-426E-40DD-AFC4-6F175D3DCCD1}">
                <a14:hiddenFill xmlns:a14="http://schemas.microsoft.com/office/drawing/2010/main">
                  <a:noFill/>
                </a14:hiddenFill>
              </a:ext>
            </a:extLst>
          </p:spPr>
          <p:txBody>
            <a:bodyPr/>
            <a:lstStyle/>
            <a:p>
              <a:pPr marL="0" marR="0" lvl="0" indent="0" defTabSz="9128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ea typeface="+mn-ea"/>
              </a:endParaRPr>
            </a:p>
          </p:txBody>
        </p:sp>
        <p:sp>
          <p:nvSpPr>
            <p:cNvPr id="27" name="矩形 30">
              <a:extLst>
                <a:ext uri="{FF2B5EF4-FFF2-40B4-BE49-F238E27FC236}">
                  <a16:creationId xmlns:a16="http://schemas.microsoft.com/office/drawing/2014/main" xmlns="" id="{A75F0DB6-8F64-4994-8182-3BB281D0125D}"/>
                </a:ext>
              </a:extLst>
            </p:cNvPr>
            <p:cNvSpPr>
              <a:spLocks noChangeArrowheads="1"/>
            </p:cNvSpPr>
            <p:nvPr/>
          </p:nvSpPr>
          <p:spPr bwMode="auto">
            <a:xfrm>
              <a:off x="3232321" y="2952202"/>
              <a:ext cx="7763833"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342900" lvl="0" indent="-342900" algn="just">
                <a:lnSpc>
                  <a:spcPct val="150000"/>
                </a:lnSpc>
                <a:spcBef>
                  <a:spcPct val="0"/>
                </a:spcBef>
                <a:buClr>
                  <a:srgbClr val="AE6836"/>
                </a:buClr>
                <a:buFont typeface="Wingdings" panose="05000000000000000000" pitchFamily="2" charset="2"/>
                <a:buChar char="Ø"/>
                <a:defRPr/>
              </a:pPr>
              <a:r>
                <a:rPr lang="zh-CN" altLang="en-US" sz="2400" dirty="0">
                  <a:solidFill>
                    <a:prstClr val="black"/>
                  </a:solidFill>
                  <a:latin typeface="Arial" panose="020B0604020202020204" pitchFamily="34" charset="0"/>
                  <a:ea typeface="微软雅黑" panose="020B0503020204020204" pitchFamily="34" charset="-122"/>
                </a:rPr>
                <a:t>物质资料的生产是人类历史中首要的社会实践活动，是其他一切历史活动得以进行的前提</a:t>
              </a:r>
              <a:endParaRPr lang="en-US" altLang="zh-CN" sz="2400" dirty="0">
                <a:solidFill>
                  <a:prstClr val="black"/>
                </a:solidFill>
                <a:latin typeface="Arial" panose="020B0604020202020204" pitchFamily="34" charset="0"/>
                <a:ea typeface="微软雅黑" panose="020B0503020204020204" pitchFamily="34" charset="-122"/>
              </a:endParaRPr>
            </a:p>
            <a:p>
              <a:pPr marL="342900" lvl="0" indent="-342900" algn="just">
                <a:lnSpc>
                  <a:spcPct val="150000"/>
                </a:lnSpc>
                <a:spcBef>
                  <a:spcPct val="0"/>
                </a:spcBef>
                <a:buClr>
                  <a:srgbClr val="AE6836"/>
                </a:buClr>
                <a:buFont typeface="Wingdings" panose="05000000000000000000" pitchFamily="2" charset="2"/>
                <a:buChar char="Ø"/>
                <a:defRPr/>
              </a:pPr>
              <a:r>
                <a:rPr lang="zh-CN" altLang="en-US" sz="2400" dirty="0">
                  <a:solidFill>
                    <a:prstClr val="black"/>
                  </a:solidFill>
                  <a:latin typeface="Arial" panose="020B0604020202020204" pitchFamily="34" charset="0"/>
                  <a:ea typeface="微软雅黑" panose="020B0503020204020204" pitchFamily="34" charset="-122"/>
                </a:rPr>
                <a:t>唯物史观和唯心史观的区别</a:t>
              </a:r>
              <a:endParaRPr lang="en-US" altLang="zh-CN" sz="2400" dirty="0">
                <a:solidFill>
                  <a:prstClr val="black"/>
                </a:solidFill>
                <a:latin typeface="Arial" panose="020B0604020202020204" pitchFamily="34" charset="0"/>
                <a:ea typeface="微软雅黑" panose="020B0503020204020204" pitchFamily="34" charset="-122"/>
              </a:endParaRPr>
            </a:p>
            <a:p>
              <a:pPr marL="342900" lvl="0" indent="-342900" algn="just">
                <a:lnSpc>
                  <a:spcPct val="150000"/>
                </a:lnSpc>
                <a:spcBef>
                  <a:spcPct val="0"/>
                </a:spcBef>
                <a:buClr>
                  <a:srgbClr val="AE6836"/>
                </a:buClr>
                <a:buFont typeface="Wingdings" panose="05000000000000000000" pitchFamily="2" charset="2"/>
                <a:buChar char="Ø"/>
                <a:defRPr/>
              </a:pPr>
              <a:r>
                <a:rPr lang="zh-CN" altLang="en-US" sz="2400" dirty="0">
                  <a:solidFill>
                    <a:prstClr val="black"/>
                  </a:solidFill>
                  <a:latin typeface="Arial" panose="020B0604020202020204" pitchFamily="34" charset="0"/>
                  <a:ea typeface="微软雅黑" panose="020B0503020204020204" pitchFamily="34" charset="-122"/>
                </a:rPr>
                <a:t>强调实践在整个社会生活及其矛盾运动中的变革作用</a:t>
              </a:r>
              <a:endParaRPr lang="zh-CN" altLang="en-US" sz="1800" dirty="0">
                <a:solidFill>
                  <a:prstClr val="black"/>
                </a:solidFill>
                <a:latin typeface="Arial" panose="020B0604020202020204" pitchFamily="34" charset="0"/>
                <a:ea typeface="微软雅黑" panose="020B0503020204020204" pitchFamily="34" charset="-122"/>
              </a:endParaRPr>
            </a:p>
          </p:txBody>
        </p:sp>
        <p:sp>
          <p:nvSpPr>
            <p:cNvPr id="28" name="直接连接符 32">
              <a:extLst>
                <a:ext uri="{FF2B5EF4-FFF2-40B4-BE49-F238E27FC236}">
                  <a16:creationId xmlns:a16="http://schemas.microsoft.com/office/drawing/2014/main" xmlns="" id="{5D79964B-4D5D-4FD8-9334-49A51C770785}"/>
                </a:ext>
              </a:extLst>
            </p:cNvPr>
            <p:cNvSpPr>
              <a:spLocks noChangeShapeType="1"/>
            </p:cNvSpPr>
            <p:nvPr/>
          </p:nvSpPr>
          <p:spPr bwMode="auto">
            <a:xfrm flipV="1">
              <a:off x="3056831" y="2694388"/>
              <a:ext cx="8699015" cy="1"/>
            </a:xfrm>
            <a:prstGeom prst="line">
              <a:avLst/>
            </a:prstGeom>
            <a:noFill/>
            <a:ln w="38100">
              <a:solidFill>
                <a:srgbClr val="AE6836"/>
              </a:solidFill>
              <a:bevel/>
              <a:headEnd/>
              <a:tailEnd/>
            </a:ln>
            <a:extLst>
              <a:ext uri="{909E8E84-426E-40DD-AFC4-6F175D3DCCD1}">
                <a14:hiddenFill xmlns:a14="http://schemas.microsoft.com/office/drawing/2010/main">
                  <a:noFill/>
                </a14:hiddenFill>
              </a:ext>
            </a:extLst>
          </p:spPr>
          <p:txBody>
            <a:bodyPr/>
            <a:lstStyle/>
            <a:p>
              <a:pPr marL="0" marR="0" lvl="0" indent="0" defTabSz="9128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ea typeface="+mn-ea"/>
              </a:endParaRPr>
            </a:p>
          </p:txBody>
        </p:sp>
      </p:grpSp>
      <p:sp>
        <p:nvSpPr>
          <p:cNvPr id="10" name="矩形 4">
            <a:extLst>
              <a:ext uri="{FF2B5EF4-FFF2-40B4-BE49-F238E27FC236}">
                <a16:creationId xmlns:a16="http://schemas.microsoft.com/office/drawing/2014/main" xmlns="" id="{F153AABC-18A5-41E9-AE62-EFA259FE63CD}"/>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1.</a:t>
            </a:r>
            <a:r>
              <a:rPr lang="zh-CN" altLang="en-US" sz="2400" b="1" dirty="0">
                <a:solidFill>
                  <a:srgbClr val="AE6836"/>
                </a:solidFill>
              </a:rPr>
              <a:t>科学实践观的基本内容</a:t>
            </a:r>
          </a:p>
        </p:txBody>
      </p:sp>
    </p:spTree>
    <p:extLst>
      <p:ext uri="{BB962C8B-B14F-4D97-AF65-F5344CB8AC3E}">
        <p14:creationId xmlns:p14="http://schemas.microsoft.com/office/powerpoint/2010/main" val="2772931876"/>
      </p:ext>
    </p:extLst>
  </p:cSld>
  <p:clrMapOvr>
    <a:masterClrMapping/>
  </p:clrMapOvr>
  <p:transition spd="med">
    <p:pull/>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xmlns="" id="{36CE1409-3FC6-44D8-96F3-DF0299522F13}"/>
              </a:ext>
            </a:extLst>
          </p:cNvPr>
          <p:cNvSpPr/>
          <p:nvPr/>
        </p:nvSpPr>
        <p:spPr>
          <a:xfrm>
            <a:off x="3693459" y="1064542"/>
            <a:ext cx="48050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（四）价值观与核心价值观</a:t>
            </a:r>
          </a:p>
        </p:txBody>
      </p:sp>
      <p:sp>
        <p:nvSpPr>
          <p:cNvPr id="17" name="文本框 16">
            <a:extLst>
              <a:ext uri="{FF2B5EF4-FFF2-40B4-BE49-F238E27FC236}">
                <a16:creationId xmlns:a16="http://schemas.microsoft.com/office/drawing/2014/main" xmlns="" id="{AA24249E-E6EB-470C-8A33-53A7B11B4B8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5" name="组合 4">
            <a:extLst>
              <a:ext uri="{FF2B5EF4-FFF2-40B4-BE49-F238E27FC236}">
                <a16:creationId xmlns:a16="http://schemas.microsoft.com/office/drawing/2014/main" xmlns="" id="{F63F2DAA-4EBF-4330-9552-88937F0EE13F}"/>
              </a:ext>
            </a:extLst>
          </p:cNvPr>
          <p:cNvGrpSpPr/>
          <p:nvPr/>
        </p:nvGrpSpPr>
        <p:grpSpPr>
          <a:xfrm>
            <a:off x="1000125" y="3499427"/>
            <a:ext cx="4648200" cy="1474260"/>
            <a:chOff x="1000125" y="2999315"/>
            <a:chExt cx="4648200" cy="1474260"/>
          </a:xfrm>
        </p:grpSpPr>
        <p:grpSp>
          <p:nvGrpSpPr>
            <p:cNvPr id="2" name="组合 1">
              <a:extLst>
                <a:ext uri="{FF2B5EF4-FFF2-40B4-BE49-F238E27FC236}">
                  <a16:creationId xmlns:a16="http://schemas.microsoft.com/office/drawing/2014/main" xmlns="" id="{4D46F1C6-D89B-4790-96B6-B0B0B651669C}"/>
                </a:ext>
              </a:extLst>
            </p:cNvPr>
            <p:cNvGrpSpPr/>
            <p:nvPr/>
          </p:nvGrpSpPr>
          <p:grpSpPr>
            <a:xfrm>
              <a:off x="1000125" y="3044825"/>
              <a:ext cx="4648200" cy="1428750"/>
              <a:chOff x="1000125" y="3044825"/>
              <a:chExt cx="4648200" cy="1428750"/>
            </a:xfrm>
          </p:grpSpPr>
          <p:sp>
            <p:nvSpPr>
              <p:cNvPr id="24" name="椭圆 23">
                <a:extLst>
                  <a:ext uri="{FF2B5EF4-FFF2-40B4-BE49-F238E27FC236}">
                    <a16:creationId xmlns:a16="http://schemas.microsoft.com/office/drawing/2014/main" xmlns="" id="{F4F372A1-EF66-48E5-8E45-22C05646134B}"/>
                  </a:ext>
                </a:extLst>
              </p:cNvPr>
              <p:cNvSpPr/>
              <p:nvPr/>
            </p:nvSpPr>
            <p:spPr>
              <a:xfrm>
                <a:off x="4113284" y="3044825"/>
                <a:ext cx="1428750" cy="1428750"/>
              </a:xfrm>
              <a:prstGeom prst="ellips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5" name="椭圆 24">
                <a:extLst>
                  <a:ext uri="{FF2B5EF4-FFF2-40B4-BE49-F238E27FC236}">
                    <a16:creationId xmlns:a16="http://schemas.microsoft.com/office/drawing/2014/main" xmlns="" id="{C114AFC3-E6DA-4215-A442-3F05E6A3B32B}"/>
                  </a:ext>
                </a:extLst>
              </p:cNvPr>
              <p:cNvSpPr/>
              <p:nvPr/>
            </p:nvSpPr>
            <p:spPr>
              <a:xfrm>
                <a:off x="1000125" y="3044825"/>
                <a:ext cx="1428750" cy="1428750"/>
              </a:xfrm>
              <a:prstGeom prst="ellipse">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矩形 25">
                <a:extLst>
                  <a:ext uri="{FF2B5EF4-FFF2-40B4-BE49-F238E27FC236}">
                    <a16:creationId xmlns:a16="http://schemas.microsoft.com/office/drawing/2014/main" xmlns="" id="{10953955-00F7-48E0-BE0B-AB39A6EDC1D0}"/>
                  </a:ext>
                </a:extLst>
              </p:cNvPr>
              <p:cNvSpPr/>
              <p:nvPr/>
            </p:nvSpPr>
            <p:spPr>
              <a:xfrm>
                <a:off x="1218674" y="3502697"/>
                <a:ext cx="99165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行为</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宋体" panose="02010600030101010101" pitchFamily="2" charset="-122"/>
                </a:endParaRPr>
              </a:p>
            </p:txBody>
          </p:sp>
          <p:sp>
            <p:nvSpPr>
              <p:cNvPr id="27" name="燕尾形箭头 5">
                <a:extLst>
                  <a:ext uri="{FF2B5EF4-FFF2-40B4-BE49-F238E27FC236}">
                    <a16:creationId xmlns:a16="http://schemas.microsoft.com/office/drawing/2014/main" xmlns="" id="{63346A04-BE68-4E96-AB0B-BFBF579146AA}"/>
                  </a:ext>
                </a:extLst>
              </p:cNvPr>
              <p:cNvSpPr/>
              <p:nvPr/>
            </p:nvSpPr>
            <p:spPr>
              <a:xfrm>
                <a:off x="2508390" y="3492056"/>
                <a:ext cx="1517370" cy="534288"/>
              </a:xfrm>
              <a:prstGeom prst="notchedRightArrow">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8" name="矩形 27">
                <a:extLst>
                  <a:ext uri="{FF2B5EF4-FFF2-40B4-BE49-F238E27FC236}">
                    <a16:creationId xmlns:a16="http://schemas.microsoft.com/office/drawing/2014/main" xmlns="" id="{41BA2B09-EA9F-4A75-B8C3-A2D8E0002745}"/>
                  </a:ext>
                </a:extLst>
              </p:cNvPr>
              <p:cNvSpPr/>
              <p:nvPr/>
            </p:nvSpPr>
            <p:spPr>
              <a:xfrm>
                <a:off x="4006993" y="3514642"/>
                <a:ext cx="164133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价值观</a:t>
                </a:r>
                <a:endParaRPr kumimoji="0" lang="zh-CN" altLang="en-US" sz="24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宋体" panose="02010600030101010101" pitchFamily="2" charset="-122"/>
                </a:endParaRPr>
              </a:p>
            </p:txBody>
          </p:sp>
        </p:grpSp>
        <p:sp>
          <p:nvSpPr>
            <p:cNvPr id="4" name="矩形 3">
              <a:extLst>
                <a:ext uri="{FF2B5EF4-FFF2-40B4-BE49-F238E27FC236}">
                  <a16:creationId xmlns:a16="http://schemas.microsoft.com/office/drawing/2014/main" xmlns="" id="{1B71D249-A760-472B-B8B9-57E1746E7F39}"/>
                </a:ext>
              </a:extLst>
            </p:cNvPr>
            <p:cNvSpPr/>
            <p:nvPr/>
          </p:nvSpPr>
          <p:spPr>
            <a:xfrm>
              <a:off x="2585463" y="2999315"/>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受控于</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xmlns="" id="{ACAFF509-D844-4EE1-AA49-FD22D9D82BFE}"/>
              </a:ext>
            </a:extLst>
          </p:cNvPr>
          <p:cNvGrpSpPr/>
          <p:nvPr/>
        </p:nvGrpSpPr>
        <p:grpSpPr>
          <a:xfrm>
            <a:off x="6335758" y="2360739"/>
            <a:ext cx="4529466" cy="1738816"/>
            <a:chOff x="6335758" y="2360739"/>
            <a:chExt cx="4529466" cy="1738816"/>
          </a:xfrm>
        </p:grpSpPr>
        <p:sp>
          <p:nvSpPr>
            <p:cNvPr id="98309" name="矩形 9">
              <a:extLst>
                <a:ext uri="{FF2B5EF4-FFF2-40B4-BE49-F238E27FC236}">
                  <a16:creationId xmlns:a16="http://schemas.microsoft.com/office/drawing/2014/main" xmlns="" id="{6DE839DE-661D-414A-9BC6-E3F78F971C3F}"/>
                </a:ext>
              </a:extLst>
            </p:cNvPr>
            <p:cNvSpPr>
              <a:spLocks noChangeArrowheads="1"/>
            </p:cNvSpPr>
            <p:nvPr/>
          </p:nvSpPr>
          <p:spPr bwMode="auto">
            <a:xfrm>
              <a:off x="6442049" y="2598475"/>
              <a:ext cx="42192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如果价值取向出了问题，那么行为也会出问题。</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0" name="圆角矩形 8">
              <a:extLst>
                <a:ext uri="{FF2B5EF4-FFF2-40B4-BE49-F238E27FC236}">
                  <a16:creationId xmlns:a16="http://schemas.microsoft.com/office/drawing/2014/main" xmlns="" id="{7D71814E-15E1-46A3-B8F5-51FBA9D949E5}"/>
                </a:ext>
              </a:extLst>
            </p:cNvPr>
            <p:cNvSpPr/>
            <p:nvPr/>
          </p:nvSpPr>
          <p:spPr bwMode="auto">
            <a:xfrm>
              <a:off x="6335758" y="2360739"/>
              <a:ext cx="4529466" cy="1738816"/>
            </a:xfrm>
            <a:prstGeom prst="wedgeRoundRectCallout">
              <a:avLst>
                <a:gd name="adj1" fmla="val -33517"/>
                <a:gd name="adj2" fmla="val 60893"/>
                <a:gd name="adj3" fmla="val 16667"/>
              </a:avLst>
            </a:prstGeom>
            <a:noFill/>
            <a:ln w="9525" cap="flat" cmpd="sng" algn="ctr">
              <a:solidFill>
                <a:srgbClr val="D8A582"/>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grpSp>
      <p:pic>
        <p:nvPicPr>
          <p:cNvPr id="7" name="图片 6">
            <a:extLst>
              <a:ext uri="{FF2B5EF4-FFF2-40B4-BE49-F238E27FC236}">
                <a16:creationId xmlns:a16="http://schemas.microsoft.com/office/drawing/2014/main" xmlns="" id="{B2EF3589-638E-40BF-B483-D6535CBCD124}"/>
              </a:ext>
            </a:extLst>
          </p:cNvPr>
          <p:cNvPicPr>
            <a:picLocks noChangeAspect="1"/>
          </p:cNvPicPr>
          <p:nvPr/>
        </p:nvPicPr>
        <p:blipFill>
          <a:blip r:embed="rId3"/>
          <a:stretch>
            <a:fillRect/>
          </a:stretch>
        </p:blipFill>
        <p:spPr>
          <a:xfrm>
            <a:off x="6442049" y="4473575"/>
            <a:ext cx="2971800" cy="1981200"/>
          </a:xfrm>
          <a:prstGeom prst="rect">
            <a:avLst/>
          </a:prstGeom>
        </p:spPr>
      </p:pic>
      <p:sp>
        <p:nvSpPr>
          <p:cNvPr id="29" name="矩形 4">
            <a:extLst>
              <a:ext uri="{FF2B5EF4-FFF2-40B4-BE49-F238E27FC236}">
                <a16:creationId xmlns:a16="http://schemas.microsoft.com/office/drawing/2014/main" xmlns="" id="{AE5BCAC9-D9E0-480F-B76E-EFD626F02A6F}"/>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价值观</a:t>
            </a:r>
          </a:p>
        </p:txBody>
      </p:sp>
    </p:spTree>
  </p:cSld>
  <p:clrMapOvr>
    <a:masterClrMapping/>
  </p:clrMapOvr>
  <p:transition spd="med">
    <p:pull/>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xmlns="" id="{0A40D4C5-F5D3-4D21-814A-DEDA84AE62AE}"/>
              </a:ext>
            </a:extLst>
          </p:cNvPr>
          <p:cNvSpPr/>
          <p:nvPr/>
        </p:nvSpPr>
        <p:spPr>
          <a:xfrm>
            <a:off x="484186" y="4249271"/>
            <a:ext cx="9432254" cy="2337123"/>
          </a:xfrm>
          <a:prstGeom prst="rect">
            <a:avLst/>
          </a:prstGeom>
          <a:solidFill>
            <a:srgbClr val="FAD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18" name="矩形: 圆角 17">
            <a:extLst>
              <a:ext uri="{FF2B5EF4-FFF2-40B4-BE49-F238E27FC236}">
                <a16:creationId xmlns:a16="http://schemas.microsoft.com/office/drawing/2014/main" xmlns="" id="{991A71C3-1BFF-443F-8F62-A411A498375A}"/>
              </a:ext>
            </a:extLst>
          </p:cNvPr>
          <p:cNvSpPr/>
          <p:nvPr/>
        </p:nvSpPr>
        <p:spPr>
          <a:xfrm>
            <a:off x="3693459" y="1064542"/>
            <a:ext cx="48050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（四）价值观与核心价值观</a:t>
            </a:r>
          </a:p>
        </p:txBody>
      </p:sp>
      <p:sp>
        <p:nvSpPr>
          <p:cNvPr id="19" name="文本框 18">
            <a:extLst>
              <a:ext uri="{FF2B5EF4-FFF2-40B4-BE49-F238E27FC236}">
                <a16:creationId xmlns:a16="http://schemas.microsoft.com/office/drawing/2014/main" xmlns="" id="{2D2884AD-C41B-40F5-A4A0-5A2D74F2D49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sp>
        <p:nvSpPr>
          <p:cNvPr id="100354" name="矩形 9">
            <a:extLst>
              <a:ext uri="{FF2B5EF4-FFF2-40B4-BE49-F238E27FC236}">
                <a16:creationId xmlns:a16="http://schemas.microsoft.com/office/drawing/2014/main" xmlns="" id="{AF5EA2FC-3362-4CE1-A484-E787B3EB92C3}"/>
              </a:ext>
            </a:extLst>
          </p:cNvPr>
          <p:cNvSpPr>
            <a:spLocks noChangeArrowheads="1"/>
          </p:cNvSpPr>
          <p:nvPr/>
        </p:nvSpPr>
        <p:spPr bwMode="auto">
          <a:xfrm>
            <a:off x="613568" y="4584810"/>
            <a:ext cx="701745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历史和现实都表明</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，核心价值观是一个国家的重要稳定器，构建具有强大感召力的核心价值观，关系社会和谐稳定，关系国家长治久安。</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0358" name="矩形 11">
            <a:extLst>
              <a:ext uri="{FF2B5EF4-FFF2-40B4-BE49-F238E27FC236}">
                <a16:creationId xmlns:a16="http://schemas.microsoft.com/office/drawing/2014/main" xmlns="" id="{5517C321-0DFF-4AED-8553-896B49646DEF}"/>
              </a:ext>
            </a:extLst>
          </p:cNvPr>
          <p:cNvSpPr>
            <a:spLocks noChangeArrowheads="1"/>
          </p:cNvSpPr>
          <p:nvPr/>
        </p:nvSpPr>
        <p:spPr bwMode="auto">
          <a:xfrm>
            <a:off x="8453476" y="1905460"/>
            <a:ext cx="3636924"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它承载着一个民族、一个国家的精神追求，体现着一个社会评判是非曲直的价值标准。</a:t>
            </a:r>
          </a:p>
        </p:txBody>
      </p:sp>
      <p:pic>
        <p:nvPicPr>
          <p:cNvPr id="100359" name="图片 2">
            <a:extLst>
              <a:ext uri="{FF2B5EF4-FFF2-40B4-BE49-F238E27FC236}">
                <a16:creationId xmlns:a16="http://schemas.microsoft.com/office/drawing/2014/main" xmlns="" id="{C6263276-FA44-450B-BA6D-10D8E9D8E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1987" y="4263169"/>
            <a:ext cx="4148906" cy="233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xmlns="" id="{5C7D3772-0C94-4471-A7A2-7119656C8CC5}"/>
              </a:ext>
            </a:extLst>
          </p:cNvPr>
          <p:cNvGrpSpPr/>
          <p:nvPr/>
        </p:nvGrpSpPr>
        <p:grpSpPr>
          <a:xfrm>
            <a:off x="484187" y="2577524"/>
            <a:ext cx="7820118" cy="1522274"/>
            <a:chOff x="2185941" y="2438792"/>
            <a:chExt cx="7820118" cy="1522274"/>
          </a:xfrm>
        </p:grpSpPr>
        <p:grpSp>
          <p:nvGrpSpPr>
            <p:cNvPr id="2" name="组合 1">
              <a:extLst>
                <a:ext uri="{FF2B5EF4-FFF2-40B4-BE49-F238E27FC236}">
                  <a16:creationId xmlns:a16="http://schemas.microsoft.com/office/drawing/2014/main" xmlns="" id="{71398B90-BFE1-4FD1-8EEA-9EA268CC334E}"/>
                </a:ext>
              </a:extLst>
            </p:cNvPr>
            <p:cNvGrpSpPr/>
            <p:nvPr/>
          </p:nvGrpSpPr>
          <p:grpSpPr>
            <a:xfrm>
              <a:off x="2185942" y="2438792"/>
              <a:ext cx="7820117" cy="1522274"/>
              <a:chOff x="229884" y="3109249"/>
              <a:chExt cx="7820117" cy="1522274"/>
            </a:xfrm>
          </p:grpSpPr>
          <p:sp>
            <p:nvSpPr>
              <p:cNvPr id="26" name="PA-矩形: 圆角 12">
                <a:extLst>
                  <a:ext uri="{FF2B5EF4-FFF2-40B4-BE49-F238E27FC236}">
                    <a16:creationId xmlns:a16="http://schemas.microsoft.com/office/drawing/2014/main" xmlns="" id="{43C8C0A7-09C8-4DC7-B60C-50A315F4F139}"/>
                  </a:ext>
                </a:extLst>
              </p:cNvPr>
              <p:cNvSpPr/>
              <p:nvPr>
                <p:custDataLst>
                  <p:tags r:id="rId1"/>
                </p:custDataLst>
              </p:nvPr>
            </p:nvSpPr>
            <p:spPr>
              <a:xfrm>
                <a:off x="229884" y="3393504"/>
                <a:ext cx="7820117" cy="1238019"/>
              </a:xfrm>
              <a:prstGeom prst="roundRect">
                <a:avLst>
                  <a:gd name="adj" fmla="val 0"/>
                </a:avLst>
              </a:prstGeom>
              <a:noFill/>
              <a:ln w="25400" cap="flat" cmpd="sng" algn="ctr">
                <a:solidFill>
                  <a:srgbClr val="66090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PA-矩形: 圆角 11">
                <a:extLst>
                  <a:ext uri="{FF2B5EF4-FFF2-40B4-BE49-F238E27FC236}">
                    <a16:creationId xmlns:a16="http://schemas.microsoft.com/office/drawing/2014/main" xmlns="" id="{CC207F18-9AE6-4DD0-90BB-6F050C239C22}"/>
                  </a:ext>
                </a:extLst>
              </p:cNvPr>
              <p:cNvSpPr/>
              <p:nvPr>
                <p:custDataLst>
                  <p:tags r:id="rId2"/>
                </p:custDataLst>
              </p:nvPr>
            </p:nvSpPr>
            <p:spPr>
              <a:xfrm>
                <a:off x="2463329" y="3109249"/>
                <a:ext cx="3353226" cy="587394"/>
              </a:xfrm>
              <a:prstGeom prst="roundRect">
                <a:avLst>
                  <a:gd name="adj" fmla="val 29014"/>
                </a:avLst>
              </a:prstGeom>
              <a:solidFill>
                <a:srgbClr val="AE6836"/>
              </a:solidFill>
              <a:ln w="25400" cap="flat" cmpd="sng" algn="ctr">
                <a:solidFill>
                  <a:srgbClr val="FFFD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FDF8"/>
                    </a:solidFill>
                    <a:effectLst/>
                    <a:uLnTx/>
                    <a:uFillTx/>
                    <a:latin typeface="微软雅黑" panose="020B0503020204020204" pitchFamily="34" charset="-122"/>
                    <a:ea typeface="微软雅黑" panose="020B0503020204020204" pitchFamily="34" charset="-122"/>
                    <a:cs typeface="+mn-cs"/>
                  </a:rPr>
                  <a:t>对民族与国家来说</a:t>
                </a:r>
              </a:p>
            </p:txBody>
          </p:sp>
        </p:grpSp>
        <p:sp>
          <p:nvSpPr>
            <p:cNvPr id="28" name="矩形 11">
              <a:extLst>
                <a:ext uri="{FF2B5EF4-FFF2-40B4-BE49-F238E27FC236}">
                  <a16:creationId xmlns:a16="http://schemas.microsoft.com/office/drawing/2014/main" xmlns="" id="{0282E7DC-9618-4FC5-96E7-78475CA42C83}"/>
                </a:ext>
              </a:extLst>
            </p:cNvPr>
            <p:cNvSpPr>
              <a:spLocks noChangeArrowheads="1"/>
            </p:cNvSpPr>
            <p:nvPr/>
          </p:nvSpPr>
          <p:spPr bwMode="auto">
            <a:xfrm>
              <a:off x="2185941" y="3110267"/>
              <a:ext cx="782011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最持久、最深层的力量是全社会共同认可的核心价值观</a:t>
              </a:r>
            </a:p>
          </p:txBody>
        </p:sp>
      </p:grpSp>
      <p:sp>
        <p:nvSpPr>
          <p:cNvPr id="29" name="矩形 4">
            <a:extLst>
              <a:ext uri="{FF2B5EF4-FFF2-40B4-BE49-F238E27FC236}">
                <a16:creationId xmlns:a16="http://schemas.microsoft.com/office/drawing/2014/main" xmlns="" id="{2AEE873B-C874-46EE-8AF0-A557FF3FF320}"/>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b="1" dirty="0">
                <a:solidFill>
                  <a:srgbClr val="AE6836"/>
                </a:solidFill>
              </a:rPr>
              <a:t>2</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核心价值观</a:t>
            </a:r>
          </a:p>
        </p:txBody>
      </p:sp>
    </p:spTree>
  </p:cSld>
  <p:clrMapOvr>
    <a:masterClrMapping/>
  </p:clrMapOvr>
  <p:transition spd="med">
    <p:pull/>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xmlns="" id="{49D19DDC-8AAA-45E1-8E1B-3929667A9283}"/>
              </a:ext>
            </a:extLst>
          </p:cNvPr>
          <p:cNvSpPr/>
          <p:nvPr/>
        </p:nvSpPr>
        <p:spPr>
          <a:xfrm>
            <a:off x="3693459" y="1064542"/>
            <a:ext cx="48050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（四）价值观与核心价值观</a:t>
            </a:r>
          </a:p>
        </p:txBody>
      </p:sp>
      <p:sp>
        <p:nvSpPr>
          <p:cNvPr id="18" name="文本框 17">
            <a:extLst>
              <a:ext uri="{FF2B5EF4-FFF2-40B4-BE49-F238E27FC236}">
                <a16:creationId xmlns:a16="http://schemas.microsoft.com/office/drawing/2014/main" xmlns="" id="{7703F360-10C8-41BF-B445-FE6D94C0B02D}"/>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 name="组合 1">
            <a:extLst>
              <a:ext uri="{FF2B5EF4-FFF2-40B4-BE49-F238E27FC236}">
                <a16:creationId xmlns:a16="http://schemas.microsoft.com/office/drawing/2014/main" xmlns="" id="{D163C1C4-067B-4858-AFF7-550188A86C28}"/>
              </a:ext>
            </a:extLst>
          </p:cNvPr>
          <p:cNvGrpSpPr/>
          <p:nvPr/>
        </p:nvGrpSpPr>
        <p:grpSpPr>
          <a:xfrm>
            <a:off x="-300513" y="2689779"/>
            <a:ext cx="12039993" cy="3574282"/>
            <a:chOff x="-667351" y="2689779"/>
            <a:chExt cx="12039993" cy="3574282"/>
          </a:xfrm>
        </p:grpSpPr>
        <p:sp>
          <p:nvSpPr>
            <p:cNvPr id="102405" name="矩形 9">
              <a:extLst>
                <a:ext uri="{FF2B5EF4-FFF2-40B4-BE49-F238E27FC236}">
                  <a16:creationId xmlns:a16="http://schemas.microsoft.com/office/drawing/2014/main" xmlns="" id="{7FE559E5-9082-4A3B-9759-203A7D392BA0}"/>
                </a:ext>
              </a:extLst>
            </p:cNvPr>
            <p:cNvSpPr>
              <a:spLocks noChangeArrowheads="1"/>
            </p:cNvSpPr>
            <p:nvPr/>
          </p:nvSpPr>
          <p:spPr bwMode="auto">
            <a:xfrm>
              <a:off x="2084307" y="2732088"/>
              <a:ext cx="9106008"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任何一个社会都存在多种多样的价值观念和价值取向，要把全社会意志和力量凝聚起来，必须有一套与经济基础和政治制度相适应、并能形成广泛社会共识的核心价值观。否则，一个民族就没有赖以维系的精神纽带，一个国家就没有共同的思想道德基础。</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习近平：</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论党的宣传思想工作</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，中央文献出版社</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2020</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年版，第</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52</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页</a:t>
              </a:r>
            </a:p>
          </p:txBody>
        </p:sp>
        <p:pic>
          <p:nvPicPr>
            <p:cNvPr id="102408" name="图片 2">
              <a:extLst>
                <a:ext uri="{FF2B5EF4-FFF2-40B4-BE49-F238E27FC236}">
                  <a16:creationId xmlns:a16="http://schemas.microsoft.com/office/drawing/2014/main" xmlns="" id="{F7218E88-825A-4011-82C0-999AC1E664B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351" y="2968708"/>
              <a:ext cx="3014276" cy="30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xmlns="" id="{10AFCCDC-B79F-49B4-B567-1C3C54BE26B2}"/>
                </a:ext>
              </a:extLst>
            </p:cNvPr>
            <p:cNvGrpSpPr/>
            <p:nvPr/>
          </p:nvGrpSpPr>
          <p:grpSpPr>
            <a:xfrm rot="16200000">
              <a:off x="4853921" y="-254660"/>
              <a:ext cx="3574282" cy="9463160"/>
              <a:chOff x="10306532" y="1945286"/>
              <a:chExt cx="1612435" cy="534580"/>
            </a:xfrm>
          </p:grpSpPr>
          <p:grpSp>
            <p:nvGrpSpPr>
              <p:cNvPr id="26" name="Group 16">
                <a:extLst>
                  <a:ext uri="{FF2B5EF4-FFF2-40B4-BE49-F238E27FC236}">
                    <a16:creationId xmlns:a16="http://schemas.microsoft.com/office/drawing/2014/main" xmlns="" id="{324482DC-1194-4549-96F8-192159D01F8D}"/>
                  </a:ext>
                </a:extLst>
              </p:cNvPr>
              <p:cNvGrpSpPr/>
              <p:nvPr/>
            </p:nvGrpSpPr>
            <p:grpSpPr>
              <a:xfrm rot="10800000" flipH="1">
                <a:off x="11051798" y="1945286"/>
                <a:ext cx="867169" cy="534580"/>
                <a:chOff x="2262930" y="2179099"/>
                <a:chExt cx="876560" cy="704621"/>
              </a:xfrm>
            </p:grpSpPr>
            <p:cxnSp>
              <p:nvCxnSpPr>
                <p:cNvPr id="30" name="Straight Connector 17">
                  <a:extLst>
                    <a:ext uri="{FF2B5EF4-FFF2-40B4-BE49-F238E27FC236}">
                      <a16:creationId xmlns:a16="http://schemas.microsoft.com/office/drawing/2014/main" xmlns="" id="{EE1A7143-40E5-48C2-88F9-91F3A55282FF}"/>
                    </a:ext>
                  </a:extLst>
                </p:cNvPr>
                <p:cNvCxnSpPr/>
                <p:nvPr/>
              </p:nvCxnSpPr>
              <p:spPr>
                <a:xfrm>
                  <a:off x="2262930" y="2179099"/>
                  <a:ext cx="876560" cy="0"/>
                </a:xfrm>
                <a:prstGeom prst="line">
                  <a:avLst/>
                </a:prstGeom>
                <a:noFill/>
                <a:ln w="6350" cap="flat" cmpd="sng" algn="ctr">
                  <a:solidFill>
                    <a:srgbClr val="D8A582"/>
                  </a:solidFill>
                  <a:prstDash val="solid"/>
                  <a:miter lim="800000"/>
                </a:ln>
                <a:effectLst/>
              </p:spPr>
            </p:cxnSp>
            <p:cxnSp>
              <p:nvCxnSpPr>
                <p:cNvPr id="31" name="Straight Connector 18">
                  <a:extLst>
                    <a:ext uri="{FF2B5EF4-FFF2-40B4-BE49-F238E27FC236}">
                      <a16:creationId xmlns:a16="http://schemas.microsoft.com/office/drawing/2014/main" xmlns="" id="{E1D53C29-7131-4DB5-ADDF-9911D6CAD6FF}"/>
                    </a:ext>
                  </a:extLst>
                </p:cNvPr>
                <p:cNvCxnSpPr/>
                <p:nvPr/>
              </p:nvCxnSpPr>
              <p:spPr>
                <a:xfrm>
                  <a:off x="3133927" y="2179099"/>
                  <a:ext cx="0" cy="704621"/>
                </a:xfrm>
                <a:prstGeom prst="line">
                  <a:avLst/>
                </a:prstGeom>
                <a:noFill/>
                <a:ln w="6350" cap="flat" cmpd="sng" algn="ctr">
                  <a:solidFill>
                    <a:srgbClr val="D8A582"/>
                  </a:solidFill>
                  <a:prstDash val="solid"/>
                  <a:miter lim="800000"/>
                  <a:tailEnd type="oval"/>
                </a:ln>
                <a:effectLst/>
              </p:spPr>
            </p:cxnSp>
          </p:grpSp>
          <p:grpSp>
            <p:nvGrpSpPr>
              <p:cNvPr id="27" name="Group 22">
                <a:extLst>
                  <a:ext uri="{FF2B5EF4-FFF2-40B4-BE49-F238E27FC236}">
                    <a16:creationId xmlns:a16="http://schemas.microsoft.com/office/drawing/2014/main" xmlns="" id="{25A95814-5224-4A90-A29E-D19E26CED993}"/>
                  </a:ext>
                </a:extLst>
              </p:cNvPr>
              <p:cNvGrpSpPr/>
              <p:nvPr/>
            </p:nvGrpSpPr>
            <p:grpSpPr>
              <a:xfrm rot="10800000">
                <a:off x="10306532" y="1945286"/>
                <a:ext cx="867169" cy="534580"/>
                <a:chOff x="2262930" y="2179099"/>
                <a:chExt cx="876560" cy="704621"/>
              </a:xfrm>
            </p:grpSpPr>
            <p:cxnSp>
              <p:nvCxnSpPr>
                <p:cNvPr id="28" name="Straight Connector 23">
                  <a:extLst>
                    <a:ext uri="{FF2B5EF4-FFF2-40B4-BE49-F238E27FC236}">
                      <a16:creationId xmlns:a16="http://schemas.microsoft.com/office/drawing/2014/main" xmlns="" id="{EF62BE9D-6373-4249-93F4-20AAA67F68B6}"/>
                    </a:ext>
                  </a:extLst>
                </p:cNvPr>
                <p:cNvCxnSpPr/>
                <p:nvPr/>
              </p:nvCxnSpPr>
              <p:spPr>
                <a:xfrm>
                  <a:off x="2262930" y="2179099"/>
                  <a:ext cx="876560" cy="0"/>
                </a:xfrm>
                <a:prstGeom prst="line">
                  <a:avLst/>
                </a:prstGeom>
                <a:noFill/>
                <a:ln w="6350" cap="flat" cmpd="sng" algn="ctr">
                  <a:solidFill>
                    <a:srgbClr val="D8A582"/>
                  </a:solidFill>
                  <a:prstDash val="solid"/>
                  <a:miter lim="800000"/>
                </a:ln>
                <a:effectLst/>
              </p:spPr>
            </p:cxnSp>
            <p:cxnSp>
              <p:nvCxnSpPr>
                <p:cNvPr id="29" name="Straight Connector 24">
                  <a:extLst>
                    <a:ext uri="{FF2B5EF4-FFF2-40B4-BE49-F238E27FC236}">
                      <a16:creationId xmlns:a16="http://schemas.microsoft.com/office/drawing/2014/main" xmlns="" id="{E15CDB6B-B50B-4519-A40F-54605EC0909E}"/>
                    </a:ext>
                  </a:extLst>
                </p:cNvPr>
                <p:cNvCxnSpPr/>
                <p:nvPr/>
              </p:nvCxnSpPr>
              <p:spPr>
                <a:xfrm>
                  <a:off x="3133927" y="2179099"/>
                  <a:ext cx="0" cy="704621"/>
                </a:xfrm>
                <a:prstGeom prst="line">
                  <a:avLst/>
                </a:prstGeom>
                <a:noFill/>
                <a:ln w="6350" cap="flat" cmpd="sng" algn="ctr">
                  <a:solidFill>
                    <a:srgbClr val="D8A582"/>
                  </a:solidFill>
                  <a:prstDash val="solid"/>
                  <a:miter lim="800000"/>
                  <a:tailEnd type="oval"/>
                </a:ln>
                <a:effectLst/>
              </p:spPr>
            </p:cxnSp>
          </p:grpSp>
        </p:grpSp>
      </p:grpSp>
      <p:sp>
        <p:nvSpPr>
          <p:cNvPr id="32" name="矩形 4">
            <a:extLst>
              <a:ext uri="{FF2B5EF4-FFF2-40B4-BE49-F238E27FC236}">
                <a16:creationId xmlns:a16="http://schemas.microsoft.com/office/drawing/2014/main" xmlns="" id="{90E1229E-7159-4B04-BA4C-520D23828695}"/>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b="1" dirty="0">
                <a:solidFill>
                  <a:srgbClr val="AE6836"/>
                </a:solidFill>
              </a:rPr>
              <a:t>2</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核心价值观</a:t>
            </a:r>
          </a:p>
        </p:txBody>
      </p:sp>
    </p:spTree>
  </p:cSld>
  <p:clrMapOvr>
    <a:masterClrMapping/>
  </p:clrMapOvr>
  <p:transition spd="med">
    <p:pull/>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xmlns="" id="{F2D0DCD1-7B28-41B9-82AB-5999AB074570}"/>
              </a:ext>
            </a:extLst>
          </p:cNvPr>
          <p:cNvSpPr/>
          <p:nvPr/>
        </p:nvSpPr>
        <p:spPr>
          <a:xfrm>
            <a:off x="3693459" y="1064542"/>
            <a:ext cx="48050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（四）价值观与核心价值观</a:t>
            </a:r>
          </a:p>
        </p:txBody>
      </p:sp>
      <p:sp>
        <p:nvSpPr>
          <p:cNvPr id="20" name="文本框 19">
            <a:extLst>
              <a:ext uri="{FF2B5EF4-FFF2-40B4-BE49-F238E27FC236}">
                <a16:creationId xmlns:a16="http://schemas.microsoft.com/office/drawing/2014/main" xmlns="" id="{BD68AF3C-FEA8-476F-B848-BD6F88060AC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9" name="组合 28">
            <a:extLst>
              <a:ext uri="{FF2B5EF4-FFF2-40B4-BE49-F238E27FC236}">
                <a16:creationId xmlns:a16="http://schemas.microsoft.com/office/drawing/2014/main" xmlns="" id="{F4CEC0F9-EA3D-436C-A1FB-C6FDE91922C2}"/>
              </a:ext>
            </a:extLst>
          </p:cNvPr>
          <p:cNvGrpSpPr/>
          <p:nvPr/>
        </p:nvGrpSpPr>
        <p:grpSpPr>
          <a:xfrm>
            <a:off x="9055099" y="3399511"/>
            <a:ext cx="1563595" cy="1834930"/>
            <a:chOff x="5064848" y="1950109"/>
            <a:chExt cx="2941670" cy="3452146"/>
          </a:xfrm>
        </p:grpSpPr>
        <p:grpSp>
          <p:nvGrpSpPr>
            <p:cNvPr id="30" name="组合 29">
              <a:extLst>
                <a:ext uri="{FF2B5EF4-FFF2-40B4-BE49-F238E27FC236}">
                  <a16:creationId xmlns:a16="http://schemas.microsoft.com/office/drawing/2014/main" xmlns="" id="{20D0EA4A-9C42-4FEE-B69E-FC35CD8E2C22}"/>
                </a:ext>
              </a:extLst>
            </p:cNvPr>
            <p:cNvGrpSpPr/>
            <p:nvPr/>
          </p:nvGrpSpPr>
          <p:grpSpPr>
            <a:xfrm>
              <a:off x="5574314" y="2099009"/>
              <a:ext cx="2432204" cy="2432204"/>
              <a:chOff x="14382607" y="3858443"/>
              <a:chExt cx="4864408" cy="4864408"/>
            </a:xfrm>
          </p:grpSpPr>
          <p:sp>
            <p:nvSpPr>
              <p:cNvPr id="46" name="iS1ide-Oval 27">
                <a:extLst>
                  <a:ext uri="{FF2B5EF4-FFF2-40B4-BE49-F238E27FC236}">
                    <a16:creationId xmlns:a16="http://schemas.microsoft.com/office/drawing/2014/main" xmlns="" id="{05180972-CE3F-42E4-B494-AE379F6A778E}"/>
                  </a:ext>
                </a:extLst>
              </p:cNvPr>
              <p:cNvSpPr/>
              <p:nvPr/>
            </p:nvSpPr>
            <p:spPr>
              <a:xfrm>
                <a:off x="14791898" y="4248047"/>
                <a:ext cx="4144194" cy="4144194"/>
              </a:xfrm>
              <a:prstGeom prst="ellipse">
                <a:avLst/>
              </a:prstGeom>
              <a:solidFill>
                <a:srgbClr val="D8A582"/>
              </a:solidFill>
              <a:ln w="12700" cap="flat" cmpd="sng" algn="ctr">
                <a:noFill/>
                <a:prstDash val="solid"/>
                <a:miter lim="800000"/>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47" name="iS1ide-Oval 28">
                <a:extLst>
                  <a:ext uri="{FF2B5EF4-FFF2-40B4-BE49-F238E27FC236}">
                    <a16:creationId xmlns:a16="http://schemas.microsoft.com/office/drawing/2014/main" xmlns="" id="{4400FE09-2F01-4621-939E-05836CA5D9F2}"/>
                  </a:ext>
                </a:extLst>
              </p:cNvPr>
              <p:cNvSpPr/>
              <p:nvPr/>
            </p:nvSpPr>
            <p:spPr>
              <a:xfrm>
                <a:off x="14382607" y="3858443"/>
                <a:ext cx="4864408" cy="4864408"/>
              </a:xfrm>
              <a:prstGeom prst="ellipse">
                <a:avLst/>
              </a:prstGeom>
              <a:noFill/>
              <a:ln w="12700" cap="flat" cmpd="sng" algn="ctr">
                <a:solidFill>
                  <a:srgbClr val="FE6406">
                    <a:alpha val="50000"/>
                  </a:srgbClr>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grpSp>
          <p:nvGrpSpPr>
            <p:cNvPr id="31" name="组合 30">
              <a:extLst>
                <a:ext uri="{FF2B5EF4-FFF2-40B4-BE49-F238E27FC236}">
                  <a16:creationId xmlns:a16="http://schemas.microsoft.com/office/drawing/2014/main" xmlns="" id="{A556BCCC-9B6A-4AB8-A056-EF98E393CE1A}"/>
                </a:ext>
              </a:extLst>
            </p:cNvPr>
            <p:cNvGrpSpPr/>
            <p:nvPr/>
          </p:nvGrpSpPr>
          <p:grpSpPr>
            <a:xfrm>
              <a:off x="5283361" y="3486404"/>
              <a:ext cx="1475152" cy="1475152"/>
              <a:chOff x="13800701" y="6633228"/>
              <a:chExt cx="2950304" cy="2950304"/>
            </a:xfrm>
          </p:grpSpPr>
          <p:sp>
            <p:nvSpPr>
              <p:cNvPr id="44" name="iS1ide-Oval 25">
                <a:extLst>
                  <a:ext uri="{FF2B5EF4-FFF2-40B4-BE49-F238E27FC236}">
                    <a16:creationId xmlns:a16="http://schemas.microsoft.com/office/drawing/2014/main" xmlns="" id="{A1F7459D-F197-42E1-93A9-7052E68AAEA8}"/>
                  </a:ext>
                </a:extLst>
              </p:cNvPr>
              <p:cNvSpPr/>
              <p:nvPr/>
            </p:nvSpPr>
            <p:spPr>
              <a:xfrm>
                <a:off x="14047153" y="6850109"/>
                <a:ext cx="2513488" cy="2513488"/>
              </a:xfrm>
              <a:prstGeom prst="ellipse">
                <a:avLst/>
              </a:prstGeom>
              <a:solidFill>
                <a:srgbClr val="D8A582"/>
              </a:solidFill>
              <a:ln w="12700" cap="flat" cmpd="sng" algn="ctr">
                <a:noFill/>
                <a:prstDash val="solid"/>
                <a:miter lim="800000"/>
              </a:ln>
              <a:effectLst>
                <a:outerShdw blurRad="38100" dist="38100" algn="ctr" rotWithShape="0">
                  <a:srgbClr val="000000">
                    <a:alpha val="23000"/>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45" name="iS1ide-Oval 26">
                <a:extLst>
                  <a:ext uri="{FF2B5EF4-FFF2-40B4-BE49-F238E27FC236}">
                    <a16:creationId xmlns:a16="http://schemas.microsoft.com/office/drawing/2014/main" xmlns="" id="{82E2DD7F-2369-479E-90D3-A471A62BF3DB}"/>
                  </a:ext>
                </a:extLst>
              </p:cNvPr>
              <p:cNvSpPr/>
              <p:nvPr/>
            </p:nvSpPr>
            <p:spPr>
              <a:xfrm>
                <a:off x="13800701" y="6633228"/>
                <a:ext cx="2950304" cy="2950304"/>
              </a:xfrm>
              <a:prstGeom prst="ellipse">
                <a:avLst/>
              </a:prstGeom>
              <a:noFill/>
              <a:ln w="12700" cap="flat" cmpd="sng" algn="ctr">
                <a:solidFill>
                  <a:srgbClr val="FE6406">
                    <a:alpha val="50000"/>
                  </a:srgbClr>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cxnSp>
          <p:nvCxnSpPr>
            <p:cNvPr id="33" name="íṡľíḍè-Straight Connector 8">
              <a:extLst>
                <a:ext uri="{FF2B5EF4-FFF2-40B4-BE49-F238E27FC236}">
                  <a16:creationId xmlns:a16="http://schemas.microsoft.com/office/drawing/2014/main" xmlns="" id="{38B19BD1-6E2C-4ED5-BD90-D1F99993D844}"/>
                </a:ext>
              </a:extLst>
            </p:cNvPr>
            <p:cNvCxnSpPr/>
            <p:nvPr/>
          </p:nvCxnSpPr>
          <p:spPr>
            <a:xfrm flipH="1">
              <a:off x="6904427" y="1973438"/>
              <a:ext cx="583563" cy="1171813"/>
            </a:xfrm>
            <a:prstGeom prst="line">
              <a:avLst/>
            </a:prstGeom>
            <a:noFill/>
            <a:ln w="12700" cap="flat" cmpd="sng" algn="ctr">
              <a:solidFill>
                <a:srgbClr val="AE6836"/>
              </a:solidFill>
              <a:prstDash val="solid"/>
              <a:miter lim="800000"/>
              <a:headEnd type="none" w="med" len="med"/>
              <a:tailEnd type="none" w="med" len="med"/>
            </a:ln>
            <a:effectLst/>
          </p:spPr>
        </p:cxnSp>
        <p:sp>
          <p:nvSpPr>
            <p:cNvPr id="34" name="íṡľíḍè-Oval 9">
              <a:extLst>
                <a:ext uri="{FF2B5EF4-FFF2-40B4-BE49-F238E27FC236}">
                  <a16:creationId xmlns:a16="http://schemas.microsoft.com/office/drawing/2014/main" xmlns="" id="{63D1B9D0-D59F-4783-9F1E-5021BF3C36BC}"/>
                </a:ext>
              </a:extLst>
            </p:cNvPr>
            <p:cNvSpPr/>
            <p:nvPr/>
          </p:nvSpPr>
          <p:spPr>
            <a:xfrm>
              <a:off x="7440022" y="1950109"/>
              <a:ext cx="95935" cy="95935"/>
            </a:xfrm>
            <a:prstGeom prst="ellipse">
              <a:avLst/>
            </a:prstGeom>
            <a:solidFill>
              <a:srgbClr val="FF7E2F">
                <a:lumMod val="10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cxnSp>
          <p:nvCxnSpPr>
            <p:cNvPr id="37" name="íṡľíḍè-Straight Connector 14">
              <a:extLst>
                <a:ext uri="{FF2B5EF4-FFF2-40B4-BE49-F238E27FC236}">
                  <a16:creationId xmlns:a16="http://schemas.microsoft.com/office/drawing/2014/main" xmlns="" id="{9B9A1A6E-0F0F-4FA6-8F79-F580A7C2488E}"/>
                </a:ext>
              </a:extLst>
            </p:cNvPr>
            <p:cNvCxnSpPr/>
            <p:nvPr/>
          </p:nvCxnSpPr>
          <p:spPr>
            <a:xfrm>
              <a:off x="6112522" y="4390000"/>
              <a:ext cx="738213" cy="964285"/>
            </a:xfrm>
            <a:prstGeom prst="line">
              <a:avLst/>
            </a:prstGeom>
            <a:noFill/>
            <a:ln w="12700" cap="flat" cmpd="sng" algn="ctr">
              <a:solidFill>
                <a:srgbClr val="AE6836"/>
              </a:solidFill>
              <a:prstDash val="solid"/>
              <a:miter lim="800000"/>
              <a:headEnd type="none" w="med" len="med"/>
              <a:tailEnd type="none" w="med" len="med"/>
            </a:ln>
            <a:effectLst/>
          </p:spPr>
        </p:cxnSp>
        <p:sp>
          <p:nvSpPr>
            <p:cNvPr id="38" name="íṡľíḍè-Oval 15">
              <a:extLst>
                <a:ext uri="{FF2B5EF4-FFF2-40B4-BE49-F238E27FC236}">
                  <a16:creationId xmlns:a16="http://schemas.microsoft.com/office/drawing/2014/main" xmlns="" id="{0AF20D68-DEFB-4D3B-A006-9723562D7D64}"/>
                </a:ext>
              </a:extLst>
            </p:cNvPr>
            <p:cNvSpPr/>
            <p:nvPr/>
          </p:nvSpPr>
          <p:spPr>
            <a:xfrm>
              <a:off x="6808360" y="5306320"/>
              <a:ext cx="95935" cy="95935"/>
            </a:xfrm>
            <a:prstGeom prst="ellipse">
              <a:avLst/>
            </a:prstGeom>
            <a:solidFill>
              <a:srgbClr val="FC670C">
                <a:lumMod val="100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39" name="íṡľíḍè-Oval 20">
              <a:extLst>
                <a:ext uri="{FF2B5EF4-FFF2-40B4-BE49-F238E27FC236}">
                  <a16:creationId xmlns:a16="http://schemas.microsoft.com/office/drawing/2014/main" xmlns="" id="{0D090A05-2ED4-454E-A4FE-F2D902E6526D}"/>
                </a:ext>
              </a:extLst>
            </p:cNvPr>
            <p:cNvSpPr/>
            <p:nvPr/>
          </p:nvSpPr>
          <p:spPr>
            <a:xfrm>
              <a:off x="6491591" y="2971534"/>
              <a:ext cx="689794" cy="689794"/>
            </a:xfrm>
            <a:prstGeom prst="ellipse">
              <a:avLst/>
            </a:prstGeom>
            <a:solidFill>
              <a:srgbClr val="FFFFFF"/>
            </a:solidFill>
            <a:ln w="12700" cap="flat" cmpd="sng" algn="ctr">
              <a:noFill/>
              <a:prstDash val="solid"/>
              <a:miter lim="800000"/>
            </a:ln>
            <a:effectLst/>
          </p:spPr>
          <p:txBody>
            <a:bodyPr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sp>
          <p:nvSpPr>
            <p:cNvPr id="40" name="íṡľíḍè-Oval 21">
              <a:extLst>
                <a:ext uri="{FF2B5EF4-FFF2-40B4-BE49-F238E27FC236}">
                  <a16:creationId xmlns:a16="http://schemas.microsoft.com/office/drawing/2014/main" xmlns="" id="{816E92F5-8AF2-4981-AE03-37FDE5AAEB4E}"/>
                </a:ext>
              </a:extLst>
            </p:cNvPr>
            <p:cNvSpPr/>
            <p:nvPr/>
          </p:nvSpPr>
          <p:spPr>
            <a:xfrm>
              <a:off x="5064848" y="3147490"/>
              <a:ext cx="689794" cy="689794"/>
            </a:xfrm>
            <a:prstGeom prst="ellipse">
              <a:avLst/>
            </a:prstGeom>
            <a:solidFill>
              <a:srgbClr val="FFFFFF"/>
            </a:solidFill>
            <a:ln w="12700" cap="flat" cmpd="sng" algn="ctr">
              <a:noFill/>
              <a:prstDash val="solid"/>
              <a:miter lim="800000"/>
            </a:ln>
            <a:effectLst/>
          </p:spPr>
          <p:txBody>
            <a:bodyPr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sp>
          <p:nvSpPr>
            <p:cNvPr id="41" name="íṡľíḍè-Oval 22">
              <a:extLst>
                <a:ext uri="{FF2B5EF4-FFF2-40B4-BE49-F238E27FC236}">
                  <a16:creationId xmlns:a16="http://schemas.microsoft.com/office/drawing/2014/main" xmlns="" id="{A4BBFD1E-129F-4672-A334-2D3B9242D8A1}"/>
                </a:ext>
              </a:extLst>
            </p:cNvPr>
            <p:cNvSpPr/>
            <p:nvPr/>
          </p:nvSpPr>
          <p:spPr>
            <a:xfrm>
              <a:off x="5698971" y="3933229"/>
              <a:ext cx="689794" cy="689794"/>
            </a:xfrm>
            <a:prstGeom prst="ellipse">
              <a:avLst/>
            </a:prstGeom>
            <a:solidFill>
              <a:srgbClr val="FFFFFF"/>
            </a:solidFill>
            <a:ln w="12700" cap="flat" cmpd="sng" algn="ctr">
              <a:noFill/>
              <a:prstDash val="solid"/>
              <a:miter lim="800000"/>
            </a:ln>
            <a:effectLst/>
          </p:spPr>
          <p:txBody>
            <a:bodyPr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500" b="0" i="0" u="none" strike="noStrike" kern="0" cap="none" spc="0" normalizeH="0" baseline="0" noProof="0" dirty="0">
                <a:ln>
                  <a:noFill/>
                </a:ln>
                <a:solidFill>
                  <a:srgbClr val="FE6406">
                    <a:lumMod val="100000"/>
                  </a:srgbClr>
                </a:solidFill>
                <a:effectLst/>
                <a:uLnTx/>
                <a:uFillTx/>
                <a:latin typeface="Arial"/>
                <a:ea typeface="微软雅黑"/>
                <a:cs typeface="+mn-ea"/>
                <a:sym typeface="+mn-lt"/>
              </a:endParaRPr>
            </a:p>
          </p:txBody>
        </p:sp>
      </p:grpSp>
      <p:sp>
        <p:nvSpPr>
          <p:cNvPr id="4" name="矩形 3">
            <a:extLst>
              <a:ext uri="{FF2B5EF4-FFF2-40B4-BE49-F238E27FC236}">
                <a16:creationId xmlns:a16="http://schemas.microsoft.com/office/drawing/2014/main" xmlns="" id="{16A61939-B14D-4B9B-84C5-A84C29C7BAE6}"/>
              </a:ext>
            </a:extLst>
          </p:cNvPr>
          <p:cNvSpPr/>
          <p:nvPr/>
        </p:nvSpPr>
        <p:spPr>
          <a:xfrm>
            <a:off x="7799217" y="2242492"/>
            <a:ext cx="2020722" cy="1688411"/>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大力弘扬和践行社会主义核心价值观</a:t>
            </a:r>
            <a:endParaRPr kumimoji="0" lang="en-US" altLang="zh-CN"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49" name="矩形 48">
            <a:extLst>
              <a:ext uri="{FF2B5EF4-FFF2-40B4-BE49-F238E27FC236}">
                <a16:creationId xmlns:a16="http://schemas.microsoft.com/office/drawing/2014/main" xmlns="" id="{C2E4ACC8-54EF-4E57-BE1C-CE0342D3D89D}"/>
              </a:ext>
            </a:extLst>
          </p:cNvPr>
          <p:cNvSpPr/>
          <p:nvPr/>
        </p:nvSpPr>
        <p:spPr>
          <a:xfrm>
            <a:off x="10469154" y="2715333"/>
            <a:ext cx="1506905" cy="1134413"/>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内化为</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精神追求</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0" name="矩形 49">
            <a:extLst>
              <a:ext uri="{FF2B5EF4-FFF2-40B4-BE49-F238E27FC236}">
                <a16:creationId xmlns:a16="http://schemas.microsoft.com/office/drawing/2014/main" xmlns="" id="{88BF6DEC-5511-4A9A-B11E-76C426C5415F}"/>
              </a:ext>
            </a:extLst>
          </p:cNvPr>
          <p:cNvSpPr/>
          <p:nvPr/>
        </p:nvSpPr>
        <p:spPr>
          <a:xfrm>
            <a:off x="8817390" y="5163411"/>
            <a:ext cx="2491585" cy="580415"/>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外化为自觉行动</a:t>
            </a:r>
          </a:p>
        </p:txBody>
      </p:sp>
      <p:grpSp>
        <p:nvGrpSpPr>
          <p:cNvPr id="2" name="组合 1">
            <a:extLst>
              <a:ext uri="{FF2B5EF4-FFF2-40B4-BE49-F238E27FC236}">
                <a16:creationId xmlns:a16="http://schemas.microsoft.com/office/drawing/2014/main" xmlns="" id="{FF06D70C-E825-4600-90CF-49B6B6CEB9EC}"/>
              </a:ext>
            </a:extLst>
          </p:cNvPr>
          <p:cNvGrpSpPr/>
          <p:nvPr/>
        </p:nvGrpSpPr>
        <p:grpSpPr>
          <a:xfrm>
            <a:off x="4199060" y="3170604"/>
            <a:ext cx="2898775" cy="2648435"/>
            <a:chOff x="6774255" y="-1289750"/>
            <a:chExt cx="2898775" cy="2648435"/>
          </a:xfrm>
        </p:grpSpPr>
        <p:pic>
          <p:nvPicPr>
            <p:cNvPr id="27" name="图片 2">
              <a:extLst>
                <a:ext uri="{FF2B5EF4-FFF2-40B4-BE49-F238E27FC236}">
                  <a16:creationId xmlns:a16="http://schemas.microsoft.com/office/drawing/2014/main" xmlns="" id="{2668B938-EDFA-4959-872D-FEDD91D0C5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689" b="25650"/>
            <a:stretch/>
          </p:blipFill>
          <p:spPr bwMode="auto">
            <a:xfrm>
              <a:off x="6774255" y="77512"/>
              <a:ext cx="2898775" cy="128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
              <a:extLst>
                <a:ext uri="{FF2B5EF4-FFF2-40B4-BE49-F238E27FC236}">
                  <a16:creationId xmlns:a16="http://schemas.microsoft.com/office/drawing/2014/main" xmlns="" id="{B9F30E4F-73A6-4F94-9A8D-2A875FEC8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293"/>
            <a:stretch/>
          </p:blipFill>
          <p:spPr bwMode="auto">
            <a:xfrm>
              <a:off x="6774255" y="-1289750"/>
              <a:ext cx="2898775" cy="136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矩形 9">
            <a:extLst>
              <a:ext uri="{FF2B5EF4-FFF2-40B4-BE49-F238E27FC236}">
                <a16:creationId xmlns:a16="http://schemas.microsoft.com/office/drawing/2014/main" xmlns="" id="{E1344472-8F2B-4432-B2E0-8DB98C1D9023}"/>
              </a:ext>
            </a:extLst>
          </p:cNvPr>
          <p:cNvSpPr>
            <a:spLocks noChangeArrowheads="1"/>
          </p:cNvSpPr>
          <p:nvPr/>
        </p:nvSpPr>
        <p:spPr bwMode="auto">
          <a:xfrm>
            <a:off x="255731" y="3332080"/>
            <a:ext cx="371996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科学回答了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建设什么样的国家</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建设什么样的社会</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865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培育什么样的公民</a:t>
            </a:r>
          </a:p>
        </p:txBody>
      </p:sp>
      <p:grpSp>
        <p:nvGrpSpPr>
          <p:cNvPr id="51" name="组合 50">
            <a:extLst>
              <a:ext uri="{FF2B5EF4-FFF2-40B4-BE49-F238E27FC236}">
                <a16:creationId xmlns:a16="http://schemas.microsoft.com/office/drawing/2014/main" xmlns="" id="{3D66B562-74DB-4A66-894D-9F840C46D50D}"/>
              </a:ext>
            </a:extLst>
          </p:cNvPr>
          <p:cNvGrpSpPr/>
          <p:nvPr/>
        </p:nvGrpSpPr>
        <p:grpSpPr>
          <a:xfrm>
            <a:off x="635817" y="2910496"/>
            <a:ext cx="6691415" cy="3168650"/>
            <a:chOff x="1524000" y="2374900"/>
            <a:chExt cx="9251950" cy="3168650"/>
          </a:xfrm>
        </p:grpSpPr>
        <p:sp>
          <p:nvSpPr>
            <p:cNvPr id="52" name="矩形 51">
              <a:extLst>
                <a:ext uri="{FF2B5EF4-FFF2-40B4-BE49-F238E27FC236}">
                  <a16:creationId xmlns:a16="http://schemas.microsoft.com/office/drawing/2014/main" xmlns="" id="{FFACDFD3-C913-42FF-B0F8-2A3A77B85A48}"/>
                </a:ext>
              </a:extLst>
            </p:cNvPr>
            <p:cNvSpPr/>
            <p:nvPr/>
          </p:nvSpPr>
          <p:spPr>
            <a:xfrm>
              <a:off x="1524000" y="2374900"/>
              <a:ext cx="76200" cy="3168650"/>
            </a:xfrm>
            <a:prstGeom prst="rect">
              <a:avLst/>
            </a:prstGeom>
            <a:solidFill>
              <a:srgbClr val="D8A582"/>
            </a:solidFill>
            <a:ln>
              <a:solidFill>
                <a:srgbClr val="D8A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53" name="矩形 52">
              <a:extLst>
                <a:ext uri="{FF2B5EF4-FFF2-40B4-BE49-F238E27FC236}">
                  <a16:creationId xmlns:a16="http://schemas.microsoft.com/office/drawing/2014/main" xmlns="" id="{F0F5DF4F-066B-458F-935F-11832D53EFDB}"/>
                </a:ext>
              </a:extLst>
            </p:cNvPr>
            <p:cNvSpPr/>
            <p:nvPr/>
          </p:nvSpPr>
          <p:spPr>
            <a:xfrm>
              <a:off x="1600200" y="2374900"/>
              <a:ext cx="9099550" cy="3168650"/>
            </a:xfrm>
            <a:prstGeom prst="rect">
              <a:avLst/>
            </a:prstGeom>
            <a:no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54" name="矩形 53">
              <a:extLst>
                <a:ext uri="{FF2B5EF4-FFF2-40B4-BE49-F238E27FC236}">
                  <a16:creationId xmlns:a16="http://schemas.microsoft.com/office/drawing/2014/main" xmlns="" id="{7572A3F9-CC89-423D-B856-7D9D02927F98}"/>
                </a:ext>
              </a:extLst>
            </p:cNvPr>
            <p:cNvSpPr/>
            <p:nvPr/>
          </p:nvSpPr>
          <p:spPr>
            <a:xfrm>
              <a:off x="10699750" y="2374900"/>
              <a:ext cx="76200" cy="3168650"/>
            </a:xfrm>
            <a:prstGeom prst="rect">
              <a:avLst/>
            </a:prstGeom>
            <a:solidFill>
              <a:srgbClr val="D8A582"/>
            </a:solidFill>
            <a:ln>
              <a:solidFill>
                <a:srgbClr val="D8A5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sp>
        <p:nvSpPr>
          <p:cNvPr id="36" name="矩形 4">
            <a:extLst>
              <a:ext uri="{FF2B5EF4-FFF2-40B4-BE49-F238E27FC236}">
                <a16:creationId xmlns:a16="http://schemas.microsoft.com/office/drawing/2014/main" xmlns="" id="{F0FEBDC3-E0F4-451A-B8B0-45F5FEB5CA4F}"/>
              </a:ext>
            </a:extLst>
          </p:cNvPr>
          <p:cNvSpPr>
            <a:spLocks noChangeArrowheads="1"/>
          </p:cNvSpPr>
          <p:nvPr/>
        </p:nvSpPr>
        <p:spPr bwMode="auto">
          <a:xfrm>
            <a:off x="1719851" y="1837770"/>
            <a:ext cx="6209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b="1" dirty="0">
                <a:solidFill>
                  <a:srgbClr val="AE6836"/>
                </a:solidFill>
              </a:rPr>
              <a:t>2</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核心价值观</a:t>
            </a:r>
          </a:p>
        </p:txBody>
      </p:sp>
    </p:spTree>
  </p:cSld>
  <p:clrMapOvr>
    <a:masterClrMapping/>
  </p:clrMapOvr>
  <p:transition spd="med">
    <p:pull/>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8996C647-BE13-4E90-815C-878DD5D4E81E}"/>
              </a:ext>
            </a:extLst>
          </p:cNvPr>
          <p:cNvGrpSpPr/>
          <p:nvPr/>
        </p:nvGrpSpPr>
        <p:grpSpPr>
          <a:xfrm>
            <a:off x="741363" y="5344366"/>
            <a:ext cx="10709275" cy="597778"/>
            <a:chOff x="741363" y="6043613"/>
            <a:chExt cx="10709275" cy="597778"/>
          </a:xfrm>
        </p:grpSpPr>
        <p:sp>
          <p:nvSpPr>
            <p:cNvPr id="3" name="Text Box 8">
              <a:extLst>
                <a:ext uri="{FF2B5EF4-FFF2-40B4-BE49-F238E27FC236}">
                  <a16:creationId xmlns:a16="http://schemas.microsoft.com/office/drawing/2014/main" xmlns="" id="{13B75F32-7D36-44F8-9712-BA0294C98A19}"/>
                </a:ext>
              </a:extLst>
            </p:cNvPr>
            <p:cNvSpPr txBox="1">
              <a:spLocks noChangeArrowheads="1"/>
            </p:cNvSpPr>
            <p:nvPr/>
          </p:nvSpPr>
          <p:spPr bwMode="auto">
            <a:xfrm>
              <a:off x="741363" y="6043613"/>
              <a:ext cx="3733800" cy="597778"/>
            </a:xfrm>
            <a:prstGeom prst="rect">
              <a:avLst/>
            </a:prstGeom>
            <a:solidFill>
              <a:srgbClr val="F5E8DF"/>
            </a:solidFill>
            <a:ln>
              <a:noFill/>
            </a:ln>
          </p:spPr>
          <p:txBody>
            <a:bodyPr lIns="90170" tIns="0" rIns="90170" bIns="108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真理尺度关系实践的成败</a:t>
              </a:r>
            </a:p>
          </p:txBody>
        </p:sp>
        <p:sp>
          <p:nvSpPr>
            <p:cNvPr id="50184" name="Text Box 8">
              <a:extLst>
                <a:ext uri="{FF2B5EF4-FFF2-40B4-BE49-F238E27FC236}">
                  <a16:creationId xmlns:a16="http://schemas.microsoft.com/office/drawing/2014/main" xmlns="" id="{71BCD5E7-DB94-4CA4-B146-7600548F713C}"/>
                </a:ext>
              </a:extLst>
            </p:cNvPr>
            <p:cNvSpPr txBox="1">
              <a:spLocks noChangeArrowheads="1"/>
            </p:cNvSpPr>
            <p:nvPr/>
          </p:nvSpPr>
          <p:spPr bwMode="auto">
            <a:xfrm>
              <a:off x="7834313" y="6043613"/>
              <a:ext cx="3616325" cy="597778"/>
            </a:xfrm>
            <a:prstGeom prst="rect">
              <a:avLst/>
            </a:prstGeom>
            <a:solidFill>
              <a:srgbClr val="F5E8DF"/>
            </a:solidFill>
            <a:ln>
              <a:noFill/>
            </a:ln>
          </p:spPr>
          <p:txBody>
            <a:bodyPr lIns="90170" tIns="0" rIns="90170" bIns="108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价值尺度关系实践的善恶</a:t>
              </a:r>
            </a:p>
          </p:txBody>
        </p:sp>
        <p:sp>
          <p:nvSpPr>
            <p:cNvPr id="50185" name="Text Box 3">
              <a:extLst>
                <a:ext uri="{FF2B5EF4-FFF2-40B4-BE49-F238E27FC236}">
                  <a16:creationId xmlns:a16="http://schemas.microsoft.com/office/drawing/2014/main" xmlns="" id="{CA81F91F-CA2E-4055-9032-58C3CC44C1E8}"/>
                </a:ext>
              </a:extLst>
            </p:cNvPr>
            <p:cNvSpPr txBox="1">
              <a:spLocks noChangeArrowheads="1"/>
            </p:cNvSpPr>
            <p:nvPr/>
          </p:nvSpPr>
          <p:spPr bwMode="auto">
            <a:xfrm>
              <a:off x="5614988" y="6043613"/>
              <a:ext cx="1079500" cy="597778"/>
            </a:xfrm>
            <a:prstGeom prst="rect">
              <a:avLst/>
            </a:prstGeom>
            <a:noFill/>
            <a:ln w="22225">
              <a:solidFill>
                <a:schemeClr val="accent4">
                  <a:lumMod val="75000"/>
                </a:schemeClr>
              </a:solidFill>
              <a:miter lim="800000"/>
            </a:ln>
          </p:spPr>
          <p:txBody>
            <a:bodyPr lIns="90170" tIns="0" rIns="90170" bIns="10800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实践</a:t>
              </a:r>
            </a:p>
          </p:txBody>
        </p:sp>
        <p:sp>
          <p:nvSpPr>
            <p:cNvPr id="106501" name="AutoShape 11">
              <a:extLst>
                <a:ext uri="{FF2B5EF4-FFF2-40B4-BE49-F238E27FC236}">
                  <a16:creationId xmlns:a16="http://schemas.microsoft.com/office/drawing/2014/main" xmlns="" id="{01A0C66C-1061-494A-B482-D86352220A85}"/>
                </a:ext>
              </a:extLst>
            </p:cNvPr>
            <p:cNvSpPr>
              <a:spLocks noChangeArrowheads="1"/>
            </p:cNvSpPr>
            <p:nvPr/>
          </p:nvSpPr>
          <p:spPr bwMode="auto">
            <a:xfrm>
              <a:off x="4829175" y="6226175"/>
              <a:ext cx="431800" cy="215900"/>
            </a:xfrm>
            <a:prstGeom prst="rightArrow">
              <a:avLst>
                <a:gd name="adj1" fmla="val 50000"/>
                <a:gd name="adj2"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6502" name="AutoShape 12">
              <a:extLst>
                <a:ext uri="{FF2B5EF4-FFF2-40B4-BE49-F238E27FC236}">
                  <a16:creationId xmlns:a16="http://schemas.microsoft.com/office/drawing/2014/main" xmlns="" id="{C4593136-C090-4E63-B3D4-2DF2DBB1B727}"/>
                </a:ext>
              </a:extLst>
            </p:cNvPr>
            <p:cNvSpPr>
              <a:spLocks noChangeArrowheads="1"/>
            </p:cNvSpPr>
            <p:nvPr/>
          </p:nvSpPr>
          <p:spPr bwMode="auto">
            <a:xfrm>
              <a:off x="7048500" y="6226175"/>
              <a:ext cx="433388" cy="215900"/>
            </a:xfrm>
            <a:prstGeom prst="leftArrow">
              <a:avLst>
                <a:gd name="adj1" fmla="val 50000"/>
                <a:gd name="adj2" fmla="val 5011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圆角 16">
            <a:extLst>
              <a:ext uri="{FF2B5EF4-FFF2-40B4-BE49-F238E27FC236}">
                <a16:creationId xmlns:a16="http://schemas.microsoft.com/office/drawing/2014/main" xmlns="" id="{D63F1059-E54B-4CBD-927A-FC0E8C69CC6B}"/>
              </a:ext>
            </a:extLst>
          </p:cNvPr>
          <p:cNvSpPr/>
          <p:nvPr/>
        </p:nvSpPr>
        <p:spPr>
          <a:xfrm>
            <a:off x="2684929" y="1064542"/>
            <a:ext cx="6822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（五）真理与价值在实践中的辩证统一</a:t>
            </a:r>
          </a:p>
        </p:txBody>
      </p:sp>
      <p:sp>
        <p:nvSpPr>
          <p:cNvPr id="18" name="文本框 17">
            <a:extLst>
              <a:ext uri="{FF2B5EF4-FFF2-40B4-BE49-F238E27FC236}">
                <a16:creationId xmlns:a16="http://schemas.microsoft.com/office/drawing/2014/main" xmlns="" id="{448D7D20-2985-4E56-B9EF-6AC03B0CC1F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9" name="组合 8">
            <a:extLst>
              <a:ext uri="{FF2B5EF4-FFF2-40B4-BE49-F238E27FC236}">
                <a16:creationId xmlns:a16="http://schemas.microsoft.com/office/drawing/2014/main" xmlns="" id="{6962ED4C-9A70-4C25-904A-7FA755B7FFB9}"/>
              </a:ext>
            </a:extLst>
          </p:cNvPr>
          <p:cNvGrpSpPr/>
          <p:nvPr/>
        </p:nvGrpSpPr>
        <p:grpSpPr>
          <a:xfrm>
            <a:off x="959848" y="2271132"/>
            <a:ext cx="10272305" cy="1914740"/>
            <a:chOff x="1178332" y="2271132"/>
            <a:chExt cx="10272305" cy="1914740"/>
          </a:xfrm>
        </p:grpSpPr>
        <p:grpSp>
          <p:nvGrpSpPr>
            <p:cNvPr id="2" name="组合 1">
              <a:extLst>
                <a:ext uri="{FF2B5EF4-FFF2-40B4-BE49-F238E27FC236}">
                  <a16:creationId xmlns:a16="http://schemas.microsoft.com/office/drawing/2014/main" xmlns="" id="{E37FDA20-FA21-4769-B286-C2717C20FA6E}"/>
                </a:ext>
              </a:extLst>
            </p:cNvPr>
            <p:cNvGrpSpPr/>
            <p:nvPr/>
          </p:nvGrpSpPr>
          <p:grpSpPr>
            <a:xfrm>
              <a:off x="4111661" y="2271132"/>
              <a:ext cx="3968679" cy="1914740"/>
              <a:chOff x="4159214" y="1859710"/>
              <a:chExt cx="3968679" cy="1547259"/>
            </a:xfrm>
          </p:grpSpPr>
          <p:sp>
            <p:nvSpPr>
              <p:cNvPr id="23" name="iŝľîḍé">
                <a:extLst>
                  <a:ext uri="{FF2B5EF4-FFF2-40B4-BE49-F238E27FC236}">
                    <a16:creationId xmlns:a16="http://schemas.microsoft.com/office/drawing/2014/main" xmlns="" id="{8395B0E7-4063-435E-87A1-611DA046458B}"/>
                  </a:ext>
                </a:extLst>
              </p:cNvPr>
              <p:cNvSpPr/>
              <p:nvPr/>
            </p:nvSpPr>
            <p:spPr bwMode="auto">
              <a:xfrm rot="16200000">
                <a:off x="4360568" y="1658356"/>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AB6040">
                  <a:alpha val="90000"/>
                </a:srgbClr>
              </a:soli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4" name="íšḷïḑè">
                <a:extLst>
                  <a:ext uri="{FF2B5EF4-FFF2-40B4-BE49-F238E27FC236}">
                    <a16:creationId xmlns:a16="http://schemas.microsoft.com/office/drawing/2014/main" xmlns="" id="{FBCADF49-B81C-4F36-810E-FD0F12737811}"/>
                  </a:ext>
                </a:extLst>
              </p:cNvPr>
              <p:cNvSpPr/>
              <p:nvPr/>
            </p:nvSpPr>
            <p:spPr bwMode="auto">
              <a:xfrm rot="5400000" flipH="1">
                <a:off x="6379280" y="1658356"/>
                <a:ext cx="1547259" cy="1949967"/>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lumMod val="75000"/>
                  <a:alpha val="90000"/>
                </a:schemeClr>
              </a:soli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6" name="矩形 5">
              <a:extLst>
                <a:ext uri="{FF2B5EF4-FFF2-40B4-BE49-F238E27FC236}">
                  <a16:creationId xmlns:a16="http://schemas.microsoft.com/office/drawing/2014/main" xmlns="" id="{2B199C2E-009C-4CC6-81CF-429117B5DF0C}"/>
                </a:ext>
              </a:extLst>
            </p:cNvPr>
            <p:cNvSpPr/>
            <p:nvPr/>
          </p:nvSpPr>
          <p:spPr>
            <a:xfrm>
              <a:off x="5260975" y="2813003"/>
              <a:ext cx="800219"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真理</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尺度</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5" name="矩形 24">
              <a:extLst>
                <a:ext uri="{FF2B5EF4-FFF2-40B4-BE49-F238E27FC236}">
                  <a16:creationId xmlns:a16="http://schemas.microsoft.com/office/drawing/2014/main" xmlns="" id="{8C2651A7-20F6-4ADB-820A-655B31067B76}"/>
                </a:ext>
              </a:extLst>
            </p:cNvPr>
            <p:cNvSpPr/>
            <p:nvPr/>
          </p:nvSpPr>
          <p:spPr>
            <a:xfrm>
              <a:off x="6096000" y="2813003"/>
              <a:ext cx="800219"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价值</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尺度</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xmlns="" id="{165738F5-81C1-4B0A-A4D7-9FD5DB4B7488}"/>
                </a:ext>
              </a:extLst>
            </p:cNvPr>
            <p:cNvSpPr/>
            <p:nvPr/>
          </p:nvSpPr>
          <p:spPr>
            <a:xfrm>
              <a:off x="1178332" y="2405900"/>
              <a:ext cx="3013194" cy="1688411"/>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在实践中人们必须遵循正确反映客观事物本质和规律的真理</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xmlns="" id="{6E5889DA-2CD5-4BC1-BA16-45620E85701C}"/>
                </a:ext>
              </a:extLst>
            </p:cNvPr>
            <p:cNvSpPr/>
            <p:nvPr/>
          </p:nvSpPr>
          <p:spPr>
            <a:xfrm>
              <a:off x="8149084" y="2405900"/>
              <a:ext cx="3301553" cy="1688411"/>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在实践中人们都是按照自己的尺度和需要去认识世界和改造世界</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xmlns="" id="{3BFA7651-AFAA-4B9D-8195-54BC1A0F6169}"/>
              </a:ext>
            </a:extLst>
          </p:cNvPr>
          <p:cNvPicPr>
            <a:picLocks noChangeAspect="1" noChangeArrowheads="1"/>
          </p:cNvPicPr>
          <p:nvPr/>
        </p:nvPicPr>
        <p:blipFill>
          <a:blip r:embed="rId4" cstate="print"/>
          <a:srcRect/>
          <a:stretch>
            <a:fillRect/>
          </a:stretch>
        </p:blipFill>
        <p:spPr bwMode="auto">
          <a:xfrm>
            <a:off x="938106" y="3985228"/>
            <a:ext cx="3996813" cy="22336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矩形: 圆角 16">
            <a:extLst>
              <a:ext uri="{FF2B5EF4-FFF2-40B4-BE49-F238E27FC236}">
                <a16:creationId xmlns:a16="http://schemas.microsoft.com/office/drawing/2014/main" xmlns="" id="{4B8C9A94-FE72-4864-86C3-6A5250F1EBF2}"/>
              </a:ext>
            </a:extLst>
          </p:cNvPr>
          <p:cNvSpPr/>
          <p:nvPr/>
        </p:nvSpPr>
        <p:spPr>
          <a:xfrm>
            <a:off x="2684929" y="1064542"/>
            <a:ext cx="6822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（五）真理与价值在实践中的辩证统一</a:t>
            </a:r>
          </a:p>
        </p:txBody>
      </p:sp>
      <p:sp>
        <p:nvSpPr>
          <p:cNvPr id="18" name="文本框 17">
            <a:extLst>
              <a:ext uri="{FF2B5EF4-FFF2-40B4-BE49-F238E27FC236}">
                <a16:creationId xmlns:a16="http://schemas.microsoft.com/office/drawing/2014/main" xmlns="" id="{49B94300-A236-4F0C-A0B3-1E11A7CD801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0" name="组合 19">
            <a:extLst>
              <a:ext uri="{FF2B5EF4-FFF2-40B4-BE49-F238E27FC236}">
                <a16:creationId xmlns:a16="http://schemas.microsoft.com/office/drawing/2014/main" xmlns="" id="{DDD2C467-94AE-41A9-AEE7-A4BAECCF21F7}"/>
              </a:ext>
            </a:extLst>
          </p:cNvPr>
          <p:cNvGrpSpPr/>
          <p:nvPr/>
        </p:nvGrpSpPr>
        <p:grpSpPr>
          <a:xfrm>
            <a:off x="1435498" y="2033722"/>
            <a:ext cx="3002031" cy="662400"/>
            <a:chOff x="4732734" y="1424349"/>
            <a:chExt cx="2726532" cy="522288"/>
          </a:xfrm>
        </p:grpSpPr>
        <p:grpSp>
          <p:nvGrpSpPr>
            <p:cNvPr id="21" name="组合 20">
              <a:extLst>
                <a:ext uri="{FF2B5EF4-FFF2-40B4-BE49-F238E27FC236}">
                  <a16:creationId xmlns:a16="http://schemas.microsoft.com/office/drawing/2014/main" xmlns="" id="{CD90574C-A74E-4018-A4D7-82F7F50C2055}"/>
                </a:ext>
              </a:extLst>
            </p:cNvPr>
            <p:cNvGrpSpPr/>
            <p:nvPr/>
          </p:nvGrpSpPr>
          <p:grpSpPr>
            <a:xfrm>
              <a:off x="4732734" y="1424349"/>
              <a:ext cx="2726532" cy="522288"/>
              <a:chOff x="4111625" y="3587750"/>
              <a:chExt cx="3294063" cy="522288"/>
            </a:xfrm>
          </p:grpSpPr>
          <p:sp>
            <p:nvSpPr>
              <p:cNvPr id="23" name="Freeform 5">
                <a:extLst>
                  <a:ext uri="{FF2B5EF4-FFF2-40B4-BE49-F238E27FC236}">
                    <a16:creationId xmlns:a16="http://schemas.microsoft.com/office/drawing/2014/main" xmlns="" id="{88D7C8EB-912D-40A8-ADBB-4D8EA34C7ACD}"/>
                  </a:ext>
                </a:extLst>
              </p:cNvPr>
              <p:cNvSpPr/>
              <p:nvPr/>
            </p:nvSpPr>
            <p:spPr bwMode="auto">
              <a:xfrm>
                <a:off x="4111625" y="3665538"/>
                <a:ext cx="700088" cy="444500"/>
              </a:xfrm>
              <a:custGeom>
                <a:avLst/>
                <a:gdLst>
                  <a:gd name="T0" fmla="*/ 0 w 55"/>
                  <a:gd name="T1" fmla="*/ 34 h 34"/>
                  <a:gd name="T2" fmla="*/ 45 w 55"/>
                  <a:gd name="T3" fmla="*/ 34 h 34"/>
                  <a:gd name="T4" fmla="*/ 55 w 55"/>
                  <a:gd name="T5" fmla="*/ 0 h 34"/>
                  <a:gd name="T6" fmla="*/ 11 w 55"/>
                  <a:gd name="T7" fmla="*/ 0 h 34"/>
                  <a:gd name="T8" fmla="*/ 0 w 55"/>
                  <a:gd name="T9" fmla="*/ 34 h 34"/>
                </a:gdLst>
                <a:ahLst/>
                <a:cxnLst>
                  <a:cxn ang="0">
                    <a:pos x="T0" y="T1"/>
                  </a:cxn>
                  <a:cxn ang="0">
                    <a:pos x="T2" y="T3"/>
                  </a:cxn>
                  <a:cxn ang="0">
                    <a:pos x="T4" y="T5"/>
                  </a:cxn>
                  <a:cxn ang="0">
                    <a:pos x="T6" y="T7"/>
                  </a:cxn>
                  <a:cxn ang="0">
                    <a:pos x="T8" y="T9"/>
                  </a:cxn>
                </a:cxnLst>
                <a:rect l="0" t="0" r="r" b="b"/>
                <a:pathLst>
                  <a:path w="55" h="34">
                    <a:moveTo>
                      <a:pt x="0" y="34"/>
                    </a:moveTo>
                    <a:lnTo>
                      <a:pt x="45" y="34"/>
                    </a:lnTo>
                    <a:lnTo>
                      <a:pt x="55" y="0"/>
                    </a:lnTo>
                    <a:lnTo>
                      <a:pt x="11" y="0"/>
                    </a:lnTo>
                    <a:lnTo>
                      <a:pt x="0" y="34"/>
                    </a:lnTo>
                    <a:close/>
                  </a:path>
                </a:pathLst>
              </a:custGeom>
              <a:solidFill>
                <a:srgbClr val="6A310A"/>
              </a:solidFill>
              <a:ln w="0">
                <a:noFill/>
                <a:prstDash val="solid"/>
                <a:round/>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4" name="Freeform 6">
                <a:extLst>
                  <a:ext uri="{FF2B5EF4-FFF2-40B4-BE49-F238E27FC236}">
                    <a16:creationId xmlns:a16="http://schemas.microsoft.com/office/drawing/2014/main" xmlns="" id="{922EED65-3541-4CA9-BC49-5E5F132B478D}"/>
                  </a:ext>
                </a:extLst>
              </p:cNvPr>
              <p:cNvSpPr/>
              <p:nvPr/>
            </p:nvSpPr>
            <p:spPr bwMode="auto">
              <a:xfrm>
                <a:off x="4302125" y="3665538"/>
                <a:ext cx="509588" cy="444500"/>
              </a:xfrm>
              <a:custGeom>
                <a:avLst/>
                <a:gdLst>
                  <a:gd name="T0" fmla="*/ 0 w 40"/>
                  <a:gd name="T1" fmla="*/ 27 h 34"/>
                  <a:gd name="T2" fmla="*/ 30 w 40"/>
                  <a:gd name="T3" fmla="*/ 34 h 34"/>
                  <a:gd name="T4" fmla="*/ 40 w 40"/>
                  <a:gd name="T5" fmla="*/ 0 h 34"/>
                  <a:gd name="T6" fmla="*/ 9 w 40"/>
                  <a:gd name="T7" fmla="*/ 0 h 34"/>
                  <a:gd name="T8" fmla="*/ 0 w 40"/>
                  <a:gd name="T9" fmla="*/ 27 h 34"/>
                </a:gdLst>
                <a:ahLst/>
                <a:cxnLst>
                  <a:cxn ang="0">
                    <a:pos x="T0" y="T1"/>
                  </a:cxn>
                  <a:cxn ang="0">
                    <a:pos x="T2" y="T3"/>
                  </a:cxn>
                  <a:cxn ang="0">
                    <a:pos x="T4" y="T5"/>
                  </a:cxn>
                  <a:cxn ang="0">
                    <a:pos x="T6" y="T7"/>
                  </a:cxn>
                  <a:cxn ang="0">
                    <a:pos x="T8" y="T9"/>
                  </a:cxn>
                </a:cxnLst>
                <a:rect l="0" t="0" r="r" b="b"/>
                <a:pathLst>
                  <a:path w="40" h="34">
                    <a:moveTo>
                      <a:pt x="0" y="27"/>
                    </a:moveTo>
                    <a:lnTo>
                      <a:pt x="30" y="34"/>
                    </a:lnTo>
                    <a:lnTo>
                      <a:pt x="40" y="0"/>
                    </a:lnTo>
                    <a:lnTo>
                      <a:pt x="9" y="0"/>
                    </a:lnTo>
                    <a:lnTo>
                      <a:pt x="0" y="27"/>
                    </a:lnTo>
                    <a:close/>
                  </a:path>
                </a:pathLst>
              </a:custGeom>
              <a:solidFill>
                <a:srgbClr val="AB6040"/>
              </a:solidFill>
              <a:ln w="0">
                <a:noFill/>
                <a:prstDash val="solid"/>
                <a:round/>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5" name="Freeform 7">
                <a:extLst>
                  <a:ext uri="{FF2B5EF4-FFF2-40B4-BE49-F238E27FC236}">
                    <a16:creationId xmlns:a16="http://schemas.microsoft.com/office/drawing/2014/main" xmlns="" id="{ADEA1431-EA33-4E76-9EDC-F59200F7EAC4}"/>
                  </a:ext>
                </a:extLst>
              </p:cNvPr>
              <p:cNvSpPr/>
              <p:nvPr/>
            </p:nvSpPr>
            <p:spPr bwMode="auto">
              <a:xfrm>
                <a:off x="6616700" y="3652838"/>
                <a:ext cx="788988" cy="430213"/>
              </a:xfrm>
              <a:custGeom>
                <a:avLst/>
                <a:gdLst>
                  <a:gd name="T0" fmla="*/ 7 w 62"/>
                  <a:gd name="T1" fmla="*/ 33 h 33"/>
                  <a:gd name="T2" fmla="*/ 51 w 62"/>
                  <a:gd name="T3" fmla="*/ 33 h 33"/>
                  <a:gd name="T4" fmla="*/ 62 w 62"/>
                  <a:gd name="T5" fmla="*/ 0 h 33"/>
                  <a:gd name="T6" fmla="*/ 0 w 62"/>
                  <a:gd name="T7" fmla="*/ 0 h 33"/>
                  <a:gd name="T8" fmla="*/ 7 w 62"/>
                  <a:gd name="T9" fmla="*/ 33 h 33"/>
                </a:gdLst>
                <a:ahLst/>
                <a:cxnLst>
                  <a:cxn ang="0">
                    <a:pos x="T0" y="T1"/>
                  </a:cxn>
                  <a:cxn ang="0">
                    <a:pos x="T2" y="T3"/>
                  </a:cxn>
                  <a:cxn ang="0">
                    <a:pos x="T4" y="T5"/>
                  </a:cxn>
                  <a:cxn ang="0">
                    <a:pos x="T6" y="T7"/>
                  </a:cxn>
                  <a:cxn ang="0">
                    <a:pos x="T8" y="T9"/>
                  </a:cxn>
                </a:cxnLst>
                <a:rect l="0" t="0" r="r" b="b"/>
                <a:pathLst>
                  <a:path w="62" h="33">
                    <a:moveTo>
                      <a:pt x="7" y="33"/>
                    </a:moveTo>
                    <a:lnTo>
                      <a:pt x="51" y="33"/>
                    </a:lnTo>
                    <a:lnTo>
                      <a:pt x="62" y="0"/>
                    </a:lnTo>
                    <a:lnTo>
                      <a:pt x="0" y="0"/>
                    </a:lnTo>
                    <a:lnTo>
                      <a:pt x="7" y="33"/>
                    </a:lnTo>
                    <a:close/>
                  </a:path>
                </a:pathLst>
              </a:custGeom>
              <a:solidFill>
                <a:srgbClr val="6A310A"/>
              </a:solidFill>
              <a:ln w="0">
                <a:noFill/>
                <a:prstDash val="solid"/>
                <a:round/>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6" name="Freeform 8">
                <a:extLst>
                  <a:ext uri="{FF2B5EF4-FFF2-40B4-BE49-F238E27FC236}">
                    <a16:creationId xmlns:a16="http://schemas.microsoft.com/office/drawing/2014/main" xmlns="" id="{86ABD1A5-14BF-4C1F-A683-0AF848F1ECDE}"/>
                  </a:ext>
                </a:extLst>
              </p:cNvPr>
              <p:cNvSpPr/>
              <p:nvPr/>
            </p:nvSpPr>
            <p:spPr bwMode="auto">
              <a:xfrm>
                <a:off x="6616700" y="3652838"/>
                <a:ext cx="571500" cy="430213"/>
              </a:xfrm>
              <a:custGeom>
                <a:avLst/>
                <a:gdLst>
                  <a:gd name="T0" fmla="*/ 45 w 45"/>
                  <a:gd name="T1" fmla="*/ 28 h 33"/>
                  <a:gd name="T2" fmla="*/ 7 w 45"/>
                  <a:gd name="T3" fmla="*/ 33 h 33"/>
                  <a:gd name="T4" fmla="*/ 0 w 45"/>
                  <a:gd name="T5" fmla="*/ 0 h 33"/>
                  <a:gd name="T6" fmla="*/ 45 w 45"/>
                  <a:gd name="T7" fmla="*/ 28 h 33"/>
                </a:gdLst>
                <a:ahLst/>
                <a:cxnLst>
                  <a:cxn ang="0">
                    <a:pos x="T0" y="T1"/>
                  </a:cxn>
                  <a:cxn ang="0">
                    <a:pos x="T2" y="T3"/>
                  </a:cxn>
                  <a:cxn ang="0">
                    <a:pos x="T4" y="T5"/>
                  </a:cxn>
                  <a:cxn ang="0">
                    <a:pos x="T6" y="T7"/>
                  </a:cxn>
                </a:cxnLst>
                <a:rect l="0" t="0" r="r" b="b"/>
                <a:pathLst>
                  <a:path w="45" h="33">
                    <a:moveTo>
                      <a:pt x="45" y="28"/>
                    </a:moveTo>
                    <a:lnTo>
                      <a:pt x="7" y="33"/>
                    </a:lnTo>
                    <a:lnTo>
                      <a:pt x="0" y="0"/>
                    </a:lnTo>
                    <a:lnTo>
                      <a:pt x="45" y="28"/>
                    </a:lnTo>
                    <a:close/>
                  </a:path>
                </a:pathLst>
              </a:custGeom>
              <a:solidFill>
                <a:srgbClr val="AB6040"/>
              </a:solidFill>
              <a:ln w="0">
                <a:noFill/>
                <a:prstDash val="solid"/>
                <a:round/>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7" name="Freeform 9">
                <a:extLst>
                  <a:ext uri="{FF2B5EF4-FFF2-40B4-BE49-F238E27FC236}">
                    <a16:creationId xmlns:a16="http://schemas.microsoft.com/office/drawing/2014/main" xmlns="" id="{71628E29-FD7E-4FC0-97AC-254979BD32E3}"/>
                  </a:ext>
                </a:extLst>
              </p:cNvPr>
              <p:cNvSpPr/>
              <p:nvPr/>
            </p:nvSpPr>
            <p:spPr bwMode="auto">
              <a:xfrm>
                <a:off x="4302125" y="3587750"/>
                <a:ext cx="3014663" cy="430213"/>
              </a:xfrm>
              <a:custGeom>
                <a:avLst/>
                <a:gdLst>
                  <a:gd name="T0" fmla="*/ 0 w 237"/>
                  <a:gd name="T1" fmla="*/ 33 h 33"/>
                  <a:gd name="T2" fmla="*/ 227 w 237"/>
                  <a:gd name="T3" fmla="*/ 33 h 33"/>
                  <a:gd name="T4" fmla="*/ 237 w 237"/>
                  <a:gd name="T5" fmla="*/ 0 h 33"/>
                  <a:gd name="T6" fmla="*/ 11 w 237"/>
                  <a:gd name="T7" fmla="*/ 0 h 33"/>
                  <a:gd name="T8" fmla="*/ 0 w 237"/>
                  <a:gd name="T9" fmla="*/ 33 h 33"/>
                </a:gdLst>
                <a:ahLst/>
                <a:cxnLst>
                  <a:cxn ang="0">
                    <a:pos x="T0" y="T1"/>
                  </a:cxn>
                  <a:cxn ang="0">
                    <a:pos x="T2" y="T3"/>
                  </a:cxn>
                  <a:cxn ang="0">
                    <a:pos x="T4" y="T5"/>
                  </a:cxn>
                  <a:cxn ang="0">
                    <a:pos x="T6" y="T7"/>
                  </a:cxn>
                  <a:cxn ang="0">
                    <a:pos x="T8" y="T9"/>
                  </a:cxn>
                </a:cxnLst>
                <a:rect l="0" t="0" r="r" b="b"/>
                <a:pathLst>
                  <a:path w="237" h="33">
                    <a:moveTo>
                      <a:pt x="0" y="33"/>
                    </a:moveTo>
                    <a:lnTo>
                      <a:pt x="227" y="33"/>
                    </a:lnTo>
                    <a:lnTo>
                      <a:pt x="237" y="0"/>
                    </a:lnTo>
                    <a:lnTo>
                      <a:pt x="11" y="0"/>
                    </a:lnTo>
                    <a:lnTo>
                      <a:pt x="0" y="33"/>
                    </a:lnTo>
                    <a:close/>
                  </a:path>
                </a:pathLst>
              </a:custGeom>
              <a:solidFill>
                <a:srgbClr val="AE6836"/>
              </a:solidFill>
              <a:ln w="0">
                <a:noFill/>
                <a:prstDash val="solid"/>
                <a:round/>
              </a:ln>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sp>
          <p:nvSpPr>
            <p:cNvPr id="22" name="矩形 21">
              <a:extLst>
                <a:ext uri="{FF2B5EF4-FFF2-40B4-BE49-F238E27FC236}">
                  <a16:creationId xmlns:a16="http://schemas.microsoft.com/office/drawing/2014/main" xmlns="" id="{AC20831C-E0D3-486F-A4F4-F46B5E4C1246}"/>
                </a:ext>
              </a:extLst>
            </p:cNvPr>
            <p:cNvSpPr/>
            <p:nvPr/>
          </p:nvSpPr>
          <p:spPr>
            <a:xfrm>
              <a:off x="5032410" y="1442877"/>
              <a:ext cx="2246839" cy="3640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任何成功的实践</a:t>
              </a:r>
            </a:p>
          </p:txBody>
        </p:sp>
      </p:grpSp>
      <p:sp>
        <p:nvSpPr>
          <p:cNvPr id="3" name="矩形 2">
            <a:extLst>
              <a:ext uri="{FF2B5EF4-FFF2-40B4-BE49-F238E27FC236}">
                <a16:creationId xmlns:a16="http://schemas.microsoft.com/office/drawing/2014/main" xmlns="" id="{3A9A3B79-312C-492E-B985-5873275F492F}"/>
              </a:ext>
            </a:extLst>
          </p:cNvPr>
          <p:cNvSpPr/>
          <p:nvPr/>
        </p:nvSpPr>
        <p:spPr>
          <a:xfrm>
            <a:off x="703009" y="2743205"/>
            <a:ext cx="4467009" cy="1134413"/>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mn-ea"/>
              </a:rPr>
              <a:t>是真理尺度和价值尺度的统一</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mn-ea"/>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mn-ea"/>
              </a:rPr>
              <a:t>是合规律性和合目的性的统一</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11" name="组合 10">
            <a:extLst>
              <a:ext uri="{FF2B5EF4-FFF2-40B4-BE49-F238E27FC236}">
                <a16:creationId xmlns:a16="http://schemas.microsoft.com/office/drawing/2014/main" xmlns="" id="{12A68C20-4E60-482C-8388-C24703A0A151}"/>
              </a:ext>
            </a:extLst>
          </p:cNvPr>
          <p:cNvGrpSpPr/>
          <p:nvPr/>
        </p:nvGrpSpPr>
        <p:grpSpPr>
          <a:xfrm>
            <a:off x="5744822" y="2021870"/>
            <a:ext cx="5487422" cy="4375254"/>
            <a:chOff x="6001569" y="2099858"/>
            <a:chExt cx="5487422" cy="4375254"/>
          </a:xfrm>
        </p:grpSpPr>
        <p:sp>
          <p:nvSpPr>
            <p:cNvPr id="108549" name="矩形 4">
              <a:extLst>
                <a:ext uri="{FF2B5EF4-FFF2-40B4-BE49-F238E27FC236}">
                  <a16:creationId xmlns:a16="http://schemas.microsoft.com/office/drawing/2014/main" xmlns="" id="{1059DE54-BE60-474E-9435-CA30720ADBF7}"/>
                </a:ext>
              </a:extLst>
            </p:cNvPr>
            <p:cNvSpPr>
              <a:spLocks noChangeArrowheads="1"/>
            </p:cNvSpPr>
            <p:nvPr/>
          </p:nvSpPr>
          <p:spPr bwMode="auto">
            <a:xfrm>
              <a:off x="6149842" y="5305804"/>
              <a:ext cx="504785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屠呦呦</a:t>
              </a:r>
              <a:r>
                <a:rPr kumimoji="0" lang="zh-CN"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获得诺贝尔奖，真实地体现着真理与价值的辩证统一。</a:t>
              </a:r>
            </a:p>
          </p:txBody>
        </p:sp>
        <p:cxnSp>
          <p:nvCxnSpPr>
            <p:cNvPr id="28" name="直接连接符 27">
              <a:extLst>
                <a:ext uri="{FF2B5EF4-FFF2-40B4-BE49-F238E27FC236}">
                  <a16:creationId xmlns:a16="http://schemas.microsoft.com/office/drawing/2014/main" xmlns="" id="{CCDF4F29-9FA9-4537-B8AE-E21713344D15}"/>
                </a:ext>
              </a:extLst>
            </p:cNvPr>
            <p:cNvCxnSpPr>
              <a:cxnSpLocks/>
            </p:cNvCxnSpPr>
            <p:nvPr/>
          </p:nvCxnSpPr>
          <p:spPr>
            <a:xfrm flipV="1">
              <a:off x="6001571" y="2099858"/>
              <a:ext cx="0" cy="3039930"/>
            </a:xfrm>
            <a:prstGeom prst="line">
              <a:avLst/>
            </a:prstGeom>
            <a:noFill/>
            <a:ln w="12700" cap="flat" cmpd="sng" algn="ctr">
              <a:solidFill>
                <a:srgbClr val="000000">
                  <a:lumMod val="65000"/>
                  <a:lumOff val="35000"/>
                </a:srgbClr>
              </a:solidFill>
              <a:prstDash val="solid"/>
              <a:miter lim="800000"/>
              <a:headEnd type="none"/>
              <a:tailEnd type="oval"/>
            </a:ln>
            <a:effectLst/>
          </p:spPr>
        </p:cxnSp>
        <p:sp>
          <p:nvSpPr>
            <p:cNvPr id="29" name="ïşḻíḓè">
              <a:extLst>
                <a:ext uri="{FF2B5EF4-FFF2-40B4-BE49-F238E27FC236}">
                  <a16:creationId xmlns:a16="http://schemas.microsoft.com/office/drawing/2014/main" xmlns="" id="{52565247-70A2-4A50-853E-6BEA71C4C0DC}"/>
                </a:ext>
              </a:extLst>
            </p:cNvPr>
            <p:cNvSpPr txBox="1"/>
            <p:nvPr/>
          </p:nvSpPr>
          <p:spPr>
            <a:xfrm>
              <a:off x="6001569" y="2414250"/>
              <a:ext cx="2282985" cy="529517"/>
            </a:xfrm>
            <a:prstGeom prst="rect">
              <a:avLst/>
            </a:prstGeom>
            <a:solidFill>
              <a:srgbClr val="AB6040"/>
            </a:solidFill>
          </p:spPr>
          <p:txBody>
            <a:bodyPr wrap="none">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xmlns="" id="{496EDD91-CF10-4B42-B643-7789D7BB6D5B}"/>
                </a:ext>
              </a:extLst>
            </p:cNvPr>
            <p:cNvSpPr/>
            <p:nvPr/>
          </p:nvSpPr>
          <p:spPr>
            <a:xfrm>
              <a:off x="6149842" y="2438395"/>
              <a:ext cx="2031325" cy="461665"/>
            </a:xfrm>
            <a:prstGeom prst="rect">
              <a:avLst/>
            </a:prstGeom>
          </p:spPr>
          <p:txBody>
            <a:bodyPr wrap="none">
              <a:spAutoFit/>
            </a:bodyPr>
            <a:lstStyle/>
            <a:p>
              <a:pPr lvl="0" defTabSz="457200" eaLnBrk="1" fontAlgn="auto" hangingPunct="1">
                <a:spcBef>
                  <a:spcPts val="0"/>
                </a:spcBef>
                <a:spcAft>
                  <a:spcPts val="0"/>
                </a:spcAft>
                <a:defRPr/>
              </a:pPr>
              <a:r>
                <a:rPr lang="zh-CN" altLang="en-US" sz="2400" dirty="0">
                  <a:solidFill>
                    <a:prstClr val="white"/>
                  </a:solidFill>
                </a:rPr>
                <a:t>符合真理尺度</a:t>
              </a:r>
              <a:endParaRPr kumimoji="0" lang="zh-CN" altLang="en-US" sz="1600" b="1" i="0" u="none" strike="noStrike" kern="0" cap="none" spc="0" normalizeH="0" baseline="0" noProof="0" dirty="0">
                <a:ln>
                  <a:noFill/>
                </a:ln>
                <a:solidFill>
                  <a:prstClr val="white"/>
                </a:solidFill>
                <a:effectLst/>
                <a:uLnTx/>
                <a:uFillTx/>
                <a:latin typeface="Arial"/>
                <a:ea typeface="微软雅黑"/>
                <a:cs typeface="+mn-cs"/>
              </a:endParaRPr>
            </a:p>
          </p:txBody>
        </p:sp>
        <p:sp>
          <p:nvSpPr>
            <p:cNvPr id="31" name="矩形 4">
              <a:extLst>
                <a:ext uri="{FF2B5EF4-FFF2-40B4-BE49-F238E27FC236}">
                  <a16:creationId xmlns:a16="http://schemas.microsoft.com/office/drawing/2014/main" xmlns="" id="{9007A165-941D-46B5-8221-DD767F366B4C}"/>
                </a:ext>
              </a:extLst>
            </p:cNvPr>
            <p:cNvSpPr>
              <a:spLocks noChangeArrowheads="1"/>
            </p:cNvSpPr>
            <p:nvPr/>
          </p:nvSpPr>
          <p:spPr bwMode="auto">
            <a:xfrm>
              <a:off x="6149842" y="2840624"/>
              <a:ext cx="533914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屠呦呦采用科学的实验方法探寻疟疾的新疗法</a:t>
              </a:r>
            </a:p>
          </p:txBody>
        </p:sp>
        <p:sp>
          <p:nvSpPr>
            <p:cNvPr id="33" name="ïşḻíḓè">
              <a:extLst>
                <a:ext uri="{FF2B5EF4-FFF2-40B4-BE49-F238E27FC236}">
                  <a16:creationId xmlns:a16="http://schemas.microsoft.com/office/drawing/2014/main" xmlns="" id="{46FFA7F6-CAB3-4899-8A1B-5DFB3102EC1C}"/>
                </a:ext>
              </a:extLst>
            </p:cNvPr>
            <p:cNvSpPr txBox="1"/>
            <p:nvPr/>
          </p:nvSpPr>
          <p:spPr>
            <a:xfrm>
              <a:off x="6001570" y="4023859"/>
              <a:ext cx="2282982" cy="529517"/>
            </a:xfrm>
            <a:prstGeom prst="rect">
              <a:avLst/>
            </a:prstGeom>
            <a:solidFill>
              <a:srgbClr val="AB6040"/>
            </a:solidFill>
          </p:spPr>
          <p:txBody>
            <a:bodyPr wrap="none">
              <a:normAutofit/>
              <a:scene3d>
                <a:camera prst="orthographicFront"/>
                <a:lightRig rig="threePt" dir="t"/>
              </a:scene3d>
              <a:sp3d contourW="12700"/>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FFFFFF"/>
                </a:solidFill>
                <a:effectLst/>
                <a:uLnTx/>
                <a:uFillTx/>
                <a:latin typeface="Arial"/>
                <a:ea typeface="微软雅黑"/>
                <a:cs typeface="+mn-cs"/>
              </a:endParaRPr>
            </a:p>
          </p:txBody>
        </p:sp>
        <p:sp>
          <p:nvSpPr>
            <p:cNvPr id="34" name="矩形 33">
              <a:extLst>
                <a:ext uri="{FF2B5EF4-FFF2-40B4-BE49-F238E27FC236}">
                  <a16:creationId xmlns:a16="http://schemas.microsoft.com/office/drawing/2014/main" xmlns="" id="{0C56C486-0A86-48E9-83DC-6248609C8FE0}"/>
                </a:ext>
              </a:extLst>
            </p:cNvPr>
            <p:cNvSpPr/>
            <p:nvPr/>
          </p:nvSpPr>
          <p:spPr>
            <a:xfrm>
              <a:off x="6024015" y="4057784"/>
              <a:ext cx="2282978" cy="461665"/>
            </a:xfrm>
            <a:prstGeom prst="rect">
              <a:avLst/>
            </a:prstGeom>
          </p:spPr>
          <p:txBody>
            <a:bodyPr wrap="square">
              <a:spAutoFit/>
            </a:bodyPr>
            <a:lstStyle/>
            <a:p>
              <a:pPr lvl="0" algn="ctr" defTabSz="457200" eaLnBrk="1" fontAlgn="auto" hangingPunct="1">
                <a:spcBef>
                  <a:spcPts val="0"/>
                </a:spcBef>
                <a:spcAft>
                  <a:spcPts val="0"/>
                </a:spcAft>
                <a:defRPr/>
              </a:pPr>
              <a:r>
                <a:rPr lang="zh-CN" altLang="en-US" sz="2400" dirty="0">
                  <a:solidFill>
                    <a:prstClr val="white"/>
                  </a:solidFill>
                </a:rPr>
                <a:t>符合价值尺度</a:t>
              </a:r>
              <a:endParaRPr kumimoji="0" lang="zh-CN" altLang="en-US" sz="1600" b="1" i="0" u="none" strike="noStrike" kern="0" cap="none" spc="0" normalizeH="0" baseline="0" noProof="0" dirty="0">
                <a:ln>
                  <a:noFill/>
                </a:ln>
                <a:solidFill>
                  <a:prstClr val="white"/>
                </a:solidFill>
                <a:effectLst/>
                <a:uLnTx/>
                <a:uFillTx/>
                <a:latin typeface="Arial"/>
                <a:ea typeface="微软雅黑"/>
                <a:cs typeface="+mn-cs"/>
              </a:endParaRPr>
            </a:p>
          </p:txBody>
        </p:sp>
        <p:sp>
          <p:nvSpPr>
            <p:cNvPr id="35" name="矩形 4">
              <a:extLst>
                <a:ext uri="{FF2B5EF4-FFF2-40B4-BE49-F238E27FC236}">
                  <a16:creationId xmlns:a16="http://schemas.microsoft.com/office/drawing/2014/main" xmlns="" id="{CD472E7D-7341-4E02-8365-F7418F466BEC}"/>
                </a:ext>
              </a:extLst>
            </p:cNvPr>
            <p:cNvSpPr>
              <a:spLocks noChangeArrowheads="1"/>
            </p:cNvSpPr>
            <p:nvPr/>
          </p:nvSpPr>
          <p:spPr bwMode="auto">
            <a:xfrm>
              <a:off x="6149842" y="4553374"/>
              <a:ext cx="533914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目的是</a:t>
              </a:r>
              <a:r>
                <a:rPr kumimoji="0" lang="zh-CN"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拯救成千上万疟疾患者的生命</a:t>
              </a:r>
            </a:p>
          </p:txBody>
        </p:sp>
        <p:sp>
          <p:nvSpPr>
            <p:cNvPr id="39" name="PA-1022137">
              <a:extLst>
                <a:ext uri="{FF2B5EF4-FFF2-40B4-BE49-F238E27FC236}">
                  <a16:creationId xmlns:a16="http://schemas.microsoft.com/office/drawing/2014/main" xmlns="" id="{82A9C4FA-0F8D-4D1B-B091-E02F98CD7BDF}"/>
                </a:ext>
              </a:extLst>
            </p:cNvPr>
            <p:cNvSpPr/>
            <p:nvPr>
              <p:custDataLst>
                <p:tags r:id="rId1"/>
              </p:custDataLst>
            </p:nvPr>
          </p:nvSpPr>
          <p:spPr bwMode="auto">
            <a:xfrm>
              <a:off x="6042159" y="5360435"/>
              <a:ext cx="5446822" cy="1114677"/>
            </a:xfrm>
            <a:prstGeom prst="rect">
              <a:avLst/>
            </a:prstGeom>
            <a:noFill/>
            <a:ln w="9525" cap="flat" cmpd="sng" algn="ctr">
              <a:solidFill>
                <a:srgbClr val="FFFFFF">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D3D3D"/>
                </a:solidFill>
                <a:effectLst/>
                <a:uLnTx/>
                <a:uFillTx/>
                <a:latin typeface="Arial" panose="020B0604020202020204" pitchFamily="34" charset="0"/>
                <a:ea typeface="宋体" panose="02010600030101010101" pitchFamily="2" charset="-122"/>
                <a:cs typeface="+mn-cs"/>
              </a:endParaRPr>
            </a:p>
          </p:txBody>
        </p:sp>
      </p:grpSp>
    </p:spTree>
  </p:cSld>
  <p:clrMapOvr>
    <a:masterClrMapping/>
  </p:clrMapOvr>
  <p:transition spd="med">
    <p:pull/>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5" name="组合 14">
            <a:extLst>
              <a:ext uri="{FF2B5EF4-FFF2-40B4-BE49-F238E27FC236}">
                <a16:creationId xmlns:a16="http://schemas.microsoft.com/office/drawing/2014/main" xmlns="" id="{481969E8-EEE3-4B76-ABB6-0C9738843A5D}"/>
              </a:ext>
            </a:extLst>
          </p:cNvPr>
          <p:cNvGrpSpPr>
            <a:grpSpLocks/>
          </p:cNvGrpSpPr>
          <p:nvPr/>
        </p:nvGrpSpPr>
        <p:grpSpPr bwMode="auto">
          <a:xfrm>
            <a:off x="3450010" y="2613958"/>
            <a:ext cx="1090613" cy="1127125"/>
            <a:chOff x="1019175" y="2605313"/>
            <a:chExt cx="1216025" cy="1257868"/>
          </a:xfrm>
        </p:grpSpPr>
        <p:grpSp>
          <p:nvGrpSpPr>
            <p:cNvPr id="110610" name="组合 15">
              <a:extLst>
                <a:ext uri="{FF2B5EF4-FFF2-40B4-BE49-F238E27FC236}">
                  <a16:creationId xmlns:a16="http://schemas.microsoft.com/office/drawing/2014/main" xmlns="" id="{E8F22600-41D5-49B1-8676-6FBE2F2A267F}"/>
                </a:ext>
              </a:extLst>
            </p:cNvPr>
            <p:cNvGrpSpPr>
              <a:grpSpLocks/>
            </p:cNvGrpSpPr>
            <p:nvPr/>
          </p:nvGrpSpPr>
          <p:grpSpPr bwMode="auto">
            <a:xfrm>
              <a:off x="1019175" y="2605313"/>
              <a:ext cx="1216025" cy="1257868"/>
              <a:chOff x="5861014" y="2314325"/>
              <a:chExt cx="925849" cy="957707"/>
            </a:xfrm>
          </p:grpSpPr>
          <p:sp>
            <p:nvSpPr>
              <p:cNvPr id="31" name="Freeform 12">
                <a:extLst>
                  <a:ext uri="{FF2B5EF4-FFF2-40B4-BE49-F238E27FC236}">
                    <a16:creationId xmlns:a16="http://schemas.microsoft.com/office/drawing/2014/main" xmlns="" id="{7F6C5094-E127-46A1-879A-CE0EB27BC112}"/>
                  </a:ext>
                </a:extLst>
              </p:cNvPr>
              <p:cNvSpPr/>
              <p:nvPr/>
            </p:nvSpPr>
            <p:spPr bwMode="auto">
              <a:xfrm>
                <a:off x="5929746" y="2578706"/>
                <a:ext cx="625318" cy="624532"/>
              </a:xfrm>
              <a:custGeom>
                <a:avLst/>
                <a:gdLst>
                  <a:gd name="T0" fmla="*/ 1068 w 1275"/>
                  <a:gd name="T1" fmla="*/ 168 h 1274"/>
                  <a:gd name="T2" fmla="*/ 1134 w 1275"/>
                  <a:gd name="T3" fmla="*/ 238 h 1274"/>
                  <a:gd name="T4" fmla="*/ 1189 w 1275"/>
                  <a:gd name="T5" fmla="*/ 314 h 1274"/>
                  <a:gd name="T6" fmla="*/ 1229 w 1275"/>
                  <a:gd name="T7" fmla="*/ 398 h 1274"/>
                  <a:gd name="T8" fmla="*/ 1257 w 1275"/>
                  <a:gd name="T9" fmla="*/ 486 h 1274"/>
                  <a:gd name="T10" fmla="*/ 1273 w 1275"/>
                  <a:gd name="T11" fmla="*/ 576 h 1274"/>
                  <a:gd name="T12" fmla="*/ 1275 w 1275"/>
                  <a:gd name="T13" fmla="*/ 668 h 1274"/>
                  <a:gd name="T14" fmla="*/ 1263 w 1275"/>
                  <a:gd name="T15" fmla="*/ 760 h 1274"/>
                  <a:gd name="T16" fmla="*/ 1239 w 1275"/>
                  <a:gd name="T17" fmla="*/ 848 h 1274"/>
                  <a:gd name="T18" fmla="*/ 1201 w 1275"/>
                  <a:gd name="T19" fmla="*/ 934 h 1274"/>
                  <a:gd name="T20" fmla="*/ 1148 w 1275"/>
                  <a:gd name="T21" fmla="*/ 1016 h 1274"/>
                  <a:gd name="T22" fmla="*/ 1106 w 1275"/>
                  <a:gd name="T23" fmla="*/ 1066 h 1274"/>
                  <a:gd name="T24" fmla="*/ 1036 w 1275"/>
                  <a:gd name="T25" fmla="*/ 1132 h 1274"/>
                  <a:gd name="T26" fmla="*/ 960 w 1275"/>
                  <a:gd name="T27" fmla="*/ 1186 h 1274"/>
                  <a:gd name="T28" fmla="*/ 876 w 1275"/>
                  <a:gd name="T29" fmla="*/ 1226 h 1274"/>
                  <a:gd name="T30" fmla="*/ 788 w 1275"/>
                  <a:gd name="T31" fmla="*/ 1256 h 1274"/>
                  <a:gd name="T32" fmla="*/ 698 w 1275"/>
                  <a:gd name="T33" fmla="*/ 1270 h 1274"/>
                  <a:gd name="T34" fmla="*/ 606 w 1275"/>
                  <a:gd name="T35" fmla="*/ 1272 h 1274"/>
                  <a:gd name="T36" fmla="*/ 516 w 1275"/>
                  <a:gd name="T37" fmla="*/ 1262 h 1274"/>
                  <a:gd name="T38" fmla="*/ 426 w 1275"/>
                  <a:gd name="T39" fmla="*/ 1236 h 1274"/>
                  <a:gd name="T40" fmla="*/ 340 w 1275"/>
                  <a:gd name="T41" fmla="*/ 1200 h 1274"/>
                  <a:gd name="T42" fmla="*/ 258 w 1275"/>
                  <a:gd name="T43" fmla="*/ 1148 h 1274"/>
                  <a:gd name="T44" fmla="*/ 208 w 1275"/>
                  <a:gd name="T45" fmla="*/ 1106 h 1274"/>
                  <a:gd name="T46" fmla="*/ 142 w 1275"/>
                  <a:gd name="T47" fmla="*/ 1036 h 1274"/>
                  <a:gd name="T48" fmla="*/ 88 w 1275"/>
                  <a:gd name="T49" fmla="*/ 958 h 1274"/>
                  <a:gd name="T50" fmla="*/ 48 w 1275"/>
                  <a:gd name="T51" fmla="*/ 874 h 1274"/>
                  <a:gd name="T52" fmla="*/ 18 w 1275"/>
                  <a:gd name="T53" fmla="*/ 788 h 1274"/>
                  <a:gd name="T54" fmla="*/ 4 w 1275"/>
                  <a:gd name="T55" fmla="*/ 696 h 1274"/>
                  <a:gd name="T56" fmla="*/ 2 w 1275"/>
                  <a:gd name="T57" fmla="*/ 606 h 1274"/>
                  <a:gd name="T58" fmla="*/ 12 w 1275"/>
                  <a:gd name="T59" fmla="*/ 514 h 1274"/>
                  <a:gd name="T60" fmla="*/ 38 w 1275"/>
                  <a:gd name="T61" fmla="*/ 424 h 1274"/>
                  <a:gd name="T62" fmla="*/ 76 w 1275"/>
                  <a:gd name="T63" fmla="*/ 338 h 1274"/>
                  <a:gd name="T64" fmla="*/ 126 w 1275"/>
                  <a:gd name="T65" fmla="*/ 256 h 1274"/>
                  <a:gd name="T66" fmla="*/ 168 w 1275"/>
                  <a:gd name="T67" fmla="*/ 206 h 1274"/>
                  <a:gd name="T68" fmla="*/ 238 w 1275"/>
                  <a:gd name="T69" fmla="*/ 140 h 1274"/>
                  <a:gd name="T70" fmla="*/ 316 w 1275"/>
                  <a:gd name="T71" fmla="*/ 86 h 1274"/>
                  <a:gd name="T72" fmla="*/ 400 w 1275"/>
                  <a:gd name="T73" fmla="*/ 46 h 1274"/>
                  <a:gd name="T74" fmla="*/ 486 w 1275"/>
                  <a:gd name="T75" fmla="*/ 18 h 1274"/>
                  <a:gd name="T76" fmla="*/ 578 w 1275"/>
                  <a:gd name="T77" fmla="*/ 2 h 1274"/>
                  <a:gd name="T78" fmla="*/ 668 w 1275"/>
                  <a:gd name="T79" fmla="*/ 0 h 1274"/>
                  <a:gd name="T80" fmla="*/ 760 w 1275"/>
                  <a:gd name="T81" fmla="*/ 12 h 1274"/>
                  <a:gd name="T82" fmla="*/ 850 w 1275"/>
                  <a:gd name="T83" fmla="*/ 36 h 1274"/>
                  <a:gd name="T84" fmla="*/ 936 w 1275"/>
                  <a:gd name="T85" fmla="*/ 74 h 1274"/>
                  <a:gd name="T86" fmla="*/ 1018 w 1275"/>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5" h="1274">
                    <a:moveTo>
                      <a:pt x="1044" y="146"/>
                    </a:moveTo>
                    <a:lnTo>
                      <a:pt x="1044" y="146"/>
                    </a:lnTo>
                    <a:lnTo>
                      <a:pt x="1068" y="168"/>
                    </a:lnTo>
                    <a:lnTo>
                      <a:pt x="1092" y="190"/>
                    </a:lnTo>
                    <a:lnTo>
                      <a:pt x="1114" y="214"/>
                    </a:lnTo>
                    <a:lnTo>
                      <a:pt x="1134" y="238"/>
                    </a:lnTo>
                    <a:lnTo>
                      <a:pt x="1152" y="262"/>
                    </a:lnTo>
                    <a:lnTo>
                      <a:pt x="1170" y="288"/>
                    </a:lnTo>
                    <a:lnTo>
                      <a:pt x="1189" y="314"/>
                    </a:lnTo>
                    <a:lnTo>
                      <a:pt x="1203" y="342"/>
                    </a:lnTo>
                    <a:lnTo>
                      <a:pt x="1217" y="370"/>
                    </a:lnTo>
                    <a:lnTo>
                      <a:pt x="1229" y="398"/>
                    </a:lnTo>
                    <a:lnTo>
                      <a:pt x="1239" y="426"/>
                    </a:lnTo>
                    <a:lnTo>
                      <a:pt x="1249" y="456"/>
                    </a:lnTo>
                    <a:lnTo>
                      <a:pt x="1257" y="486"/>
                    </a:lnTo>
                    <a:lnTo>
                      <a:pt x="1263" y="516"/>
                    </a:lnTo>
                    <a:lnTo>
                      <a:pt x="1269" y="546"/>
                    </a:lnTo>
                    <a:lnTo>
                      <a:pt x="1273" y="576"/>
                    </a:lnTo>
                    <a:lnTo>
                      <a:pt x="1275" y="606"/>
                    </a:lnTo>
                    <a:lnTo>
                      <a:pt x="1275" y="638"/>
                    </a:lnTo>
                    <a:lnTo>
                      <a:pt x="1275" y="668"/>
                    </a:lnTo>
                    <a:lnTo>
                      <a:pt x="1273" y="698"/>
                    </a:lnTo>
                    <a:lnTo>
                      <a:pt x="1269" y="728"/>
                    </a:lnTo>
                    <a:lnTo>
                      <a:pt x="1263" y="760"/>
                    </a:lnTo>
                    <a:lnTo>
                      <a:pt x="1257" y="790"/>
                    </a:lnTo>
                    <a:lnTo>
                      <a:pt x="1249" y="820"/>
                    </a:lnTo>
                    <a:lnTo>
                      <a:pt x="1239" y="848"/>
                    </a:lnTo>
                    <a:lnTo>
                      <a:pt x="1227" y="878"/>
                    </a:lnTo>
                    <a:lnTo>
                      <a:pt x="1215" y="906"/>
                    </a:lnTo>
                    <a:lnTo>
                      <a:pt x="1201" y="934"/>
                    </a:lnTo>
                    <a:lnTo>
                      <a:pt x="1185" y="962"/>
                    </a:lnTo>
                    <a:lnTo>
                      <a:pt x="1168" y="990"/>
                    </a:lnTo>
                    <a:lnTo>
                      <a:pt x="1148" y="1016"/>
                    </a:lnTo>
                    <a:lnTo>
                      <a:pt x="1128" y="1042"/>
                    </a:lnTo>
                    <a:lnTo>
                      <a:pt x="1128" y="1042"/>
                    </a:lnTo>
                    <a:lnTo>
                      <a:pt x="1106" y="1066"/>
                    </a:lnTo>
                    <a:lnTo>
                      <a:pt x="1084" y="1090"/>
                    </a:lnTo>
                    <a:lnTo>
                      <a:pt x="1062" y="1112"/>
                    </a:lnTo>
                    <a:lnTo>
                      <a:pt x="1036" y="1132"/>
                    </a:lnTo>
                    <a:lnTo>
                      <a:pt x="1012" y="1152"/>
                    </a:lnTo>
                    <a:lnTo>
                      <a:pt x="986" y="1170"/>
                    </a:lnTo>
                    <a:lnTo>
                      <a:pt x="960" y="1186"/>
                    </a:lnTo>
                    <a:lnTo>
                      <a:pt x="932" y="1202"/>
                    </a:lnTo>
                    <a:lnTo>
                      <a:pt x="904" y="1214"/>
                    </a:lnTo>
                    <a:lnTo>
                      <a:pt x="876" y="1226"/>
                    </a:lnTo>
                    <a:lnTo>
                      <a:pt x="848" y="1238"/>
                    </a:lnTo>
                    <a:lnTo>
                      <a:pt x="818" y="1248"/>
                    </a:lnTo>
                    <a:lnTo>
                      <a:pt x="788" y="1256"/>
                    </a:lnTo>
                    <a:lnTo>
                      <a:pt x="758" y="1262"/>
                    </a:lnTo>
                    <a:lnTo>
                      <a:pt x="728" y="1266"/>
                    </a:lnTo>
                    <a:lnTo>
                      <a:pt x="698" y="1270"/>
                    </a:lnTo>
                    <a:lnTo>
                      <a:pt x="668" y="1272"/>
                    </a:lnTo>
                    <a:lnTo>
                      <a:pt x="636" y="1274"/>
                    </a:lnTo>
                    <a:lnTo>
                      <a:pt x="606" y="1272"/>
                    </a:lnTo>
                    <a:lnTo>
                      <a:pt x="576" y="1270"/>
                    </a:lnTo>
                    <a:lnTo>
                      <a:pt x="546" y="1266"/>
                    </a:lnTo>
                    <a:lnTo>
                      <a:pt x="516" y="1262"/>
                    </a:lnTo>
                    <a:lnTo>
                      <a:pt x="484" y="1254"/>
                    </a:lnTo>
                    <a:lnTo>
                      <a:pt x="456" y="1246"/>
                    </a:lnTo>
                    <a:lnTo>
                      <a:pt x="426" y="1236"/>
                    </a:lnTo>
                    <a:lnTo>
                      <a:pt x="396" y="1226"/>
                    </a:lnTo>
                    <a:lnTo>
                      <a:pt x="368" y="1214"/>
                    </a:lnTo>
                    <a:lnTo>
                      <a:pt x="340" y="1200"/>
                    </a:lnTo>
                    <a:lnTo>
                      <a:pt x="312" y="1184"/>
                    </a:lnTo>
                    <a:lnTo>
                      <a:pt x="284" y="1166"/>
                    </a:lnTo>
                    <a:lnTo>
                      <a:pt x="258" y="1148"/>
                    </a:lnTo>
                    <a:lnTo>
                      <a:pt x="232" y="1128"/>
                    </a:lnTo>
                    <a:lnTo>
                      <a:pt x="232" y="1128"/>
                    </a:lnTo>
                    <a:lnTo>
                      <a:pt x="208" y="1106"/>
                    </a:lnTo>
                    <a:lnTo>
                      <a:pt x="184" y="1084"/>
                    </a:lnTo>
                    <a:lnTo>
                      <a:pt x="162" y="1060"/>
                    </a:lnTo>
                    <a:lnTo>
                      <a:pt x="142" y="1036"/>
                    </a:lnTo>
                    <a:lnTo>
                      <a:pt x="122" y="1010"/>
                    </a:lnTo>
                    <a:lnTo>
                      <a:pt x="104" y="984"/>
                    </a:lnTo>
                    <a:lnTo>
                      <a:pt x="88" y="958"/>
                    </a:lnTo>
                    <a:lnTo>
                      <a:pt x="72" y="930"/>
                    </a:lnTo>
                    <a:lnTo>
                      <a:pt x="60" y="904"/>
                    </a:lnTo>
                    <a:lnTo>
                      <a:pt x="48" y="874"/>
                    </a:lnTo>
                    <a:lnTo>
                      <a:pt x="36" y="846"/>
                    </a:lnTo>
                    <a:lnTo>
                      <a:pt x="26" y="816"/>
                    </a:lnTo>
                    <a:lnTo>
                      <a:pt x="18" y="788"/>
                    </a:lnTo>
                    <a:lnTo>
                      <a:pt x="12" y="758"/>
                    </a:lnTo>
                    <a:lnTo>
                      <a:pt x="8" y="728"/>
                    </a:lnTo>
                    <a:lnTo>
                      <a:pt x="4" y="696"/>
                    </a:lnTo>
                    <a:lnTo>
                      <a:pt x="2" y="666"/>
                    </a:lnTo>
                    <a:lnTo>
                      <a:pt x="0" y="636"/>
                    </a:lnTo>
                    <a:lnTo>
                      <a:pt x="2" y="606"/>
                    </a:lnTo>
                    <a:lnTo>
                      <a:pt x="4" y="574"/>
                    </a:lnTo>
                    <a:lnTo>
                      <a:pt x="8" y="544"/>
                    </a:lnTo>
                    <a:lnTo>
                      <a:pt x="12" y="514"/>
                    </a:lnTo>
                    <a:lnTo>
                      <a:pt x="20" y="484"/>
                    </a:lnTo>
                    <a:lnTo>
                      <a:pt x="28" y="454"/>
                    </a:lnTo>
                    <a:lnTo>
                      <a:pt x="38" y="424"/>
                    </a:lnTo>
                    <a:lnTo>
                      <a:pt x="48" y="396"/>
                    </a:lnTo>
                    <a:lnTo>
                      <a:pt x="60" y="366"/>
                    </a:lnTo>
                    <a:lnTo>
                      <a:pt x="76" y="338"/>
                    </a:lnTo>
                    <a:lnTo>
                      <a:pt x="90" y="310"/>
                    </a:lnTo>
                    <a:lnTo>
                      <a:pt x="108" y="284"/>
                    </a:lnTo>
                    <a:lnTo>
                      <a:pt x="126" y="256"/>
                    </a:lnTo>
                    <a:lnTo>
                      <a:pt x="146" y="232"/>
                    </a:lnTo>
                    <a:lnTo>
                      <a:pt x="146" y="232"/>
                    </a:lnTo>
                    <a:lnTo>
                      <a:pt x="168" y="206"/>
                    </a:lnTo>
                    <a:lnTo>
                      <a:pt x="190" y="182"/>
                    </a:lnTo>
                    <a:lnTo>
                      <a:pt x="214" y="160"/>
                    </a:lnTo>
                    <a:lnTo>
                      <a:pt x="238" y="140"/>
                    </a:lnTo>
                    <a:lnTo>
                      <a:pt x="264" y="122"/>
                    </a:lnTo>
                    <a:lnTo>
                      <a:pt x="290" y="104"/>
                    </a:lnTo>
                    <a:lnTo>
                      <a:pt x="316" y="86"/>
                    </a:lnTo>
                    <a:lnTo>
                      <a:pt x="344" y="72"/>
                    </a:lnTo>
                    <a:lnTo>
                      <a:pt x="370" y="58"/>
                    </a:lnTo>
                    <a:lnTo>
                      <a:pt x="400" y="46"/>
                    </a:lnTo>
                    <a:lnTo>
                      <a:pt x="428" y="36"/>
                    </a:lnTo>
                    <a:lnTo>
                      <a:pt x="458" y="26"/>
                    </a:lnTo>
                    <a:lnTo>
                      <a:pt x="486" y="18"/>
                    </a:lnTo>
                    <a:lnTo>
                      <a:pt x="516" y="12"/>
                    </a:lnTo>
                    <a:lnTo>
                      <a:pt x="546" y="6"/>
                    </a:lnTo>
                    <a:lnTo>
                      <a:pt x="578" y="2"/>
                    </a:lnTo>
                    <a:lnTo>
                      <a:pt x="608" y="0"/>
                    </a:lnTo>
                    <a:lnTo>
                      <a:pt x="638" y="0"/>
                    </a:lnTo>
                    <a:lnTo>
                      <a:pt x="668" y="0"/>
                    </a:lnTo>
                    <a:lnTo>
                      <a:pt x="700" y="2"/>
                    </a:lnTo>
                    <a:lnTo>
                      <a:pt x="730" y="6"/>
                    </a:lnTo>
                    <a:lnTo>
                      <a:pt x="760" y="12"/>
                    </a:lnTo>
                    <a:lnTo>
                      <a:pt x="790" y="18"/>
                    </a:lnTo>
                    <a:lnTo>
                      <a:pt x="820" y="26"/>
                    </a:lnTo>
                    <a:lnTo>
                      <a:pt x="850" y="36"/>
                    </a:lnTo>
                    <a:lnTo>
                      <a:pt x="878" y="48"/>
                    </a:lnTo>
                    <a:lnTo>
                      <a:pt x="908" y="60"/>
                    </a:lnTo>
                    <a:lnTo>
                      <a:pt x="936" y="74"/>
                    </a:lnTo>
                    <a:lnTo>
                      <a:pt x="964" y="90"/>
                    </a:lnTo>
                    <a:lnTo>
                      <a:pt x="990" y="106"/>
                    </a:lnTo>
                    <a:lnTo>
                      <a:pt x="1018" y="126"/>
                    </a:lnTo>
                    <a:lnTo>
                      <a:pt x="1044" y="146"/>
                    </a:lnTo>
                    <a:lnTo>
                      <a:pt x="1044" y="146"/>
                    </a:lnTo>
                    <a:close/>
                  </a:path>
                </a:pathLst>
              </a:custGeom>
              <a:solidFill>
                <a:schemeClr val="accent3">
                  <a:lumMod val="20000"/>
                  <a:lumOff val="80000"/>
                </a:schemeClr>
              </a:solidFill>
              <a:ln>
                <a:noFill/>
              </a:ln>
            </p:spPr>
            <p:txBody>
              <a:body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id-ID"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10613" name="Freeform 13">
                <a:extLst>
                  <a:ext uri="{FF2B5EF4-FFF2-40B4-BE49-F238E27FC236}">
                    <a16:creationId xmlns:a16="http://schemas.microsoft.com/office/drawing/2014/main" xmlns="" id="{F2A1024C-6C86-4C6A-84A3-A971F5B96E68}"/>
                  </a:ext>
                </a:extLst>
              </p:cNvPr>
              <p:cNvSpPr>
                <a:spLocks noEditPoints="1" noChangeArrowheads="1"/>
              </p:cNvSpPr>
              <p:nvPr/>
            </p:nvSpPr>
            <p:spPr bwMode="auto">
              <a:xfrm>
                <a:off x="5861014" y="2314325"/>
                <a:ext cx="925849" cy="957707"/>
              </a:xfrm>
              <a:custGeom>
                <a:avLst/>
                <a:gdLst>
                  <a:gd name="T0" fmla="*/ 2147483646 w 1889"/>
                  <a:gd name="T1" fmla="*/ 2147483646 h 1954"/>
                  <a:gd name="T2" fmla="*/ 2147483646 w 1889"/>
                  <a:gd name="T3" fmla="*/ 2147483646 h 1954"/>
                  <a:gd name="T4" fmla="*/ 2147483646 w 1889"/>
                  <a:gd name="T5" fmla="*/ 2147483646 h 1954"/>
                  <a:gd name="T6" fmla="*/ 2147483646 w 1889"/>
                  <a:gd name="T7" fmla="*/ 2147483646 h 1954"/>
                  <a:gd name="T8" fmla="*/ 2147483646 w 1889"/>
                  <a:gd name="T9" fmla="*/ 2147483646 h 1954"/>
                  <a:gd name="T10" fmla="*/ 2147483646 w 1889"/>
                  <a:gd name="T11" fmla="*/ 2147483646 h 1954"/>
                  <a:gd name="T12" fmla="*/ 2147483646 w 1889"/>
                  <a:gd name="T13" fmla="*/ 2147483646 h 1954"/>
                  <a:gd name="T14" fmla="*/ 2147483646 w 1889"/>
                  <a:gd name="T15" fmla="*/ 2147483646 h 1954"/>
                  <a:gd name="T16" fmla="*/ 2147483646 w 1889"/>
                  <a:gd name="T17" fmla="*/ 2147483646 h 1954"/>
                  <a:gd name="T18" fmla="*/ 2147483646 w 1889"/>
                  <a:gd name="T19" fmla="*/ 2147483646 h 1954"/>
                  <a:gd name="T20" fmla="*/ 2147483646 w 1889"/>
                  <a:gd name="T21" fmla="*/ 2147483646 h 1954"/>
                  <a:gd name="T22" fmla="*/ 2147483646 w 1889"/>
                  <a:gd name="T23" fmla="*/ 2147483646 h 1954"/>
                  <a:gd name="T24" fmla="*/ 2147483646 w 1889"/>
                  <a:gd name="T25" fmla="*/ 2147483646 h 1954"/>
                  <a:gd name="T26" fmla="*/ 0 w 1889"/>
                  <a:gd name="T27" fmla="*/ 2147483646 h 1954"/>
                  <a:gd name="T28" fmla="*/ 2147483646 w 1889"/>
                  <a:gd name="T29" fmla="*/ 2147483646 h 1954"/>
                  <a:gd name="T30" fmla="*/ 2147483646 w 1889"/>
                  <a:gd name="T31" fmla="*/ 2147483646 h 1954"/>
                  <a:gd name="T32" fmla="*/ 2147483646 w 1889"/>
                  <a:gd name="T33" fmla="*/ 2147483646 h 1954"/>
                  <a:gd name="T34" fmla="*/ 2147483646 w 1889"/>
                  <a:gd name="T35" fmla="*/ 2147483646 h 1954"/>
                  <a:gd name="T36" fmla="*/ 2147483646 w 1889"/>
                  <a:gd name="T37" fmla="*/ 2147483646 h 1954"/>
                  <a:gd name="T38" fmla="*/ 2147483646 w 1889"/>
                  <a:gd name="T39" fmla="*/ 2147483646 h 1954"/>
                  <a:gd name="T40" fmla="*/ 2147483646 w 1889"/>
                  <a:gd name="T41" fmla="*/ 2147483646 h 1954"/>
                  <a:gd name="T42" fmla="*/ 2147483646 w 1889"/>
                  <a:gd name="T43" fmla="*/ 2147483646 h 1954"/>
                  <a:gd name="T44" fmla="*/ 2147483646 w 1889"/>
                  <a:gd name="T45" fmla="*/ 2147483646 h 1954"/>
                  <a:gd name="T46" fmla="*/ 2147483646 w 1889"/>
                  <a:gd name="T47" fmla="*/ 2147483646 h 1954"/>
                  <a:gd name="T48" fmla="*/ 2147483646 w 1889"/>
                  <a:gd name="T49" fmla="*/ 2147483646 h 1954"/>
                  <a:gd name="T50" fmla="*/ 2147483646 w 1889"/>
                  <a:gd name="T51" fmla="*/ 2147483646 h 1954"/>
                  <a:gd name="T52" fmla="*/ 2147483646 w 1889"/>
                  <a:gd name="T53" fmla="*/ 2147483646 h 1954"/>
                  <a:gd name="T54" fmla="*/ 2147483646 w 1889"/>
                  <a:gd name="T55" fmla="*/ 2147483646 h 1954"/>
                  <a:gd name="T56" fmla="*/ 2147483646 w 1889"/>
                  <a:gd name="T57" fmla="*/ 2147483646 h 1954"/>
                  <a:gd name="T58" fmla="*/ 2147483646 w 1889"/>
                  <a:gd name="T59" fmla="*/ 2147483646 h 1954"/>
                  <a:gd name="T60" fmla="*/ 2147483646 w 1889"/>
                  <a:gd name="T61" fmla="*/ 0 h 1954"/>
                  <a:gd name="T62" fmla="*/ 2147483646 w 1889"/>
                  <a:gd name="T63" fmla="*/ 2147483646 h 1954"/>
                  <a:gd name="T64" fmla="*/ 2147483646 w 1889"/>
                  <a:gd name="T65" fmla="*/ 2147483646 h 1954"/>
                  <a:gd name="T66" fmla="*/ 2147483646 w 1889"/>
                  <a:gd name="T67" fmla="*/ 2147483646 h 1954"/>
                  <a:gd name="T68" fmla="*/ 2147483646 w 1889"/>
                  <a:gd name="T69" fmla="*/ 2147483646 h 1954"/>
                  <a:gd name="T70" fmla="*/ 2147483646 w 1889"/>
                  <a:gd name="T71" fmla="*/ 2147483646 h 1954"/>
                  <a:gd name="T72" fmla="*/ 2147483646 w 1889"/>
                  <a:gd name="T73" fmla="*/ 2147483646 h 1954"/>
                  <a:gd name="T74" fmla="*/ 2147483646 w 1889"/>
                  <a:gd name="T75" fmla="*/ 2147483646 h 1954"/>
                  <a:gd name="T76" fmla="*/ 2147483646 w 1889"/>
                  <a:gd name="T77" fmla="*/ 2147483646 h 1954"/>
                  <a:gd name="T78" fmla="*/ 2147483646 w 1889"/>
                  <a:gd name="T79" fmla="*/ 2147483646 h 1954"/>
                  <a:gd name="T80" fmla="*/ 2147483646 w 1889"/>
                  <a:gd name="T81" fmla="*/ 2147483646 h 1954"/>
                  <a:gd name="T82" fmla="*/ 2147483646 w 1889"/>
                  <a:gd name="T83" fmla="*/ 2147483646 h 1954"/>
                  <a:gd name="T84" fmla="*/ 2147483646 w 1889"/>
                  <a:gd name="T85" fmla="*/ 2147483646 h 1954"/>
                  <a:gd name="T86" fmla="*/ 2147483646 w 1889"/>
                  <a:gd name="T87" fmla="*/ 2147483646 h 1954"/>
                  <a:gd name="T88" fmla="*/ 2147483646 w 1889"/>
                  <a:gd name="T89" fmla="*/ 2147483646 h 1954"/>
                  <a:gd name="T90" fmla="*/ 2147483646 w 1889"/>
                  <a:gd name="T91" fmla="*/ 2147483646 h 1954"/>
                  <a:gd name="T92" fmla="*/ 2147483646 w 1889"/>
                  <a:gd name="T93" fmla="*/ 2147483646 h 1954"/>
                  <a:gd name="T94" fmla="*/ 2147483646 w 1889"/>
                  <a:gd name="T95" fmla="*/ 2147483646 h 1954"/>
                  <a:gd name="T96" fmla="*/ 2147483646 w 1889"/>
                  <a:gd name="T97" fmla="*/ 2147483646 h 1954"/>
                  <a:gd name="T98" fmla="*/ 2147483646 w 1889"/>
                  <a:gd name="T99" fmla="*/ 2147483646 h 1954"/>
                  <a:gd name="T100" fmla="*/ 2147483646 w 1889"/>
                  <a:gd name="T101" fmla="*/ 2147483646 h 1954"/>
                  <a:gd name="T102" fmla="*/ 2147483646 w 1889"/>
                  <a:gd name="T103" fmla="*/ 2147483646 h 1954"/>
                  <a:gd name="T104" fmla="*/ 2147483646 w 1889"/>
                  <a:gd name="T105" fmla="*/ 2147483646 h 1954"/>
                  <a:gd name="T106" fmla="*/ 2147483646 w 1889"/>
                  <a:gd name="T107" fmla="*/ 2147483646 h 1954"/>
                  <a:gd name="T108" fmla="*/ 2147483646 w 1889"/>
                  <a:gd name="T109" fmla="*/ 2147483646 h 1954"/>
                  <a:gd name="T110" fmla="*/ 2147483646 w 1889"/>
                  <a:gd name="T111" fmla="*/ 2147483646 h 1954"/>
                  <a:gd name="T112" fmla="*/ 2147483646 w 1889"/>
                  <a:gd name="T113" fmla="*/ 2147483646 h 1954"/>
                  <a:gd name="T114" fmla="*/ 2147483646 w 1889"/>
                  <a:gd name="T115" fmla="*/ 2147483646 h 1954"/>
                  <a:gd name="T116" fmla="*/ 2147483646 w 1889"/>
                  <a:gd name="T117" fmla="*/ 2147483646 h 1954"/>
                  <a:gd name="T118" fmla="*/ 2147483646 w 1889"/>
                  <a:gd name="T119" fmla="*/ 2147483646 h 1954"/>
                  <a:gd name="T120" fmla="*/ 2147483646 w 1889"/>
                  <a:gd name="T121" fmla="*/ 2147483646 h 1954"/>
                  <a:gd name="T122" fmla="*/ 2147483646 w 1889"/>
                  <a:gd name="T123" fmla="*/ 2147483646 h 1954"/>
                  <a:gd name="T124" fmla="*/ 2147483646 w 1889"/>
                  <a:gd name="T125" fmla="*/ 2147483646 h 19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89" h="1954">
                    <a:moveTo>
                      <a:pt x="1763" y="0"/>
                    </a:moveTo>
                    <a:lnTo>
                      <a:pt x="1481" y="844"/>
                    </a:lnTo>
                    <a:lnTo>
                      <a:pt x="1463" y="806"/>
                    </a:lnTo>
                    <a:lnTo>
                      <a:pt x="1441" y="770"/>
                    </a:lnTo>
                    <a:lnTo>
                      <a:pt x="1419" y="736"/>
                    </a:lnTo>
                    <a:lnTo>
                      <a:pt x="1395" y="700"/>
                    </a:lnTo>
                    <a:lnTo>
                      <a:pt x="1367" y="668"/>
                    </a:lnTo>
                    <a:lnTo>
                      <a:pt x="1339" y="636"/>
                    </a:lnTo>
                    <a:lnTo>
                      <a:pt x="1306" y="606"/>
                    </a:lnTo>
                    <a:lnTo>
                      <a:pt x="1272" y="576"/>
                    </a:lnTo>
                    <a:lnTo>
                      <a:pt x="1242" y="552"/>
                    </a:lnTo>
                    <a:lnTo>
                      <a:pt x="1210" y="530"/>
                    </a:lnTo>
                    <a:lnTo>
                      <a:pt x="1176" y="508"/>
                    </a:lnTo>
                    <a:lnTo>
                      <a:pt x="1142" y="490"/>
                    </a:lnTo>
                    <a:lnTo>
                      <a:pt x="1108" y="472"/>
                    </a:lnTo>
                    <a:lnTo>
                      <a:pt x="1072" y="456"/>
                    </a:lnTo>
                    <a:lnTo>
                      <a:pt x="1036" y="442"/>
                    </a:lnTo>
                    <a:lnTo>
                      <a:pt x="1000" y="432"/>
                    </a:lnTo>
                    <a:lnTo>
                      <a:pt x="964" y="422"/>
                    </a:lnTo>
                    <a:lnTo>
                      <a:pt x="928" y="414"/>
                    </a:lnTo>
                    <a:lnTo>
                      <a:pt x="890" y="406"/>
                    </a:lnTo>
                    <a:lnTo>
                      <a:pt x="854" y="402"/>
                    </a:lnTo>
                    <a:lnTo>
                      <a:pt x="816" y="400"/>
                    </a:lnTo>
                    <a:lnTo>
                      <a:pt x="778" y="398"/>
                    </a:lnTo>
                    <a:lnTo>
                      <a:pt x="742" y="400"/>
                    </a:lnTo>
                    <a:lnTo>
                      <a:pt x="704" y="402"/>
                    </a:lnTo>
                    <a:lnTo>
                      <a:pt x="666" y="406"/>
                    </a:lnTo>
                    <a:lnTo>
                      <a:pt x="630" y="412"/>
                    </a:lnTo>
                    <a:lnTo>
                      <a:pt x="594" y="420"/>
                    </a:lnTo>
                    <a:lnTo>
                      <a:pt x="558" y="430"/>
                    </a:lnTo>
                    <a:lnTo>
                      <a:pt x="522" y="442"/>
                    </a:lnTo>
                    <a:lnTo>
                      <a:pt x="486" y="456"/>
                    </a:lnTo>
                    <a:lnTo>
                      <a:pt x="452" y="470"/>
                    </a:lnTo>
                    <a:lnTo>
                      <a:pt x="418" y="486"/>
                    </a:lnTo>
                    <a:lnTo>
                      <a:pt x="384" y="506"/>
                    </a:lnTo>
                    <a:lnTo>
                      <a:pt x="352" y="526"/>
                    </a:lnTo>
                    <a:lnTo>
                      <a:pt x="320" y="546"/>
                    </a:lnTo>
                    <a:lnTo>
                      <a:pt x="290" y="570"/>
                    </a:lnTo>
                    <a:lnTo>
                      <a:pt x="260" y="596"/>
                    </a:lnTo>
                    <a:lnTo>
                      <a:pt x="232" y="622"/>
                    </a:lnTo>
                    <a:lnTo>
                      <a:pt x="204" y="650"/>
                    </a:lnTo>
                    <a:lnTo>
                      <a:pt x="178" y="682"/>
                    </a:lnTo>
                    <a:lnTo>
                      <a:pt x="154" y="712"/>
                    </a:lnTo>
                    <a:lnTo>
                      <a:pt x="130" y="746"/>
                    </a:lnTo>
                    <a:lnTo>
                      <a:pt x="110" y="778"/>
                    </a:lnTo>
                    <a:lnTo>
                      <a:pt x="90" y="812"/>
                    </a:lnTo>
                    <a:lnTo>
                      <a:pt x="74" y="846"/>
                    </a:lnTo>
                    <a:lnTo>
                      <a:pt x="58" y="882"/>
                    </a:lnTo>
                    <a:lnTo>
                      <a:pt x="44" y="918"/>
                    </a:lnTo>
                    <a:lnTo>
                      <a:pt x="32" y="954"/>
                    </a:lnTo>
                    <a:lnTo>
                      <a:pt x="22" y="990"/>
                    </a:lnTo>
                    <a:lnTo>
                      <a:pt x="14" y="1026"/>
                    </a:lnTo>
                    <a:lnTo>
                      <a:pt x="8" y="1064"/>
                    </a:lnTo>
                    <a:lnTo>
                      <a:pt x="4" y="1102"/>
                    </a:lnTo>
                    <a:lnTo>
                      <a:pt x="0" y="1138"/>
                    </a:lnTo>
                    <a:lnTo>
                      <a:pt x="0" y="1176"/>
                    </a:lnTo>
                    <a:lnTo>
                      <a:pt x="0" y="1212"/>
                    </a:lnTo>
                    <a:lnTo>
                      <a:pt x="4" y="1250"/>
                    </a:lnTo>
                    <a:lnTo>
                      <a:pt x="8" y="1288"/>
                    </a:lnTo>
                    <a:lnTo>
                      <a:pt x="14" y="1324"/>
                    </a:lnTo>
                    <a:lnTo>
                      <a:pt x="22" y="1360"/>
                    </a:lnTo>
                    <a:lnTo>
                      <a:pt x="32" y="1396"/>
                    </a:lnTo>
                    <a:lnTo>
                      <a:pt x="44" y="1432"/>
                    </a:lnTo>
                    <a:lnTo>
                      <a:pt x="56" y="1468"/>
                    </a:lnTo>
                    <a:lnTo>
                      <a:pt x="72" y="1502"/>
                    </a:lnTo>
                    <a:lnTo>
                      <a:pt x="88" y="1536"/>
                    </a:lnTo>
                    <a:lnTo>
                      <a:pt x="106" y="1570"/>
                    </a:lnTo>
                    <a:lnTo>
                      <a:pt x="126" y="1602"/>
                    </a:lnTo>
                    <a:lnTo>
                      <a:pt x="148" y="1634"/>
                    </a:lnTo>
                    <a:lnTo>
                      <a:pt x="172" y="1664"/>
                    </a:lnTo>
                    <a:lnTo>
                      <a:pt x="196" y="1694"/>
                    </a:lnTo>
                    <a:lnTo>
                      <a:pt x="224" y="1722"/>
                    </a:lnTo>
                    <a:lnTo>
                      <a:pt x="252" y="1750"/>
                    </a:lnTo>
                    <a:lnTo>
                      <a:pt x="282" y="1776"/>
                    </a:lnTo>
                    <a:lnTo>
                      <a:pt x="314" y="1800"/>
                    </a:lnTo>
                    <a:lnTo>
                      <a:pt x="346" y="1824"/>
                    </a:lnTo>
                    <a:lnTo>
                      <a:pt x="380" y="1844"/>
                    </a:lnTo>
                    <a:lnTo>
                      <a:pt x="414" y="1864"/>
                    </a:lnTo>
                    <a:lnTo>
                      <a:pt x="448" y="1882"/>
                    </a:lnTo>
                    <a:lnTo>
                      <a:pt x="482" y="1896"/>
                    </a:lnTo>
                    <a:lnTo>
                      <a:pt x="518" y="1910"/>
                    </a:lnTo>
                    <a:lnTo>
                      <a:pt x="554" y="1922"/>
                    </a:lnTo>
                    <a:lnTo>
                      <a:pt x="592" y="1932"/>
                    </a:lnTo>
                    <a:lnTo>
                      <a:pt x="628" y="1940"/>
                    </a:lnTo>
                    <a:lnTo>
                      <a:pt x="664" y="1946"/>
                    </a:lnTo>
                    <a:lnTo>
                      <a:pt x="702" y="1950"/>
                    </a:lnTo>
                    <a:lnTo>
                      <a:pt x="740" y="1954"/>
                    </a:lnTo>
                    <a:lnTo>
                      <a:pt x="776" y="1954"/>
                    </a:lnTo>
                    <a:lnTo>
                      <a:pt x="814" y="1954"/>
                    </a:lnTo>
                    <a:lnTo>
                      <a:pt x="852" y="1950"/>
                    </a:lnTo>
                    <a:lnTo>
                      <a:pt x="888" y="1946"/>
                    </a:lnTo>
                    <a:lnTo>
                      <a:pt x="926" y="1940"/>
                    </a:lnTo>
                    <a:lnTo>
                      <a:pt x="962" y="1932"/>
                    </a:lnTo>
                    <a:lnTo>
                      <a:pt x="998" y="1922"/>
                    </a:lnTo>
                    <a:lnTo>
                      <a:pt x="1034" y="1912"/>
                    </a:lnTo>
                    <a:lnTo>
                      <a:pt x="1068" y="1898"/>
                    </a:lnTo>
                    <a:lnTo>
                      <a:pt x="1104" y="1882"/>
                    </a:lnTo>
                    <a:lnTo>
                      <a:pt x="1138" y="1866"/>
                    </a:lnTo>
                    <a:lnTo>
                      <a:pt x="1170" y="1848"/>
                    </a:lnTo>
                    <a:lnTo>
                      <a:pt x="1202" y="1828"/>
                    </a:lnTo>
                    <a:lnTo>
                      <a:pt x="1234" y="1806"/>
                    </a:lnTo>
                    <a:lnTo>
                      <a:pt x="1266" y="1782"/>
                    </a:lnTo>
                    <a:lnTo>
                      <a:pt x="1294" y="1758"/>
                    </a:lnTo>
                    <a:lnTo>
                      <a:pt x="1325" y="1730"/>
                    </a:lnTo>
                    <a:lnTo>
                      <a:pt x="1351" y="1702"/>
                    </a:lnTo>
                    <a:lnTo>
                      <a:pt x="1379" y="1672"/>
                    </a:lnTo>
                    <a:lnTo>
                      <a:pt x="1401" y="1642"/>
                    </a:lnTo>
                    <a:lnTo>
                      <a:pt x="1423" y="1612"/>
                    </a:lnTo>
                    <a:lnTo>
                      <a:pt x="1443" y="1582"/>
                    </a:lnTo>
                    <a:lnTo>
                      <a:pt x="1461" y="1550"/>
                    </a:lnTo>
                    <a:lnTo>
                      <a:pt x="1477" y="1518"/>
                    </a:lnTo>
                    <a:lnTo>
                      <a:pt x="1493" y="1486"/>
                    </a:lnTo>
                    <a:lnTo>
                      <a:pt x="1505" y="1452"/>
                    </a:lnTo>
                    <a:lnTo>
                      <a:pt x="1517" y="1418"/>
                    </a:lnTo>
                    <a:lnTo>
                      <a:pt x="1519" y="1418"/>
                    </a:lnTo>
                    <a:lnTo>
                      <a:pt x="1889" y="312"/>
                    </a:lnTo>
                    <a:lnTo>
                      <a:pt x="1867" y="276"/>
                    </a:lnTo>
                    <a:lnTo>
                      <a:pt x="1845" y="238"/>
                    </a:lnTo>
                    <a:lnTo>
                      <a:pt x="1827" y="200"/>
                    </a:lnTo>
                    <a:lnTo>
                      <a:pt x="1811" y="162"/>
                    </a:lnTo>
                    <a:lnTo>
                      <a:pt x="1797" y="122"/>
                    </a:lnTo>
                    <a:lnTo>
                      <a:pt x="1783" y="82"/>
                    </a:lnTo>
                    <a:lnTo>
                      <a:pt x="1773" y="42"/>
                    </a:lnTo>
                    <a:lnTo>
                      <a:pt x="1763" y="0"/>
                    </a:lnTo>
                    <a:close/>
                    <a:moveTo>
                      <a:pt x="1268" y="1582"/>
                    </a:moveTo>
                    <a:lnTo>
                      <a:pt x="1268" y="1582"/>
                    </a:lnTo>
                    <a:lnTo>
                      <a:pt x="1246" y="1606"/>
                    </a:lnTo>
                    <a:lnTo>
                      <a:pt x="1224" y="1630"/>
                    </a:lnTo>
                    <a:lnTo>
                      <a:pt x="1202" y="1652"/>
                    </a:lnTo>
                    <a:lnTo>
                      <a:pt x="1176" y="1672"/>
                    </a:lnTo>
                    <a:lnTo>
                      <a:pt x="1152" y="1692"/>
                    </a:lnTo>
                    <a:lnTo>
                      <a:pt x="1126" y="1710"/>
                    </a:lnTo>
                    <a:lnTo>
                      <a:pt x="1100" y="1726"/>
                    </a:lnTo>
                    <a:lnTo>
                      <a:pt x="1072" y="1742"/>
                    </a:lnTo>
                    <a:lnTo>
                      <a:pt x="1044" y="1754"/>
                    </a:lnTo>
                    <a:lnTo>
                      <a:pt x="1016" y="1766"/>
                    </a:lnTo>
                    <a:lnTo>
                      <a:pt x="988" y="1778"/>
                    </a:lnTo>
                    <a:lnTo>
                      <a:pt x="958" y="1788"/>
                    </a:lnTo>
                    <a:lnTo>
                      <a:pt x="928" y="1796"/>
                    </a:lnTo>
                    <a:lnTo>
                      <a:pt x="898" y="1802"/>
                    </a:lnTo>
                    <a:lnTo>
                      <a:pt x="868" y="1806"/>
                    </a:lnTo>
                    <a:lnTo>
                      <a:pt x="838" y="1810"/>
                    </a:lnTo>
                    <a:lnTo>
                      <a:pt x="808" y="1812"/>
                    </a:lnTo>
                    <a:lnTo>
                      <a:pt x="776" y="1814"/>
                    </a:lnTo>
                    <a:lnTo>
                      <a:pt x="746" y="1812"/>
                    </a:lnTo>
                    <a:lnTo>
                      <a:pt x="716" y="1810"/>
                    </a:lnTo>
                    <a:lnTo>
                      <a:pt x="686" y="1806"/>
                    </a:lnTo>
                    <a:lnTo>
                      <a:pt x="656" y="1802"/>
                    </a:lnTo>
                    <a:lnTo>
                      <a:pt x="624" y="1794"/>
                    </a:lnTo>
                    <a:lnTo>
                      <a:pt x="596" y="1786"/>
                    </a:lnTo>
                    <a:lnTo>
                      <a:pt x="566" y="1776"/>
                    </a:lnTo>
                    <a:lnTo>
                      <a:pt x="536" y="1766"/>
                    </a:lnTo>
                    <a:lnTo>
                      <a:pt x="508" y="1754"/>
                    </a:lnTo>
                    <a:lnTo>
                      <a:pt x="480" y="1740"/>
                    </a:lnTo>
                    <a:lnTo>
                      <a:pt x="452" y="1724"/>
                    </a:lnTo>
                    <a:lnTo>
                      <a:pt x="424" y="1706"/>
                    </a:lnTo>
                    <a:lnTo>
                      <a:pt x="398" y="1688"/>
                    </a:lnTo>
                    <a:lnTo>
                      <a:pt x="372" y="1668"/>
                    </a:lnTo>
                    <a:lnTo>
                      <a:pt x="348" y="1646"/>
                    </a:lnTo>
                    <a:lnTo>
                      <a:pt x="324" y="1624"/>
                    </a:lnTo>
                    <a:lnTo>
                      <a:pt x="302" y="1600"/>
                    </a:lnTo>
                    <a:lnTo>
                      <a:pt x="282" y="1576"/>
                    </a:lnTo>
                    <a:lnTo>
                      <a:pt x="262" y="1550"/>
                    </a:lnTo>
                    <a:lnTo>
                      <a:pt x="244" y="1524"/>
                    </a:lnTo>
                    <a:lnTo>
                      <a:pt x="228" y="1498"/>
                    </a:lnTo>
                    <a:lnTo>
                      <a:pt x="212" y="1470"/>
                    </a:lnTo>
                    <a:lnTo>
                      <a:pt x="200" y="1444"/>
                    </a:lnTo>
                    <a:lnTo>
                      <a:pt x="188" y="1414"/>
                    </a:lnTo>
                    <a:lnTo>
                      <a:pt x="176" y="1386"/>
                    </a:lnTo>
                    <a:lnTo>
                      <a:pt x="166" y="1356"/>
                    </a:lnTo>
                    <a:lnTo>
                      <a:pt x="158" y="1328"/>
                    </a:lnTo>
                    <a:lnTo>
                      <a:pt x="152" y="1298"/>
                    </a:lnTo>
                    <a:lnTo>
                      <a:pt x="148" y="1268"/>
                    </a:lnTo>
                    <a:lnTo>
                      <a:pt x="144" y="1236"/>
                    </a:lnTo>
                    <a:lnTo>
                      <a:pt x="142" y="1206"/>
                    </a:lnTo>
                    <a:lnTo>
                      <a:pt x="140" y="1176"/>
                    </a:lnTo>
                    <a:lnTo>
                      <a:pt x="142" y="1146"/>
                    </a:lnTo>
                    <a:lnTo>
                      <a:pt x="144" y="1114"/>
                    </a:lnTo>
                    <a:lnTo>
                      <a:pt x="148" y="1084"/>
                    </a:lnTo>
                    <a:lnTo>
                      <a:pt x="152" y="1054"/>
                    </a:lnTo>
                    <a:lnTo>
                      <a:pt x="160" y="1024"/>
                    </a:lnTo>
                    <a:lnTo>
                      <a:pt x="168" y="994"/>
                    </a:lnTo>
                    <a:lnTo>
                      <a:pt x="178" y="964"/>
                    </a:lnTo>
                    <a:lnTo>
                      <a:pt x="188" y="936"/>
                    </a:lnTo>
                    <a:lnTo>
                      <a:pt x="200" y="906"/>
                    </a:lnTo>
                    <a:lnTo>
                      <a:pt x="216" y="878"/>
                    </a:lnTo>
                    <a:lnTo>
                      <a:pt x="230" y="850"/>
                    </a:lnTo>
                    <a:lnTo>
                      <a:pt x="248" y="824"/>
                    </a:lnTo>
                    <a:lnTo>
                      <a:pt x="266" y="796"/>
                    </a:lnTo>
                    <a:lnTo>
                      <a:pt x="286" y="772"/>
                    </a:lnTo>
                    <a:lnTo>
                      <a:pt x="308" y="746"/>
                    </a:lnTo>
                    <a:lnTo>
                      <a:pt x="330" y="722"/>
                    </a:lnTo>
                    <a:lnTo>
                      <a:pt x="354" y="700"/>
                    </a:lnTo>
                    <a:lnTo>
                      <a:pt x="378" y="680"/>
                    </a:lnTo>
                    <a:lnTo>
                      <a:pt x="404" y="662"/>
                    </a:lnTo>
                    <a:lnTo>
                      <a:pt x="430" y="644"/>
                    </a:lnTo>
                    <a:lnTo>
                      <a:pt x="456" y="626"/>
                    </a:lnTo>
                    <a:lnTo>
                      <a:pt x="484" y="612"/>
                    </a:lnTo>
                    <a:lnTo>
                      <a:pt x="510" y="598"/>
                    </a:lnTo>
                    <a:lnTo>
                      <a:pt x="540" y="586"/>
                    </a:lnTo>
                    <a:lnTo>
                      <a:pt x="568" y="576"/>
                    </a:lnTo>
                    <a:lnTo>
                      <a:pt x="598" y="566"/>
                    </a:lnTo>
                    <a:lnTo>
                      <a:pt x="626" y="558"/>
                    </a:lnTo>
                    <a:lnTo>
                      <a:pt x="656" y="552"/>
                    </a:lnTo>
                    <a:lnTo>
                      <a:pt x="686" y="546"/>
                    </a:lnTo>
                    <a:lnTo>
                      <a:pt x="718" y="542"/>
                    </a:lnTo>
                    <a:lnTo>
                      <a:pt x="748" y="540"/>
                    </a:lnTo>
                    <a:lnTo>
                      <a:pt x="778" y="540"/>
                    </a:lnTo>
                    <a:lnTo>
                      <a:pt x="808" y="540"/>
                    </a:lnTo>
                    <a:lnTo>
                      <a:pt x="840" y="542"/>
                    </a:lnTo>
                    <a:lnTo>
                      <a:pt x="870" y="546"/>
                    </a:lnTo>
                    <a:lnTo>
                      <a:pt x="900" y="552"/>
                    </a:lnTo>
                    <a:lnTo>
                      <a:pt x="930" y="558"/>
                    </a:lnTo>
                    <a:lnTo>
                      <a:pt x="960" y="566"/>
                    </a:lnTo>
                    <a:lnTo>
                      <a:pt x="990" y="576"/>
                    </a:lnTo>
                    <a:lnTo>
                      <a:pt x="1018" y="588"/>
                    </a:lnTo>
                    <a:lnTo>
                      <a:pt x="1048" y="600"/>
                    </a:lnTo>
                    <a:lnTo>
                      <a:pt x="1076" y="614"/>
                    </a:lnTo>
                    <a:lnTo>
                      <a:pt x="1104" y="630"/>
                    </a:lnTo>
                    <a:lnTo>
                      <a:pt x="1130" y="646"/>
                    </a:lnTo>
                    <a:lnTo>
                      <a:pt x="1158" y="666"/>
                    </a:lnTo>
                    <a:lnTo>
                      <a:pt x="1184" y="686"/>
                    </a:lnTo>
                    <a:lnTo>
                      <a:pt x="1208" y="708"/>
                    </a:lnTo>
                    <a:lnTo>
                      <a:pt x="1232" y="730"/>
                    </a:lnTo>
                    <a:lnTo>
                      <a:pt x="1254" y="754"/>
                    </a:lnTo>
                    <a:lnTo>
                      <a:pt x="1274" y="778"/>
                    </a:lnTo>
                    <a:lnTo>
                      <a:pt x="1292" y="802"/>
                    </a:lnTo>
                    <a:lnTo>
                      <a:pt x="1310" y="828"/>
                    </a:lnTo>
                    <a:lnTo>
                      <a:pt x="1329" y="854"/>
                    </a:lnTo>
                    <a:lnTo>
                      <a:pt x="1343" y="882"/>
                    </a:lnTo>
                    <a:lnTo>
                      <a:pt x="1357" y="910"/>
                    </a:lnTo>
                    <a:lnTo>
                      <a:pt x="1369" y="938"/>
                    </a:lnTo>
                    <a:lnTo>
                      <a:pt x="1379" y="966"/>
                    </a:lnTo>
                    <a:lnTo>
                      <a:pt x="1389" y="996"/>
                    </a:lnTo>
                    <a:lnTo>
                      <a:pt x="1397" y="1026"/>
                    </a:lnTo>
                    <a:lnTo>
                      <a:pt x="1403" y="1056"/>
                    </a:lnTo>
                    <a:lnTo>
                      <a:pt x="1409" y="1086"/>
                    </a:lnTo>
                    <a:lnTo>
                      <a:pt x="1413" y="1116"/>
                    </a:lnTo>
                    <a:lnTo>
                      <a:pt x="1415" y="1146"/>
                    </a:lnTo>
                    <a:lnTo>
                      <a:pt x="1415" y="1178"/>
                    </a:lnTo>
                    <a:lnTo>
                      <a:pt x="1415" y="1208"/>
                    </a:lnTo>
                    <a:lnTo>
                      <a:pt x="1413" y="1238"/>
                    </a:lnTo>
                    <a:lnTo>
                      <a:pt x="1409" y="1268"/>
                    </a:lnTo>
                    <a:lnTo>
                      <a:pt x="1403" y="1300"/>
                    </a:lnTo>
                    <a:lnTo>
                      <a:pt x="1397" y="1330"/>
                    </a:lnTo>
                    <a:lnTo>
                      <a:pt x="1389" y="1360"/>
                    </a:lnTo>
                    <a:lnTo>
                      <a:pt x="1379" y="1388"/>
                    </a:lnTo>
                    <a:lnTo>
                      <a:pt x="1367" y="1418"/>
                    </a:lnTo>
                    <a:lnTo>
                      <a:pt x="1355" y="1446"/>
                    </a:lnTo>
                    <a:lnTo>
                      <a:pt x="1341" y="1474"/>
                    </a:lnTo>
                    <a:lnTo>
                      <a:pt x="1325" y="1502"/>
                    </a:lnTo>
                    <a:lnTo>
                      <a:pt x="1308" y="1530"/>
                    </a:lnTo>
                    <a:lnTo>
                      <a:pt x="1288" y="1556"/>
                    </a:lnTo>
                    <a:lnTo>
                      <a:pt x="1268" y="1582"/>
                    </a:lnTo>
                    <a:close/>
                  </a:path>
                </a:pathLst>
              </a:custGeom>
              <a:solidFill>
                <a:srgbClr val="AB6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10611" name="文本框 16">
              <a:extLst>
                <a:ext uri="{FF2B5EF4-FFF2-40B4-BE49-F238E27FC236}">
                  <a16:creationId xmlns:a16="http://schemas.microsoft.com/office/drawing/2014/main" xmlns="" id="{CA8A9E2D-3F13-479E-8D6C-4BC377522BAB}"/>
                </a:ext>
              </a:extLst>
            </p:cNvPr>
            <p:cNvSpPr txBox="1">
              <a:spLocks noChangeArrowheads="1"/>
            </p:cNvSpPr>
            <p:nvPr/>
          </p:nvSpPr>
          <p:spPr bwMode="auto">
            <a:xfrm>
              <a:off x="1109448" y="3003933"/>
              <a:ext cx="1125752" cy="6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10596" name="矩形 37">
            <a:extLst>
              <a:ext uri="{FF2B5EF4-FFF2-40B4-BE49-F238E27FC236}">
                <a16:creationId xmlns:a16="http://schemas.microsoft.com/office/drawing/2014/main" xmlns="" id="{A5B7622D-2335-471C-933F-8E3D6335E1CC}"/>
              </a:ext>
            </a:extLst>
          </p:cNvPr>
          <p:cNvSpPr>
            <a:spLocks noChangeArrowheads="1"/>
          </p:cNvSpPr>
          <p:nvPr/>
        </p:nvSpPr>
        <p:spPr bwMode="auto">
          <a:xfrm>
            <a:off x="4422682" y="3050333"/>
            <a:ext cx="4183436"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价值尺度必须以真理为前提</a:t>
            </a:r>
          </a:p>
        </p:txBody>
      </p:sp>
      <p:sp>
        <p:nvSpPr>
          <p:cNvPr id="110597" name="矩形 38">
            <a:extLst>
              <a:ext uri="{FF2B5EF4-FFF2-40B4-BE49-F238E27FC236}">
                <a16:creationId xmlns:a16="http://schemas.microsoft.com/office/drawing/2014/main" xmlns="" id="{64FC2D5F-686A-4246-AF86-EBE82E4CC272}"/>
              </a:ext>
            </a:extLst>
          </p:cNvPr>
          <p:cNvSpPr>
            <a:spLocks noChangeArrowheads="1"/>
          </p:cNvSpPr>
          <p:nvPr/>
        </p:nvSpPr>
        <p:spPr bwMode="auto">
          <a:xfrm>
            <a:off x="5369859" y="4213460"/>
            <a:ext cx="482441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人类自身需要的内在尺度，推动着人们不断发现新的真理</a:t>
            </a:r>
          </a:p>
        </p:txBody>
      </p:sp>
      <p:cxnSp>
        <p:nvCxnSpPr>
          <p:cNvPr id="41" name="直接连接符 40">
            <a:extLst>
              <a:ext uri="{FF2B5EF4-FFF2-40B4-BE49-F238E27FC236}">
                <a16:creationId xmlns:a16="http://schemas.microsoft.com/office/drawing/2014/main" xmlns="" id="{95BB1B17-A6EC-488C-8B17-2CCA2E35D3EE}"/>
              </a:ext>
            </a:extLst>
          </p:cNvPr>
          <p:cNvCxnSpPr/>
          <p:nvPr/>
        </p:nvCxnSpPr>
        <p:spPr>
          <a:xfrm>
            <a:off x="4517932" y="3661520"/>
            <a:ext cx="385581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0603" name="矩形 73746">
            <a:extLst>
              <a:ext uri="{FF2B5EF4-FFF2-40B4-BE49-F238E27FC236}">
                <a16:creationId xmlns:a16="http://schemas.microsoft.com/office/drawing/2014/main" xmlns="" id="{50AF4B40-BF63-42F6-90A9-CB129421F604}"/>
              </a:ext>
            </a:extLst>
          </p:cNvPr>
          <p:cNvSpPr>
            <a:spLocks noChangeArrowheads="1"/>
          </p:cNvSpPr>
          <p:nvPr/>
        </p:nvSpPr>
        <p:spPr bwMode="auto">
          <a:xfrm>
            <a:off x="822743" y="2672913"/>
            <a:ext cx="2569603"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真理与价值或真理尺度与价值尺度是紧密联系、不可分割的辩证统一关系。</a:t>
            </a:r>
          </a:p>
        </p:txBody>
      </p:sp>
      <p:sp>
        <p:nvSpPr>
          <p:cNvPr id="24" name="矩形: 圆角 23">
            <a:extLst>
              <a:ext uri="{FF2B5EF4-FFF2-40B4-BE49-F238E27FC236}">
                <a16:creationId xmlns:a16="http://schemas.microsoft.com/office/drawing/2014/main" xmlns="" id="{41A55BEB-602F-450F-8A32-756AE3B9C175}"/>
              </a:ext>
            </a:extLst>
          </p:cNvPr>
          <p:cNvSpPr/>
          <p:nvPr/>
        </p:nvSpPr>
        <p:spPr>
          <a:xfrm>
            <a:off x="2684929" y="1064542"/>
            <a:ext cx="6822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（五）真理与价值在实践中的辩证统一</a:t>
            </a:r>
          </a:p>
        </p:txBody>
      </p:sp>
      <p:sp>
        <p:nvSpPr>
          <p:cNvPr id="25" name="文本框 24">
            <a:extLst>
              <a:ext uri="{FF2B5EF4-FFF2-40B4-BE49-F238E27FC236}">
                <a16:creationId xmlns:a16="http://schemas.microsoft.com/office/drawing/2014/main" xmlns="" id="{D662EEB3-E783-46B3-AF83-047DED56493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7" name="组合 14">
            <a:extLst>
              <a:ext uri="{FF2B5EF4-FFF2-40B4-BE49-F238E27FC236}">
                <a16:creationId xmlns:a16="http://schemas.microsoft.com/office/drawing/2014/main" xmlns="" id="{866BDDF1-6DEB-4D2D-AF29-895539318803}"/>
              </a:ext>
            </a:extLst>
          </p:cNvPr>
          <p:cNvGrpSpPr>
            <a:grpSpLocks/>
          </p:cNvGrpSpPr>
          <p:nvPr/>
        </p:nvGrpSpPr>
        <p:grpSpPr bwMode="auto">
          <a:xfrm>
            <a:off x="3972625" y="4423800"/>
            <a:ext cx="1090613" cy="1127125"/>
            <a:chOff x="1019175" y="2605313"/>
            <a:chExt cx="1216025" cy="1257868"/>
          </a:xfrm>
        </p:grpSpPr>
        <p:grpSp>
          <p:nvGrpSpPr>
            <p:cNvPr id="28" name="组合 15">
              <a:extLst>
                <a:ext uri="{FF2B5EF4-FFF2-40B4-BE49-F238E27FC236}">
                  <a16:creationId xmlns:a16="http://schemas.microsoft.com/office/drawing/2014/main" xmlns="" id="{BF9E2959-7D42-4087-918E-DA0361548143}"/>
                </a:ext>
              </a:extLst>
            </p:cNvPr>
            <p:cNvGrpSpPr>
              <a:grpSpLocks/>
            </p:cNvGrpSpPr>
            <p:nvPr/>
          </p:nvGrpSpPr>
          <p:grpSpPr bwMode="auto">
            <a:xfrm>
              <a:off x="1019175" y="2605313"/>
              <a:ext cx="1216025" cy="1257868"/>
              <a:chOff x="5861014" y="2314325"/>
              <a:chExt cx="925849" cy="957707"/>
            </a:xfrm>
          </p:grpSpPr>
          <p:sp>
            <p:nvSpPr>
              <p:cNvPr id="30" name="Freeform 12">
                <a:extLst>
                  <a:ext uri="{FF2B5EF4-FFF2-40B4-BE49-F238E27FC236}">
                    <a16:creationId xmlns:a16="http://schemas.microsoft.com/office/drawing/2014/main" xmlns="" id="{7603ED91-F053-40C6-B7A4-276427B7E8CD}"/>
                  </a:ext>
                </a:extLst>
              </p:cNvPr>
              <p:cNvSpPr/>
              <p:nvPr/>
            </p:nvSpPr>
            <p:spPr bwMode="auto">
              <a:xfrm>
                <a:off x="5929746" y="2578706"/>
                <a:ext cx="625318" cy="624532"/>
              </a:xfrm>
              <a:custGeom>
                <a:avLst/>
                <a:gdLst>
                  <a:gd name="T0" fmla="*/ 1068 w 1275"/>
                  <a:gd name="T1" fmla="*/ 168 h 1274"/>
                  <a:gd name="T2" fmla="*/ 1134 w 1275"/>
                  <a:gd name="T3" fmla="*/ 238 h 1274"/>
                  <a:gd name="T4" fmla="*/ 1189 w 1275"/>
                  <a:gd name="T5" fmla="*/ 314 h 1274"/>
                  <a:gd name="T6" fmla="*/ 1229 w 1275"/>
                  <a:gd name="T7" fmla="*/ 398 h 1274"/>
                  <a:gd name="T8" fmla="*/ 1257 w 1275"/>
                  <a:gd name="T9" fmla="*/ 486 h 1274"/>
                  <a:gd name="T10" fmla="*/ 1273 w 1275"/>
                  <a:gd name="T11" fmla="*/ 576 h 1274"/>
                  <a:gd name="T12" fmla="*/ 1275 w 1275"/>
                  <a:gd name="T13" fmla="*/ 668 h 1274"/>
                  <a:gd name="T14" fmla="*/ 1263 w 1275"/>
                  <a:gd name="T15" fmla="*/ 760 h 1274"/>
                  <a:gd name="T16" fmla="*/ 1239 w 1275"/>
                  <a:gd name="T17" fmla="*/ 848 h 1274"/>
                  <a:gd name="T18" fmla="*/ 1201 w 1275"/>
                  <a:gd name="T19" fmla="*/ 934 h 1274"/>
                  <a:gd name="T20" fmla="*/ 1148 w 1275"/>
                  <a:gd name="T21" fmla="*/ 1016 h 1274"/>
                  <a:gd name="T22" fmla="*/ 1106 w 1275"/>
                  <a:gd name="T23" fmla="*/ 1066 h 1274"/>
                  <a:gd name="T24" fmla="*/ 1036 w 1275"/>
                  <a:gd name="T25" fmla="*/ 1132 h 1274"/>
                  <a:gd name="T26" fmla="*/ 960 w 1275"/>
                  <a:gd name="T27" fmla="*/ 1186 h 1274"/>
                  <a:gd name="T28" fmla="*/ 876 w 1275"/>
                  <a:gd name="T29" fmla="*/ 1226 h 1274"/>
                  <a:gd name="T30" fmla="*/ 788 w 1275"/>
                  <a:gd name="T31" fmla="*/ 1256 h 1274"/>
                  <a:gd name="T32" fmla="*/ 698 w 1275"/>
                  <a:gd name="T33" fmla="*/ 1270 h 1274"/>
                  <a:gd name="T34" fmla="*/ 606 w 1275"/>
                  <a:gd name="T35" fmla="*/ 1272 h 1274"/>
                  <a:gd name="T36" fmla="*/ 516 w 1275"/>
                  <a:gd name="T37" fmla="*/ 1262 h 1274"/>
                  <a:gd name="T38" fmla="*/ 426 w 1275"/>
                  <a:gd name="T39" fmla="*/ 1236 h 1274"/>
                  <a:gd name="T40" fmla="*/ 340 w 1275"/>
                  <a:gd name="T41" fmla="*/ 1200 h 1274"/>
                  <a:gd name="T42" fmla="*/ 258 w 1275"/>
                  <a:gd name="T43" fmla="*/ 1148 h 1274"/>
                  <a:gd name="T44" fmla="*/ 208 w 1275"/>
                  <a:gd name="T45" fmla="*/ 1106 h 1274"/>
                  <a:gd name="T46" fmla="*/ 142 w 1275"/>
                  <a:gd name="T47" fmla="*/ 1036 h 1274"/>
                  <a:gd name="T48" fmla="*/ 88 w 1275"/>
                  <a:gd name="T49" fmla="*/ 958 h 1274"/>
                  <a:gd name="T50" fmla="*/ 48 w 1275"/>
                  <a:gd name="T51" fmla="*/ 874 h 1274"/>
                  <a:gd name="T52" fmla="*/ 18 w 1275"/>
                  <a:gd name="T53" fmla="*/ 788 h 1274"/>
                  <a:gd name="T54" fmla="*/ 4 w 1275"/>
                  <a:gd name="T55" fmla="*/ 696 h 1274"/>
                  <a:gd name="T56" fmla="*/ 2 w 1275"/>
                  <a:gd name="T57" fmla="*/ 606 h 1274"/>
                  <a:gd name="T58" fmla="*/ 12 w 1275"/>
                  <a:gd name="T59" fmla="*/ 514 h 1274"/>
                  <a:gd name="T60" fmla="*/ 38 w 1275"/>
                  <a:gd name="T61" fmla="*/ 424 h 1274"/>
                  <a:gd name="T62" fmla="*/ 76 w 1275"/>
                  <a:gd name="T63" fmla="*/ 338 h 1274"/>
                  <a:gd name="T64" fmla="*/ 126 w 1275"/>
                  <a:gd name="T65" fmla="*/ 256 h 1274"/>
                  <a:gd name="T66" fmla="*/ 168 w 1275"/>
                  <a:gd name="T67" fmla="*/ 206 h 1274"/>
                  <a:gd name="T68" fmla="*/ 238 w 1275"/>
                  <a:gd name="T69" fmla="*/ 140 h 1274"/>
                  <a:gd name="T70" fmla="*/ 316 w 1275"/>
                  <a:gd name="T71" fmla="*/ 86 h 1274"/>
                  <a:gd name="T72" fmla="*/ 400 w 1275"/>
                  <a:gd name="T73" fmla="*/ 46 h 1274"/>
                  <a:gd name="T74" fmla="*/ 486 w 1275"/>
                  <a:gd name="T75" fmla="*/ 18 h 1274"/>
                  <a:gd name="T76" fmla="*/ 578 w 1275"/>
                  <a:gd name="T77" fmla="*/ 2 h 1274"/>
                  <a:gd name="T78" fmla="*/ 668 w 1275"/>
                  <a:gd name="T79" fmla="*/ 0 h 1274"/>
                  <a:gd name="T80" fmla="*/ 760 w 1275"/>
                  <a:gd name="T81" fmla="*/ 12 h 1274"/>
                  <a:gd name="T82" fmla="*/ 850 w 1275"/>
                  <a:gd name="T83" fmla="*/ 36 h 1274"/>
                  <a:gd name="T84" fmla="*/ 936 w 1275"/>
                  <a:gd name="T85" fmla="*/ 74 h 1274"/>
                  <a:gd name="T86" fmla="*/ 1018 w 1275"/>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5" h="1274">
                    <a:moveTo>
                      <a:pt x="1044" y="146"/>
                    </a:moveTo>
                    <a:lnTo>
                      <a:pt x="1044" y="146"/>
                    </a:lnTo>
                    <a:lnTo>
                      <a:pt x="1068" y="168"/>
                    </a:lnTo>
                    <a:lnTo>
                      <a:pt x="1092" y="190"/>
                    </a:lnTo>
                    <a:lnTo>
                      <a:pt x="1114" y="214"/>
                    </a:lnTo>
                    <a:lnTo>
                      <a:pt x="1134" y="238"/>
                    </a:lnTo>
                    <a:lnTo>
                      <a:pt x="1152" y="262"/>
                    </a:lnTo>
                    <a:lnTo>
                      <a:pt x="1170" y="288"/>
                    </a:lnTo>
                    <a:lnTo>
                      <a:pt x="1189" y="314"/>
                    </a:lnTo>
                    <a:lnTo>
                      <a:pt x="1203" y="342"/>
                    </a:lnTo>
                    <a:lnTo>
                      <a:pt x="1217" y="370"/>
                    </a:lnTo>
                    <a:lnTo>
                      <a:pt x="1229" y="398"/>
                    </a:lnTo>
                    <a:lnTo>
                      <a:pt x="1239" y="426"/>
                    </a:lnTo>
                    <a:lnTo>
                      <a:pt x="1249" y="456"/>
                    </a:lnTo>
                    <a:lnTo>
                      <a:pt x="1257" y="486"/>
                    </a:lnTo>
                    <a:lnTo>
                      <a:pt x="1263" y="516"/>
                    </a:lnTo>
                    <a:lnTo>
                      <a:pt x="1269" y="546"/>
                    </a:lnTo>
                    <a:lnTo>
                      <a:pt x="1273" y="576"/>
                    </a:lnTo>
                    <a:lnTo>
                      <a:pt x="1275" y="606"/>
                    </a:lnTo>
                    <a:lnTo>
                      <a:pt x="1275" y="638"/>
                    </a:lnTo>
                    <a:lnTo>
                      <a:pt x="1275" y="668"/>
                    </a:lnTo>
                    <a:lnTo>
                      <a:pt x="1273" y="698"/>
                    </a:lnTo>
                    <a:lnTo>
                      <a:pt x="1269" y="728"/>
                    </a:lnTo>
                    <a:lnTo>
                      <a:pt x="1263" y="760"/>
                    </a:lnTo>
                    <a:lnTo>
                      <a:pt x="1257" y="790"/>
                    </a:lnTo>
                    <a:lnTo>
                      <a:pt x="1249" y="820"/>
                    </a:lnTo>
                    <a:lnTo>
                      <a:pt x="1239" y="848"/>
                    </a:lnTo>
                    <a:lnTo>
                      <a:pt x="1227" y="878"/>
                    </a:lnTo>
                    <a:lnTo>
                      <a:pt x="1215" y="906"/>
                    </a:lnTo>
                    <a:lnTo>
                      <a:pt x="1201" y="934"/>
                    </a:lnTo>
                    <a:lnTo>
                      <a:pt x="1185" y="962"/>
                    </a:lnTo>
                    <a:lnTo>
                      <a:pt x="1168" y="990"/>
                    </a:lnTo>
                    <a:lnTo>
                      <a:pt x="1148" y="1016"/>
                    </a:lnTo>
                    <a:lnTo>
                      <a:pt x="1128" y="1042"/>
                    </a:lnTo>
                    <a:lnTo>
                      <a:pt x="1128" y="1042"/>
                    </a:lnTo>
                    <a:lnTo>
                      <a:pt x="1106" y="1066"/>
                    </a:lnTo>
                    <a:lnTo>
                      <a:pt x="1084" y="1090"/>
                    </a:lnTo>
                    <a:lnTo>
                      <a:pt x="1062" y="1112"/>
                    </a:lnTo>
                    <a:lnTo>
                      <a:pt x="1036" y="1132"/>
                    </a:lnTo>
                    <a:lnTo>
                      <a:pt x="1012" y="1152"/>
                    </a:lnTo>
                    <a:lnTo>
                      <a:pt x="986" y="1170"/>
                    </a:lnTo>
                    <a:lnTo>
                      <a:pt x="960" y="1186"/>
                    </a:lnTo>
                    <a:lnTo>
                      <a:pt x="932" y="1202"/>
                    </a:lnTo>
                    <a:lnTo>
                      <a:pt x="904" y="1214"/>
                    </a:lnTo>
                    <a:lnTo>
                      <a:pt x="876" y="1226"/>
                    </a:lnTo>
                    <a:lnTo>
                      <a:pt x="848" y="1238"/>
                    </a:lnTo>
                    <a:lnTo>
                      <a:pt x="818" y="1248"/>
                    </a:lnTo>
                    <a:lnTo>
                      <a:pt x="788" y="1256"/>
                    </a:lnTo>
                    <a:lnTo>
                      <a:pt x="758" y="1262"/>
                    </a:lnTo>
                    <a:lnTo>
                      <a:pt x="728" y="1266"/>
                    </a:lnTo>
                    <a:lnTo>
                      <a:pt x="698" y="1270"/>
                    </a:lnTo>
                    <a:lnTo>
                      <a:pt x="668" y="1272"/>
                    </a:lnTo>
                    <a:lnTo>
                      <a:pt x="636" y="1274"/>
                    </a:lnTo>
                    <a:lnTo>
                      <a:pt x="606" y="1272"/>
                    </a:lnTo>
                    <a:lnTo>
                      <a:pt x="576" y="1270"/>
                    </a:lnTo>
                    <a:lnTo>
                      <a:pt x="546" y="1266"/>
                    </a:lnTo>
                    <a:lnTo>
                      <a:pt x="516" y="1262"/>
                    </a:lnTo>
                    <a:lnTo>
                      <a:pt x="484" y="1254"/>
                    </a:lnTo>
                    <a:lnTo>
                      <a:pt x="456" y="1246"/>
                    </a:lnTo>
                    <a:lnTo>
                      <a:pt x="426" y="1236"/>
                    </a:lnTo>
                    <a:lnTo>
                      <a:pt x="396" y="1226"/>
                    </a:lnTo>
                    <a:lnTo>
                      <a:pt x="368" y="1214"/>
                    </a:lnTo>
                    <a:lnTo>
                      <a:pt x="340" y="1200"/>
                    </a:lnTo>
                    <a:lnTo>
                      <a:pt x="312" y="1184"/>
                    </a:lnTo>
                    <a:lnTo>
                      <a:pt x="284" y="1166"/>
                    </a:lnTo>
                    <a:lnTo>
                      <a:pt x="258" y="1148"/>
                    </a:lnTo>
                    <a:lnTo>
                      <a:pt x="232" y="1128"/>
                    </a:lnTo>
                    <a:lnTo>
                      <a:pt x="232" y="1128"/>
                    </a:lnTo>
                    <a:lnTo>
                      <a:pt x="208" y="1106"/>
                    </a:lnTo>
                    <a:lnTo>
                      <a:pt x="184" y="1084"/>
                    </a:lnTo>
                    <a:lnTo>
                      <a:pt x="162" y="1060"/>
                    </a:lnTo>
                    <a:lnTo>
                      <a:pt x="142" y="1036"/>
                    </a:lnTo>
                    <a:lnTo>
                      <a:pt x="122" y="1010"/>
                    </a:lnTo>
                    <a:lnTo>
                      <a:pt x="104" y="984"/>
                    </a:lnTo>
                    <a:lnTo>
                      <a:pt x="88" y="958"/>
                    </a:lnTo>
                    <a:lnTo>
                      <a:pt x="72" y="930"/>
                    </a:lnTo>
                    <a:lnTo>
                      <a:pt x="60" y="904"/>
                    </a:lnTo>
                    <a:lnTo>
                      <a:pt x="48" y="874"/>
                    </a:lnTo>
                    <a:lnTo>
                      <a:pt x="36" y="846"/>
                    </a:lnTo>
                    <a:lnTo>
                      <a:pt x="26" y="816"/>
                    </a:lnTo>
                    <a:lnTo>
                      <a:pt x="18" y="788"/>
                    </a:lnTo>
                    <a:lnTo>
                      <a:pt x="12" y="758"/>
                    </a:lnTo>
                    <a:lnTo>
                      <a:pt x="8" y="728"/>
                    </a:lnTo>
                    <a:lnTo>
                      <a:pt x="4" y="696"/>
                    </a:lnTo>
                    <a:lnTo>
                      <a:pt x="2" y="666"/>
                    </a:lnTo>
                    <a:lnTo>
                      <a:pt x="0" y="636"/>
                    </a:lnTo>
                    <a:lnTo>
                      <a:pt x="2" y="606"/>
                    </a:lnTo>
                    <a:lnTo>
                      <a:pt x="4" y="574"/>
                    </a:lnTo>
                    <a:lnTo>
                      <a:pt x="8" y="544"/>
                    </a:lnTo>
                    <a:lnTo>
                      <a:pt x="12" y="514"/>
                    </a:lnTo>
                    <a:lnTo>
                      <a:pt x="20" y="484"/>
                    </a:lnTo>
                    <a:lnTo>
                      <a:pt x="28" y="454"/>
                    </a:lnTo>
                    <a:lnTo>
                      <a:pt x="38" y="424"/>
                    </a:lnTo>
                    <a:lnTo>
                      <a:pt x="48" y="396"/>
                    </a:lnTo>
                    <a:lnTo>
                      <a:pt x="60" y="366"/>
                    </a:lnTo>
                    <a:lnTo>
                      <a:pt x="76" y="338"/>
                    </a:lnTo>
                    <a:lnTo>
                      <a:pt x="90" y="310"/>
                    </a:lnTo>
                    <a:lnTo>
                      <a:pt x="108" y="284"/>
                    </a:lnTo>
                    <a:lnTo>
                      <a:pt x="126" y="256"/>
                    </a:lnTo>
                    <a:lnTo>
                      <a:pt x="146" y="232"/>
                    </a:lnTo>
                    <a:lnTo>
                      <a:pt x="146" y="232"/>
                    </a:lnTo>
                    <a:lnTo>
                      <a:pt x="168" y="206"/>
                    </a:lnTo>
                    <a:lnTo>
                      <a:pt x="190" y="182"/>
                    </a:lnTo>
                    <a:lnTo>
                      <a:pt x="214" y="160"/>
                    </a:lnTo>
                    <a:lnTo>
                      <a:pt x="238" y="140"/>
                    </a:lnTo>
                    <a:lnTo>
                      <a:pt x="264" y="122"/>
                    </a:lnTo>
                    <a:lnTo>
                      <a:pt x="290" y="104"/>
                    </a:lnTo>
                    <a:lnTo>
                      <a:pt x="316" y="86"/>
                    </a:lnTo>
                    <a:lnTo>
                      <a:pt x="344" y="72"/>
                    </a:lnTo>
                    <a:lnTo>
                      <a:pt x="370" y="58"/>
                    </a:lnTo>
                    <a:lnTo>
                      <a:pt x="400" y="46"/>
                    </a:lnTo>
                    <a:lnTo>
                      <a:pt x="428" y="36"/>
                    </a:lnTo>
                    <a:lnTo>
                      <a:pt x="458" y="26"/>
                    </a:lnTo>
                    <a:lnTo>
                      <a:pt x="486" y="18"/>
                    </a:lnTo>
                    <a:lnTo>
                      <a:pt x="516" y="12"/>
                    </a:lnTo>
                    <a:lnTo>
                      <a:pt x="546" y="6"/>
                    </a:lnTo>
                    <a:lnTo>
                      <a:pt x="578" y="2"/>
                    </a:lnTo>
                    <a:lnTo>
                      <a:pt x="608" y="0"/>
                    </a:lnTo>
                    <a:lnTo>
                      <a:pt x="638" y="0"/>
                    </a:lnTo>
                    <a:lnTo>
                      <a:pt x="668" y="0"/>
                    </a:lnTo>
                    <a:lnTo>
                      <a:pt x="700" y="2"/>
                    </a:lnTo>
                    <a:lnTo>
                      <a:pt x="730" y="6"/>
                    </a:lnTo>
                    <a:lnTo>
                      <a:pt x="760" y="12"/>
                    </a:lnTo>
                    <a:lnTo>
                      <a:pt x="790" y="18"/>
                    </a:lnTo>
                    <a:lnTo>
                      <a:pt x="820" y="26"/>
                    </a:lnTo>
                    <a:lnTo>
                      <a:pt x="850" y="36"/>
                    </a:lnTo>
                    <a:lnTo>
                      <a:pt x="878" y="48"/>
                    </a:lnTo>
                    <a:lnTo>
                      <a:pt x="908" y="60"/>
                    </a:lnTo>
                    <a:lnTo>
                      <a:pt x="936" y="74"/>
                    </a:lnTo>
                    <a:lnTo>
                      <a:pt x="964" y="90"/>
                    </a:lnTo>
                    <a:lnTo>
                      <a:pt x="990" y="106"/>
                    </a:lnTo>
                    <a:lnTo>
                      <a:pt x="1018" y="126"/>
                    </a:lnTo>
                    <a:lnTo>
                      <a:pt x="1044" y="146"/>
                    </a:lnTo>
                    <a:lnTo>
                      <a:pt x="1044" y="146"/>
                    </a:lnTo>
                    <a:close/>
                  </a:path>
                </a:pathLst>
              </a:custGeom>
              <a:solidFill>
                <a:schemeClr val="accent3">
                  <a:lumMod val="20000"/>
                  <a:lumOff val="80000"/>
                </a:schemeClr>
              </a:solidFill>
              <a:ln>
                <a:noFill/>
              </a:ln>
            </p:spPr>
            <p:txBody>
              <a:body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id-ID" altLang="zh-CN" sz="2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2" name="Freeform 13">
                <a:extLst>
                  <a:ext uri="{FF2B5EF4-FFF2-40B4-BE49-F238E27FC236}">
                    <a16:creationId xmlns:a16="http://schemas.microsoft.com/office/drawing/2014/main" xmlns="" id="{77967C6F-20F9-4979-BFC9-A9B64BDC618A}"/>
                  </a:ext>
                </a:extLst>
              </p:cNvPr>
              <p:cNvSpPr>
                <a:spLocks noEditPoints="1" noChangeArrowheads="1"/>
              </p:cNvSpPr>
              <p:nvPr/>
            </p:nvSpPr>
            <p:spPr bwMode="auto">
              <a:xfrm>
                <a:off x="5861014" y="2314325"/>
                <a:ext cx="925849" cy="957707"/>
              </a:xfrm>
              <a:custGeom>
                <a:avLst/>
                <a:gdLst>
                  <a:gd name="T0" fmla="*/ 2147483646 w 1889"/>
                  <a:gd name="T1" fmla="*/ 2147483646 h 1954"/>
                  <a:gd name="T2" fmla="*/ 2147483646 w 1889"/>
                  <a:gd name="T3" fmla="*/ 2147483646 h 1954"/>
                  <a:gd name="T4" fmla="*/ 2147483646 w 1889"/>
                  <a:gd name="T5" fmla="*/ 2147483646 h 1954"/>
                  <a:gd name="T6" fmla="*/ 2147483646 w 1889"/>
                  <a:gd name="T7" fmla="*/ 2147483646 h 1954"/>
                  <a:gd name="T8" fmla="*/ 2147483646 w 1889"/>
                  <a:gd name="T9" fmla="*/ 2147483646 h 1954"/>
                  <a:gd name="T10" fmla="*/ 2147483646 w 1889"/>
                  <a:gd name="T11" fmla="*/ 2147483646 h 1954"/>
                  <a:gd name="T12" fmla="*/ 2147483646 w 1889"/>
                  <a:gd name="T13" fmla="*/ 2147483646 h 1954"/>
                  <a:gd name="T14" fmla="*/ 2147483646 w 1889"/>
                  <a:gd name="T15" fmla="*/ 2147483646 h 1954"/>
                  <a:gd name="T16" fmla="*/ 2147483646 w 1889"/>
                  <a:gd name="T17" fmla="*/ 2147483646 h 1954"/>
                  <a:gd name="T18" fmla="*/ 2147483646 w 1889"/>
                  <a:gd name="T19" fmla="*/ 2147483646 h 1954"/>
                  <a:gd name="T20" fmla="*/ 2147483646 w 1889"/>
                  <a:gd name="T21" fmla="*/ 2147483646 h 1954"/>
                  <a:gd name="T22" fmla="*/ 2147483646 w 1889"/>
                  <a:gd name="T23" fmla="*/ 2147483646 h 1954"/>
                  <a:gd name="T24" fmla="*/ 2147483646 w 1889"/>
                  <a:gd name="T25" fmla="*/ 2147483646 h 1954"/>
                  <a:gd name="T26" fmla="*/ 0 w 1889"/>
                  <a:gd name="T27" fmla="*/ 2147483646 h 1954"/>
                  <a:gd name="T28" fmla="*/ 2147483646 w 1889"/>
                  <a:gd name="T29" fmla="*/ 2147483646 h 1954"/>
                  <a:gd name="T30" fmla="*/ 2147483646 w 1889"/>
                  <a:gd name="T31" fmla="*/ 2147483646 h 1954"/>
                  <a:gd name="T32" fmla="*/ 2147483646 w 1889"/>
                  <a:gd name="T33" fmla="*/ 2147483646 h 1954"/>
                  <a:gd name="T34" fmla="*/ 2147483646 w 1889"/>
                  <a:gd name="T35" fmla="*/ 2147483646 h 1954"/>
                  <a:gd name="T36" fmla="*/ 2147483646 w 1889"/>
                  <a:gd name="T37" fmla="*/ 2147483646 h 1954"/>
                  <a:gd name="T38" fmla="*/ 2147483646 w 1889"/>
                  <a:gd name="T39" fmla="*/ 2147483646 h 1954"/>
                  <a:gd name="T40" fmla="*/ 2147483646 w 1889"/>
                  <a:gd name="T41" fmla="*/ 2147483646 h 1954"/>
                  <a:gd name="T42" fmla="*/ 2147483646 w 1889"/>
                  <a:gd name="T43" fmla="*/ 2147483646 h 1954"/>
                  <a:gd name="T44" fmla="*/ 2147483646 w 1889"/>
                  <a:gd name="T45" fmla="*/ 2147483646 h 1954"/>
                  <a:gd name="T46" fmla="*/ 2147483646 w 1889"/>
                  <a:gd name="T47" fmla="*/ 2147483646 h 1954"/>
                  <a:gd name="T48" fmla="*/ 2147483646 w 1889"/>
                  <a:gd name="T49" fmla="*/ 2147483646 h 1954"/>
                  <a:gd name="T50" fmla="*/ 2147483646 w 1889"/>
                  <a:gd name="T51" fmla="*/ 2147483646 h 1954"/>
                  <a:gd name="T52" fmla="*/ 2147483646 w 1889"/>
                  <a:gd name="T53" fmla="*/ 2147483646 h 1954"/>
                  <a:gd name="T54" fmla="*/ 2147483646 w 1889"/>
                  <a:gd name="T55" fmla="*/ 2147483646 h 1954"/>
                  <a:gd name="T56" fmla="*/ 2147483646 w 1889"/>
                  <a:gd name="T57" fmla="*/ 2147483646 h 1954"/>
                  <a:gd name="T58" fmla="*/ 2147483646 w 1889"/>
                  <a:gd name="T59" fmla="*/ 2147483646 h 1954"/>
                  <a:gd name="T60" fmla="*/ 2147483646 w 1889"/>
                  <a:gd name="T61" fmla="*/ 0 h 1954"/>
                  <a:gd name="T62" fmla="*/ 2147483646 w 1889"/>
                  <a:gd name="T63" fmla="*/ 2147483646 h 1954"/>
                  <a:gd name="T64" fmla="*/ 2147483646 w 1889"/>
                  <a:gd name="T65" fmla="*/ 2147483646 h 1954"/>
                  <a:gd name="T66" fmla="*/ 2147483646 w 1889"/>
                  <a:gd name="T67" fmla="*/ 2147483646 h 1954"/>
                  <a:gd name="T68" fmla="*/ 2147483646 w 1889"/>
                  <a:gd name="T69" fmla="*/ 2147483646 h 1954"/>
                  <a:gd name="T70" fmla="*/ 2147483646 w 1889"/>
                  <a:gd name="T71" fmla="*/ 2147483646 h 1954"/>
                  <a:gd name="T72" fmla="*/ 2147483646 w 1889"/>
                  <a:gd name="T73" fmla="*/ 2147483646 h 1954"/>
                  <a:gd name="T74" fmla="*/ 2147483646 w 1889"/>
                  <a:gd name="T75" fmla="*/ 2147483646 h 1954"/>
                  <a:gd name="T76" fmla="*/ 2147483646 w 1889"/>
                  <a:gd name="T77" fmla="*/ 2147483646 h 1954"/>
                  <a:gd name="T78" fmla="*/ 2147483646 w 1889"/>
                  <a:gd name="T79" fmla="*/ 2147483646 h 1954"/>
                  <a:gd name="T80" fmla="*/ 2147483646 w 1889"/>
                  <a:gd name="T81" fmla="*/ 2147483646 h 1954"/>
                  <a:gd name="T82" fmla="*/ 2147483646 w 1889"/>
                  <a:gd name="T83" fmla="*/ 2147483646 h 1954"/>
                  <a:gd name="T84" fmla="*/ 2147483646 w 1889"/>
                  <a:gd name="T85" fmla="*/ 2147483646 h 1954"/>
                  <a:gd name="T86" fmla="*/ 2147483646 w 1889"/>
                  <a:gd name="T87" fmla="*/ 2147483646 h 1954"/>
                  <a:gd name="T88" fmla="*/ 2147483646 w 1889"/>
                  <a:gd name="T89" fmla="*/ 2147483646 h 1954"/>
                  <a:gd name="T90" fmla="*/ 2147483646 w 1889"/>
                  <a:gd name="T91" fmla="*/ 2147483646 h 1954"/>
                  <a:gd name="T92" fmla="*/ 2147483646 w 1889"/>
                  <a:gd name="T93" fmla="*/ 2147483646 h 1954"/>
                  <a:gd name="T94" fmla="*/ 2147483646 w 1889"/>
                  <a:gd name="T95" fmla="*/ 2147483646 h 1954"/>
                  <a:gd name="T96" fmla="*/ 2147483646 w 1889"/>
                  <a:gd name="T97" fmla="*/ 2147483646 h 1954"/>
                  <a:gd name="T98" fmla="*/ 2147483646 w 1889"/>
                  <a:gd name="T99" fmla="*/ 2147483646 h 1954"/>
                  <a:gd name="T100" fmla="*/ 2147483646 w 1889"/>
                  <a:gd name="T101" fmla="*/ 2147483646 h 1954"/>
                  <a:gd name="T102" fmla="*/ 2147483646 w 1889"/>
                  <a:gd name="T103" fmla="*/ 2147483646 h 1954"/>
                  <a:gd name="T104" fmla="*/ 2147483646 w 1889"/>
                  <a:gd name="T105" fmla="*/ 2147483646 h 1954"/>
                  <a:gd name="T106" fmla="*/ 2147483646 w 1889"/>
                  <a:gd name="T107" fmla="*/ 2147483646 h 1954"/>
                  <a:gd name="T108" fmla="*/ 2147483646 w 1889"/>
                  <a:gd name="T109" fmla="*/ 2147483646 h 1954"/>
                  <a:gd name="T110" fmla="*/ 2147483646 w 1889"/>
                  <a:gd name="T111" fmla="*/ 2147483646 h 1954"/>
                  <a:gd name="T112" fmla="*/ 2147483646 w 1889"/>
                  <a:gd name="T113" fmla="*/ 2147483646 h 1954"/>
                  <a:gd name="T114" fmla="*/ 2147483646 w 1889"/>
                  <a:gd name="T115" fmla="*/ 2147483646 h 1954"/>
                  <a:gd name="T116" fmla="*/ 2147483646 w 1889"/>
                  <a:gd name="T117" fmla="*/ 2147483646 h 1954"/>
                  <a:gd name="T118" fmla="*/ 2147483646 w 1889"/>
                  <a:gd name="T119" fmla="*/ 2147483646 h 1954"/>
                  <a:gd name="T120" fmla="*/ 2147483646 w 1889"/>
                  <a:gd name="T121" fmla="*/ 2147483646 h 1954"/>
                  <a:gd name="T122" fmla="*/ 2147483646 w 1889"/>
                  <a:gd name="T123" fmla="*/ 2147483646 h 1954"/>
                  <a:gd name="T124" fmla="*/ 2147483646 w 1889"/>
                  <a:gd name="T125" fmla="*/ 2147483646 h 19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89" h="1954">
                    <a:moveTo>
                      <a:pt x="1763" y="0"/>
                    </a:moveTo>
                    <a:lnTo>
                      <a:pt x="1481" y="844"/>
                    </a:lnTo>
                    <a:lnTo>
                      <a:pt x="1463" y="806"/>
                    </a:lnTo>
                    <a:lnTo>
                      <a:pt x="1441" y="770"/>
                    </a:lnTo>
                    <a:lnTo>
                      <a:pt x="1419" y="736"/>
                    </a:lnTo>
                    <a:lnTo>
                      <a:pt x="1395" y="700"/>
                    </a:lnTo>
                    <a:lnTo>
                      <a:pt x="1367" y="668"/>
                    </a:lnTo>
                    <a:lnTo>
                      <a:pt x="1339" y="636"/>
                    </a:lnTo>
                    <a:lnTo>
                      <a:pt x="1306" y="606"/>
                    </a:lnTo>
                    <a:lnTo>
                      <a:pt x="1272" y="576"/>
                    </a:lnTo>
                    <a:lnTo>
                      <a:pt x="1242" y="552"/>
                    </a:lnTo>
                    <a:lnTo>
                      <a:pt x="1210" y="530"/>
                    </a:lnTo>
                    <a:lnTo>
                      <a:pt x="1176" y="508"/>
                    </a:lnTo>
                    <a:lnTo>
                      <a:pt x="1142" y="490"/>
                    </a:lnTo>
                    <a:lnTo>
                      <a:pt x="1108" y="472"/>
                    </a:lnTo>
                    <a:lnTo>
                      <a:pt x="1072" y="456"/>
                    </a:lnTo>
                    <a:lnTo>
                      <a:pt x="1036" y="442"/>
                    </a:lnTo>
                    <a:lnTo>
                      <a:pt x="1000" y="432"/>
                    </a:lnTo>
                    <a:lnTo>
                      <a:pt x="964" y="422"/>
                    </a:lnTo>
                    <a:lnTo>
                      <a:pt x="928" y="414"/>
                    </a:lnTo>
                    <a:lnTo>
                      <a:pt x="890" y="406"/>
                    </a:lnTo>
                    <a:lnTo>
                      <a:pt x="854" y="402"/>
                    </a:lnTo>
                    <a:lnTo>
                      <a:pt x="816" y="400"/>
                    </a:lnTo>
                    <a:lnTo>
                      <a:pt x="778" y="398"/>
                    </a:lnTo>
                    <a:lnTo>
                      <a:pt x="742" y="400"/>
                    </a:lnTo>
                    <a:lnTo>
                      <a:pt x="704" y="402"/>
                    </a:lnTo>
                    <a:lnTo>
                      <a:pt x="666" y="406"/>
                    </a:lnTo>
                    <a:lnTo>
                      <a:pt x="630" y="412"/>
                    </a:lnTo>
                    <a:lnTo>
                      <a:pt x="594" y="420"/>
                    </a:lnTo>
                    <a:lnTo>
                      <a:pt x="558" y="430"/>
                    </a:lnTo>
                    <a:lnTo>
                      <a:pt x="522" y="442"/>
                    </a:lnTo>
                    <a:lnTo>
                      <a:pt x="486" y="456"/>
                    </a:lnTo>
                    <a:lnTo>
                      <a:pt x="452" y="470"/>
                    </a:lnTo>
                    <a:lnTo>
                      <a:pt x="418" y="486"/>
                    </a:lnTo>
                    <a:lnTo>
                      <a:pt x="384" y="506"/>
                    </a:lnTo>
                    <a:lnTo>
                      <a:pt x="352" y="526"/>
                    </a:lnTo>
                    <a:lnTo>
                      <a:pt x="320" y="546"/>
                    </a:lnTo>
                    <a:lnTo>
                      <a:pt x="290" y="570"/>
                    </a:lnTo>
                    <a:lnTo>
                      <a:pt x="260" y="596"/>
                    </a:lnTo>
                    <a:lnTo>
                      <a:pt x="232" y="622"/>
                    </a:lnTo>
                    <a:lnTo>
                      <a:pt x="204" y="650"/>
                    </a:lnTo>
                    <a:lnTo>
                      <a:pt x="178" y="682"/>
                    </a:lnTo>
                    <a:lnTo>
                      <a:pt x="154" y="712"/>
                    </a:lnTo>
                    <a:lnTo>
                      <a:pt x="130" y="746"/>
                    </a:lnTo>
                    <a:lnTo>
                      <a:pt x="110" y="778"/>
                    </a:lnTo>
                    <a:lnTo>
                      <a:pt x="90" y="812"/>
                    </a:lnTo>
                    <a:lnTo>
                      <a:pt x="74" y="846"/>
                    </a:lnTo>
                    <a:lnTo>
                      <a:pt x="58" y="882"/>
                    </a:lnTo>
                    <a:lnTo>
                      <a:pt x="44" y="918"/>
                    </a:lnTo>
                    <a:lnTo>
                      <a:pt x="32" y="954"/>
                    </a:lnTo>
                    <a:lnTo>
                      <a:pt x="22" y="990"/>
                    </a:lnTo>
                    <a:lnTo>
                      <a:pt x="14" y="1026"/>
                    </a:lnTo>
                    <a:lnTo>
                      <a:pt x="8" y="1064"/>
                    </a:lnTo>
                    <a:lnTo>
                      <a:pt x="4" y="1102"/>
                    </a:lnTo>
                    <a:lnTo>
                      <a:pt x="0" y="1138"/>
                    </a:lnTo>
                    <a:lnTo>
                      <a:pt x="0" y="1176"/>
                    </a:lnTo>
                    <a:lnTo>
                      <a:pt x="0" y="1212"/>
                    </a:lnTo>
                    <a:lnTo>
                      <a:pt x="4" y="1250"/>
                    </a:lnTo>
                    <a:lnTo>
                      <a:pt x="8" y="1288"/>
                    </a:lnTo>
                    <a:lnTo>
                      <a:pt x="14" y="1324"/>
                    </a:lnTo>
                    <a:lnTo>
                      <a:pt x="22" y="1360"/>
                    </a:lnTo>
                    <a:lnTo>
                      <a:pt x="32" y="1396"/>
                    </a:lnTo>
                    <a:lnTo>
                      <a:pt x="44" y="1432"/>
                    </a:lnTo>
                    <a:lnTo>
                      <a:pt x="56" y="1468"/>
                    </a:lnTo>
                    <a:lnTo>
                      <a:pt x="72" y="1502"/>
                    </a:lnTo>
                    <a:lnTo>
                      <a:pt x="88" y="1536"/>
                    </a:lnTo>
                    <a:lnTo>
                      <a:pt x="106" y="1570"/>
                    </a:lnTo>
                    <a:lnTo>
                      <a:pt x="126" y="1602"/>
                    </a:lnTo>
                    <a:lnTo>
                      <a:pt x="148" y="1634"/>
                    </a:lnTo>
                    <a:lnTo>
                      <a:pt x="172" y="1664"/>
                    </a:lnTo>
                    <a:lnTo>
                      <a:pt x="196" y="1694"/>
                    </a:lnTo>
                    <a:lnTo>
                      <a:pt x="224" y="1722"/>
                    </a:lnTo>
                    <a:lnTo>
                      <a:pt x="252" y="1750"/>
                    </a:lnTo>
                    <a:lnTo>
                      <a:pt x="282" y="1776"/>
                    </a:lnTo>
                    <a:lnTo>
                      <a:pt x="314" y="1800"/>
                    </a:lnTo>
                    <a:lnTo>
                      <a:pt x="346" y="1824"/>
                    </a:lnTo>
                    <a:lnTo>
                      <a:pt x="380" y="1844"/>
                    </a:lnTo>
                    <a:lnTo>
                      <a:pt x="414" y="1864"/>
                    </a:lnTo>
                    <a:lnTo>
                      <a:pt x="448" y="1882"/>
                    </a:lnTo>
                    <a:lnTo>
                      <a:pt x="482" y="1896"/>
                    </a:lnTo>
                    <a:lnTo>
                      <a:pt x="518" y="1910"/>
                    </a:lnTo>
                    <a:lnTo>
                      <a:pt x="554" y="1922"/>
                    </a:lnTo>
                    <a:lnTo>
                      <a:pt x="592" y="1932"/>
                    </a:lnTo>
                    <a:lnTo>
                      <a:pt x="628" y="1940"/>
                    </a:lnTo>
                    <a:lnTo>
                      <a:pt x="664" y="1946"/>
                    </a:lnTo>
                    <a:lnTo>
                      <a:pt x="702" y="1950"/>
                    </a:lnTo>
                    <a:lnTo>
                      <a:pt x="740" y="1954"/>
                    </a:lnTo>
                    <a:lnTo>
                      <a:pt x="776" y="1954"/>
                    </a:lnTo>
                    <a:lnTo>
                      <a:pt x="814" y="1954"/>
                    </a:lnTo>
                    <a:lnTo>
                      <a:pt x="852" y="1950"/>
                    </a:lnTo>
                    <a:lnTo>
                      <a:pt x="888" y="1946"/>
                    </a:lnTo>
                    <a:lnTo>
                      <a:pt x="926" y="1940"/>
                    </a:lnTo>
                    <a:lnTo>
                      <a:pt x="962" y="1932"/>
                    </a:lnTo>
                    <a:lnTo>
                      <a:pt x="998" y="1922"/>
                    </a:lnTo>
                    <a:lnTo>
                      <a:pt x="1034" y="1912"/>
                    </a:lnTo>
                    <a:lnTo>
                      <a:pt x="1068" y="1898"/>
                    </a:lnTo>
                    <a:lnTo>
                      <a:pt x="1104" y="1882"/>
                    </a:lnTo>
                    <a:lnTo>
                      <a:pt x="1138" y="1866"/>
                    </a:lnTo>
                    <a:lnTo>
                      <a:pt x="1170" y="1848"/>
                    </a:lnTo>
                    <a:lnTo>
                      <a:pt x="1202" y="1828"/>
                    </a:lnTo>
                    <a:lnTo>
                      <a:pt x="1234" y="1806"/>
                    </a:lnTo>
                    <a:lnTo>
                      <a:pt x="1266" y="1782"/>
                    </a:lnTo>
                    <a:lnTo>
                      <a:pt x="1294" y="1758"/>
                    </a:lnTo>
                    <a:lnTo>
                      <a:pt x="1325" y="1730"/>
                    </a:lnTo>
                    <a:lnTo>
                      <a:pt x="1351" y="1702"/>
                    </a:lnTo>
                    <a:lnTo>
                      <a:pt x="1379" y="1672"/>
                    </a:lnTo>
                    <a:lnTo>
                      <a:pt x="1401" y="1642"/>
                    </a:lnTo>
                    <a:lnTo>
                      <a:pt x="1423" y="1612"/>
                    </a:lnTo>
                    <a:lnTo>
                      <a:pt x="1443" y="1582"/>
                    </a:lnTo>
                    <a:lnTo>
                      <a:pt x="1461" y="1550"/>
                    </a:lnTo>
                    <a:lnTo>
                      <a:pt x="1477" y="1518"/>
                    </a:lnTo>
                    <a:lnTo>
                      <a:pt x="1493" y="1486"/>
                    </a:lnTo>
                    <a:lnTo>
                      <a:pt x="1505" y="1452"/>
                    </a:lnTo>
                    <a:lnTo>
                      <a:pt x="1517" y="1418"/>
                    </a:lnTo>
                    <a:lnTo>
                      <a:pt x="1519" y="1418"/>
                    </a:lnTo>
                    <a:lnTo>
                      <a:pt x="1889" y="312"/>
                    </a:lnTo>
                    <a:lnTo>
                      <a:pt x="1867" y="276"/>
                    </a:lnTo>
                    <a:lnTo>
                      <a:pt x="1845" y="238"/>
                    </a:lnTo>
                    <a:lnTo>
                      <a:pt x="1827" y="200"/>
                    </a:lnTo>
                    <a:lnTo>
                      <a:pt x="1811" y="162"/>
                    </a:lnTo>
                    <a:lnTo>
                      <a:pt x="1797" y="122"/>
                    </a:lnTo>
                    <a:lnTo>
                      <a:pt x="1783" y="82"/>
                    </a:lnTo>
                    <a:lnTo>
                      <a:pt x="1773" y="42"/>
                    </a:lnTo>
                    <a:lnTo>
                      <a:pt x="1763" y="0"/>
                    </a:lnTo>
                    <a:close/>
                    <a:moveTo>
                      <a:pt x="1268" y="1582"/>
                    </a:moveTo>
                    <a:lnTo>
                      <a:pt x="1268" y="1582"/>
                    </a:lnTo>
                    <a:lnTo>
                      <a:pt x="1246" y="1606"/>
                    </a:lnTo>
                    <a:lnTo>
                      <a:pt x="1224" y="1630"/>
                    </a:lnTo>
                    <a:lnTo>
                      <a:pt x="1202" y="1652"/>
                    </a:lnTo>
                    <a:lnTo>
                      <a:pt x="1176" y="1672"/>
                    </a:lnTo>
                    <a:lnTo>
                      <a:pt x="1152" y="1692"/>
                    </a:lnTo>
                    <a:lnTo>
                      <a:pt x="1126" y="1710"/>
                    </a:lnTo>
                    <a:lnTo>
                      <a:pt x="1100" y="1726"/>
                    </a:lnTo>
                    <a:lnTo>
                      <a:pt x="1072" y="1742"/>
                    </a:lnTo>
                    <a:lnTo>
                      <a:pt x="1044" y="1754"/>
                    </a:lnTo>
                    <a:lnTo>
                      <a:pt x="1016" y="1766"/>
                    </a:lnTo>
                    <a:lnTo>
                      <a:pt x="988" y="1778"/>
                    </a:lnTo>
                    <a:lnTo>
                      <a:pt x="958" y="1788"/>
                    </a:lnTo>
                    <a:lnTo>
                      <a:pt x="928" y="1796"/>
                    </a:lnTo>
                    <a:lnTo>
                      <a:pt x="898" y="1802"/>
                    </a:lnTo>
                    <a:lnTo>
                      <a:pt x="868" y="1806"/>
                    </a:lnTo>
                    <a:lnTo>
                      <a:pt x="838" y="1810"/>
                    </a:lnTo>
                    <a:lnTo>
                      <a:pt x="808" y="1812"/>
                    </a:lnTo>
                    <a:lnTo>
                      <a:pt x="776" y="1814"/>
                    </a:lnTo>
                    <a:lnTo>
                      <a:pt x="746" y="1812"/>
                    </a:lnTo>
                    <a:lnTo>
                      <a:pt x="716" y="1810"/>
                    </a:lnTo>
                    <a:lnTo>
                      <a:pt x="686" y="1806"/>
                    </a:lnTo>
                    <a:lnTo>
                      <a:pt x="656" y="1802"/>
                    </a:lnTo>
                    <a:lnTo>
                      <a:pt x="624" y="1794"/>
                    </a:lnTo>
                    <a:lnTo>
                      <a:pt x="596" y="1786"/>
                    </a:lnTo>
                    <a:lnTo>
                      <a:pt x="566" y="1776"/>
                    </a:lnTo>
                    <a:lnTo>
                      <a:pt x="536" y="1766"/>
                    </a:lnTo>
                    <a:lnTo>
                      <a:pt x="508" y="1754"/>
                    </a:lnTo>
                    <a:lnTo>
                      <a:pt x="480" y="1740"/>
                    </a:lnTo>
                    <a:lnTo>
                      <a:pt x="452" y="1724"/>
                    </a:lnTo>
                    <a:lnTo>
                      <a:pt x="424" y="1706"/>
                    </a:lnTo>
                    <a:lnTo>
                      <a:pt x="398" y="1688"/>
                    </a:lnTo>
                    <a:lnTo>
                      <a:pt x="372" y="1668"/>
                    </a:lnTo>
                    <a:lnTo>
                      <a:pt x="348" y="1646"/>
                    </a:lnTo>
                    <a:lnTo>
                      <a:pt x="324" y="1624"/>
                    </a:lnTo>
                    <a:lnTo>
                      <a:pt x="302" y="1600"/>
                    </a:lnTo>
                    <a:lnTo>
                      <a:pt x="282" y="1576"/>
                    </a:lnTo>
                    <a:lnTo>
                      <a:pt x="262" y="1550"/>
                    </a:lnTo>
                    <a:lnTo>
                      <a:pt x="244" y="1524"/>
                    </a:lnTo>
                    <a:lnTo>
                      <a:pt x="228" y="1498"/>
                    </a:lnTo>
                    <a:lnTo>
                      <a:pt x="212" y="1470"/>
                    </a:lnTo>
                    <a:lnTo>
                      <a:pt x="200" y="1444"/>
                    </a:lnTo>
                    <a:lnTo>
                      <a:pt x="188" y="1414"/>
                    </a:lnTo>
                    <a:lnTo>
                      <a:pt x="176" y="1386"/>
                    </a:lnTo>
                    <a:lnTo>
                      <a:pt x="166" y="1356"/>
                    </a:lnTo>
                    <a:lnTo>
                      <a:pt x="158" y="1328"/>
                    </a:lnTo>
                    <a:lnTo>
                      <a:pt x="152" y="1298"/>
                    </a:lnTo>
                    <a:lnTo>
                      <a:pt x="148" y="1268"/>
                    </a:lnTo>
                    <a:lnTo>
                      <a:pt x="144" y="1236"/>
                    </a:lnTo>
                    <a:lnTo>
                      <a:pt x="142" y="1206"/>
                    </a:lnTo>
                    <a:lnTo>
                      <a:pt x="140" y="1176"/>
                    </a:lnTo>
                    <a:lnTo>
                      <a:pt x="142" y="1146"/>
                    </a:lnTo>
                    <a:lnTo>
                      <a:pt x="144" y="1114"/>
                    </a:lnTo>
                    <a:lnTo>
                      <a:pt x="148" y="1084"/>
                    </a:lnTo>
                    <a:lnTo>
                      <a:pt x="152" y="1054"/>
                    </a:lnTo>
                    <a:lnTo>
                      <a:pt x="160" y="1024"/>
                    </a:lnTo>
                    <a:lnTo>
                      <a:pt x="168" y="994"/>
                    </a:lnTo>
                    <a:lnTo>
                      <a:pt x="178" y="964"/>
                    </a:lnTo>
                    <a:lnTo>
                      <a:pt x="188" y="936"/>
                    </a:lnTo>
                    <a:lnTo>
                      <a:pt x="200" y="906"/>
                    </a:lnTo>
                    <a:lnTo>
                      <a:pt x="216" y="878"/>
                    </a:lnTo>
                    <a:lnTo>
                      <a:pt x="230" y="850"/>
                    </a:lnTo>
                    <a:lnTo>
                      <a:pt x="248" y="824"/>
                    </a:lnTo>
                    <a:lnTo>
                      <a:pt x="266" y="796"/>
                    </a:lnTo>
                    <a:lnTo>
                      <a:pt x="286" y="772"/>
                    </a:lnTo>
                    <a:lnTo>
                      <a:pt x="308" y="746"/>
                    </a:lnTo>
                    <a:lnTo>
                      <a:pt x="330" y="722"/>
                    </a:lnTo>
                    <a:lnTo>
                      <a:pt x="354" y="700"/>
                    </a:lnTo>
                    <a:lnTo>
                      <a:pt x="378" y="680"/>
                    </a:lnTo>
                    <a:lnTo>
                      <a:pt x="404" y="662"/>
                    </a:lnTo>
                    <a:lnTo>
                      <a:pt x="430" y="644"/>
                    </a:lnTo>
                    <a:lnTo>
                      <a:pt x="456" y="626"/>
                    </a:lnTo>
                    <a:lnTo>
                      <a:pt x="484" y="612"/>
                    </a:lnTo>
                    <a:lnTo>
                      <a:pt x="510" y="598"/>
                    </a:lnTo>
                    <a:lnTo>
                      <a:pt x="540" y="586"/>
                    </a:lnTo>
                    <a:lnTo>
                      <a:pt x="568" y="576"/>
                    </a:lnTo>
                    <a:lnTo>
                      <a:pt x="598" y="566"/>
                    </a:lnTo>
                    <a:lnTo>
                      <a:pt x="626" y="558"/>
                    </a:lnTo>
                    <a:lnTo>
                      <a:pt x="656" y="552"/>
                    </a:lnTo>
                    <a:lnTo>
                      <a:pt x="686" y="546"/>
                    </a:lnTo>
                    <a:lnTo>
                      <a:pt x="718" y="542"/>
                    </a:lnTo>
                    <a:lnTo>
                      <a:pt x="748" y="540"/>
                    </a:lnTo>
                    <a:lnTo>
                      <a:pt x="778" y="540"/>
                    </a:lnTo>
                    <a:lnTo>
                      <a:pt x="808" y="540"/>
                    </a:lnTo>
                    <a:lnTo>
                      <a:pt x="840" y="542"/>
                    </a:lnTo>
                    <a:lnTo>
                      <a:pt x="870" y="546"/>
                    </a:lnTo>
                    <a:lnTo>
                      <a:pt x="900" y="552"/>
                    </a:lnTo>
                    <a:lnTo>
                      <a:pt x="930" y="558"/>
                    </a:lnTo>
                    <a:lnTo>
                      <a:pt x="960" y="566"/>
                    </a:lnTo>
                    <a:lnTo>
                      <a:pt x="990" y="576"/>
                    </a:lnTo>
                    <a:lnTo>
                      <a:pt x="1018" y="588"/>
                    </a:lnTo>
                    <a:lnTo>
                      <a:pt x="1048" y="600"/>
                    </a:lnTo>
                    <a:lnTo>
                      <a:pt x="1076" y="614"/>
                    </a:lnTo>
                    <a:lnTo>
                      <a:pt x="1104" y="630"/>
                    </a:lnTo>
                    <a:lnTo>
                      <a:pt x="1130" y="646"/>
                    </a:lnTo>
                    <a:lnTo>
                      <a:pt x="1158" y="666"/>
                    </a:lnTo>
                    <a:lnTo>
                      <a:pt x="1184" y="686"/>
                    </a:lnTo>
                    <a:lnTo>
                      <a:pt x="1208" y="708"/>
                    </a:lnTo>
                    <a:lnTo>
                      <a:pt x="1232" y="730"/>
                    </a:lnTo>
                    <a:lnTo>
                      <a:pt x="1254" y="754"/>
                    </a:lnTo>
                    <a:lnTo>
                      <a:pt x="1274" y="778"/>
                    </a:lnTo>
                    <a:lnTo>
                      <a:pt x="1292" y="802"/>
                    </a:lnTo>
                    <a:lnTo>
                      <a:pt x="1310" y="828"/>
                    </a:lnTo>
                    <a:lnTo>
                      <a:pt x="1329" y="854"/>
                    </a:lnTo>
                    <a:lnTo>
                      <a:pt x="1343" y="882"/>
                    </a:lnTo>
                    <a:lnTo>
                      <a:pt x="1357" y="910"/>
                    </a:lnTo>
                    <a:lnTo>
                      <a:pt x="1369" y="938"/>
                    </a:lnTo>
                    <a:lnTo>
                      <a:pt x="1379" y="966"/>
                    </a:lnTo>
                    <a:lnTo>
                      <a:pt x="1389" y="996"/>
                    </a:lnTo>
                    <a:lnTo>
                      <a:pt x="1397" y="1026"/>
                    </a:lnTo>
                    <a:lnTo>
                      <a:pt x="1403" y="1056"/>
                    </a:lnTo>
                    <a:lnTo>
                      <a:pt x="1409" y="1086"/>
                    </a:lnTo>
                    <a:lnTo>
                      <a:pt x="1413" y="1116"/>
                    </a:lnTo>
                    <a:lnTo>
                      <a:pt x="1415" y="1146"/>
                    </a:lnTo>
                    <a:lnTo>
                      <a:pt x="1415" y="1178"/>
                    </a:lnTo>
                    <a:lnTo>
                      <a:pt x="1415" y="1208"/>
                    </a:lnTo>
                    <a:lnTo>
                      <a:pt x="1413" y="1238"/>
                    </a:lnTo>
                    <a:lnTo>
                      <a:pt x="1409" y="1268"/>
                    </a:lnTo>
                    <a:lnTo>
                      <a:pt x="1403" y="1300"/>
                    </a:lnTo>
                    <a:lnTo>
                      <a:pt x="1397" y="1330"/>
                    </a:lnTo>
                    <a:lnTo>
                      <a:pt x="1389" y="1360"/>
                    </a:lnTo>
                    <a:lnTo>
                      <a:pt x="1379" y="1388"/>
                    </a:lnTo>
                    <a:lnTo>
                      <a:pt x="1367" y="1418"/>
                    </a:lnTo>
                    <a:lnTo>
                      <a:pt x="1355" y="1446"/>
                    </a:lnTo>
                    <a:lnTo>
                      <a:pt x="1341" y="1474"/>
                    </a:lnTo>
                    <a:lnTo>
                      <a:pt x="1325" y="1502"/>
                    </a:lnTo>
                    <a:lnTo>
                      <a:pt x="1308" y="1530"/>
                    </a:lnTo>
                    <a:lnTo>
                      <a:pt x="1288" y="1556"/>
                    </a:lnTo>
                    <a:lnTo>
                      <a:pt x="1268" y="1582"/>
                    </a:lnTo>
                    <a:close/>
                  </a:path>
                </a:pathLst>
              </a:custGeom>
              <a:solidFill>
                <a:srgbClr val="AB6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29" name="文本框 16">
              <a:extLst>
                <a:ext uri="{FF2B5EF4-FFF2-40B4-BE49-F238E27FC236}">
                  <a16:creationId xmlns:a16="http://schemas.microsoft.com/office/drawing/2014/main" xmlns="" id="{DB648149-1679-4D98-94DA-4C3994C82542}"/>
                </a:ext>
              </a:extLst>
            </p:cNvPr>
            <p:cNvSpPr txBox="1">
              <a:spLocks noChangeArrowheads="1"/>
            </p:cNvSpPr>
            <p:nvPr/>
          </p:nvSpPr>
          <p:spPr bwMode="auto">
            <a:xfrm>
              <a:off x="1109448" y="3003933"/>
              <a:ext cx="1125752" cy="6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cxnSp>
        <p:nvCxnSpPr>
          <p:cNvPr id="35" name="直接连接符 34">
            <a:extLst>
              <a:ext uri="{FF2B5EF4-FFF2-40B4-BE49-F238E27FC236}">
                <a16:creationId xmlns:a16="http://schemas.microsoft.com/office/drawing/2014/main" xmlns="" id="{B2F923D0-9C05-48E5-A3DB-EC86EF542E09}"/>
              </a:ext>
            </a:extLst>
          </p:cNvPr>
          <p:cNvCxnSpPr>
            <a:cxnSpLocks/>
          </p:cNvCxnSpPr>
          <p:nvPr/>
        </p:nvCxnSpPr>
        <p:spPr>
          <a:xfrm>
            <a:off x="5040547" y="5471362"/>
            <a:ext cx="51537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6" name="文本框 3">
            <a:extLst>
              <a:ext uri="{FF2B5EF4-FFF2-40B4-BE49-F238E27FC236}">
                <a16:creationId xmlns:a16="http://schemas.microsoft.com/office/drawing/2014/main" xmlns="" id="{FBDDC473-28E4-4D08-8934-99D0644539E5}"/>
              </a:ext>
            </a:extLst>
          </p:cNvPr>
          <p:cNvSpPr txBox="1">
            <a:spLocks noChangeArrowheads="1"/>
          </p:cNvSpPr>
          <p:nvPr/>
        </p:nvSpPr>
        <p:spPr bwMode="auto">
          <a:xfrm>
            <a:off x="3763304" y="1938216"/>
            <a:ext cx="736282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0" fontAlgn="base" latinLnBrk="0" hangingPunct="0">
              <a:lnSpc>
                <a:spcPct val="15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新时代中国特色社会主义的伟大实践</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，充分体现了真理尺度与价值尺度的辩证统一。</a:t>
            </a:r>
          </a:p>
        </p:txBody>
      </p:sp>
      <p:sp>
        <p:nvSpPr>
          <p:cNvPr id="16" name="矩形: 圆角 15">
            <a:extLst>
              <a:ext uri="{FF2B5EF4-FFF2-40B4-BE49-F238E27FC236}">
                <a16:creationId xmlns:a16="http://schemas.microsoft.com/office/drawing/2014/main" xmlns="" id="{4A0E876C-1865-4142-BE25-814B85F9622F}"/>
              </a:ext>
            </a:extLst>
          </p:cNvPr>
          <p:cNvSpPr/>
          <p:nvPr/>
        </p:nvSpPr>
        <p:spPr>
          <a:xfrm>
            <a:off x="2684929" y="1064542"/>
            <a:ext cx="682214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（五）真理与价值在实践中的辩证统一</a:t>
            </a:r>
          </a:p>
        </p:txBody>
      </p:sp>
      <p:sp>
        <p:nvSpPr>
          <p:cNvPr id="17" name="文本框 16">
            <a:extLst>
              <a:ext uri="{FF2B5EF4-FFF2-40B4-BE49-F238E27FC236}">
                <a16:creationId xmlns:a16="http://schemas.microsoft.com/office/drawing/2014/main" xmlns="" id="{338EF4AF-2CCE-4BD4-B920-A7A0A4660B5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三、真理与价值的辩证统一</a:t>
            </a:r>
          </a:p>
        </p:txBody>
      </p:sp>
      <p:grpSp>
        <p:nvGrpSpPr>
          <p:cNvPr id="2" name="组合 1">
            <a:extLst>
              <a:ext uri="{FF2B5EF4-FFF2-40B4-BE49-F238E27FC236}">
                <a16:creationId xmlns:a16="http://schemas.microsoft.com/office/drawing/2014/main" xmlns="" id="{2B617AA0-AACD-4A8C-8266-2A50C19EA552}"/>
              </a:ext>
            </a:extLst>
          </p:cNvPr>
          <p:cNvGrpSpPr/>
          <p:nvPr/>
        </p:nvGrpSpPr>
        <p:grpSpPr>
          <a:xfrm>
            <a:off x="532374" y="3247344"/>
            <a:ext cx="11127253" cy="3197226"/>
            <a:chOff x="1064746" y="2843932"/>
            <a:chExt cx="11127253" cy="3197226"/>
          </a:xfrm>
        </p:grpSpPr>
        <p:sp>
          <p:nvSpPr>
            <p:cNvPr id="112642" name="文本框 2">
              <a:extLst>
                <a:ext uri="{FF2B5EF4-FFF2-40B4-BE49-F238E27FC236}">
                  <a16:creationId xmlns:a16="http://schemas.microsoft.com/office/drawing/2014/main" xmlns="" id="{05E27A2F-6428-4B5A-B160-6A138C08FEEA}"/>
                </a:ext>
              </a:extLst>
            </p:cNvPr>
            <p:cNvSpPr txBox="1">
              <a:spLocks noChangeArrowheads="1"/>
            </p:cNvSpPr>
            <p:nvPr/>
          </p:nvSpPr>
          <p:spPr bwMode="auto">
            <a:xfrm>
              <a:off x="1083797" y="2943225"/>
              <a:ext cx="10920878"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共产党人的理想信念，建立在马克思主义科学真理的基础之上，建立在马克思主义揭示的人类社会发展规律的基础之上，建立在为最广大人民谋利益的崇高价值的基础之上。我们坚定，是因为我们追求的是真理。我们坚定，是因为我们遵循的是规律。我们坚定，是因为我们代表的是最广大人民根本利益。</a:t>
              </a:r>
            </a:p>
            <a:p>
              <a:pPr marL="0" marR="0" lvl="0" indent="623888" algn="r"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——2016</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10</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日，习近平在纪念红军长征胜利</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80</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周年大会上的讲话</a:t>
              </a:r>
            </a:p>
          </p:txBody>
        </p:sp>
        <p:grpSp>
          <p:nvGrpSpPr>
            <p:cNvPr id="18" name="组合 17">
              <a:extLst>
                <a:ext uri="{FF2B5EF4-FFF2-40B4-BE49-F238E27FC236}">
                  <a16:creationId xmlns:a16="http://schemas.microsoft.com/office/drawing/2014/main" xmlns="" id="{0D9D8FC0-868D-4A6A-8870-7B33468ED53E}"/>
                </a:ext>
              </a:extLst>
            </p:cNvPr>
            <p:cNvGrpSpPr/>
            <p:nvPr/>
          </p:nvGrpSpPr>
          <p:grpSpPr>
            <a:xfrm>
              <a:off x="1064746" y="2843932"/>
              <a:ext cx="11127253" cy="3197226"/>
              <a:chOff x="1064747" y="2676527"/>
              <a:chExt cx="10065216" cy="3197226"/>
            </a:xfrm>
          </p:grpSpPr>
          <p:sp>
            <p:nvSpPr>
              <p:cNvPr id="19" name="任意多边形 105">
                <a:extLst>
                  <a:ext uri="{FF2B5EF4-FFF2-40B4-BE49-F238E27FC236}">
                    <a16:creationId xmlns:a16="http://schemas.microsoft.com/office/drawing/2014/main" xmlns="" id="{0557223B-7BE4-4ECA-89CD-39FC125814C4}"/>
                  </a:ext>
                </a:extLst>
              </p:cNvPr>
              <p:cNvSpPr/>
              <p:nvPr/>
            </p:nvSpPr>
            <p:spPr>
              <a:xfrm>
                <a:off x="1083797" y="2686053"/>
                <a:ext cx="10031878" cy="3168650"/>
              </a:xfrm>
              <a:custGeom>
                <a:avLst/>
                <a:gdLst>
                  <a:gd name="connsiteX0" fmla="*/ 0 w 10031878"/>
                  <a:gd name="connsiteY0" fmla="*/ 0 h 3168650"/>
                  <a:gd name="connsiteX1" fmla="*/ 10031878 w 10031878"/>
                  <a:gd name="connsiteY1" fmla="*/ 0 h 3168650"/>
                  <a:gd name="connsiteX2" fmla="*/ 10031878 w 10031878"/>
                  <a:gd name="connsiteY2" fmla="*/ 2663562 h 3168650"/>
                  <a:gd name="connsiteX3" fmla="*/ 9526790 w 10031878"/>
                  <a:gd name="connsiteY3" fmla="*/ 3168650 h 3168650"/>
                  <a:gd name="connsiteX4" fmla="*/ 0 w 10031878"/>
                  <a:gd name="connsiteY4" fmla="*/ 3168650 h 3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878" h="3168650">
                    <a:moveTo>
                      <a:pt x="0" y="0"/>
                    </a:moveTo>
                    <a:lnTo>
                      <a:pt x="10031878" y="0"/>
                    </a:lnTo>
                    <a:lnTo>
                      <a:pt x="10031878" y="2663562"/>
                    </a:lnTo>
                    <a:lnTo>
                      <a:pt x="9526790" y="3168650"/>
                    </a:lnTo>
                    <a:lnTo>
                      <a:pt x="0" y="3168650"/>
                    </a:lnTo>
                    <a:close/>
                  </a:path>
                </a:pathLst>
              </a:custGeom>
              <a:noFill/>
              <a:ln>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0" name="任意多边形 106">
                <a:extLst>
                  <a:ext uri="{FF2B5EF4-FFF2-40B4-BE49-F238E27FC236}">
                    <a16:creationId xmlns:a16="http://schemas.microsoft.com/office/drawing/2014/main" xmlns="" id="{5C42B5B7-035A-4CBF-8A47-4262B6650E40}"/>
                  </a:ext>
                </a:extLst>
              </p:cNvPr>
              <p:cNvSpPr/>
              <p:nvPr/>
            </p:nvSpPr>
            <p:spPr>
              <a:xfrm>
                <a:off x="10475119" y="2676527"/>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1" name="任意多边形 107">
                <a:extLst>
                  <a:ext uri="{FF2B5EF4-FFF2-40B4-BE49-F238E27FC236}">
                    <a16:creationId xmlns:a16="http://schemas.microsoft.com/office/drawing/2014/main" xmlns="" id="{40BB27DB-A90C-425D-BD7E-3B2173FD06DE}"/>
                  </a:ext>
                </a:extLst>
              </p:cNvPr>
              <p:cNvSpPr/>
              <p:nvPr/>
            </p:nvSpPr>
            <p:spPr>
              <a:xfrm flipH="1" flipV="1">
                <a:off x="1064747" y="5158464"/>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grpSp>
      <p:pic>
        <p:nvPicPr>
          <p:cNvPr id="112648" name="图片 2">
            <a:extLst>
              <a:ext uri="{FF2B5EF4-FFF2-40B4-BE49-F238E27FC236}">
                <a16:creationId xmlns:a16="http://schemas.microsoft.com/office/drawing/2014/main" xmlns="" id="{6A6812B5-1AD6-4B00-BAE8-0B78EF5C34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560"/>
          <a:stretch/>
        </p:blipFill>
        <p:spPr bwMode="auto">
          <a:xfrm>
            <a:off x="1452282" y="1784546"/>
            <a:ext cx="2311022" cy="160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0" y="3003584"/>
            <a:ext cx="6278635" cy="903645"/>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读懂你的样子</a:t>
            </a:r>
            <a:endParaRPr kumimoji="0" lang="zh-CN" altLang="en-US" sz="40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7780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9EDC8C5-80DD-4E17-A323-8EF3E68BBD19}"/>
              </a:ext>
            </a:extLst>
          </p:cNvPr>
          <p:cNvPicPr>
            <a:picLocks noChangeAspect="1"/>
          </p:cNvPicPr>
          <p:nvPr/>
        </p:nvPicPr>
        <p:blipFill rotWithShape="1">
          <a:blip r:embed="rId2"/>
          <a:srcRect b="9550"/>
          <a:stretch/>
        </p:blipFill>
        <p:spPr>
          <a:xfrm>
            <a:off x="0" y="-1"/>
            <a:ext cx="12192000" cy="6858001"/>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590190" y="3771922"/>
            <a:ext cx="3647152" cy="1754326"/>
          </a:xfrm>
          <a:prstGeom prst="rect">
            <a:avLst/>
          </a:prstGeom>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认识世界</a:t>
            </a:r>
            <a:endParaRPr kumimoji="0" lang="en-US" altLang="zh-CN"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和改造世界</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568101" y="2368910"/>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pic>
        <p:nvPicPr>
          <p:cNvPr id="16" name="图片 8">
            <a:hlinkClick r:id="rId3" action="ppaction://hlinksldjump"/>
            <a:extLst>
              <a:ext uri="{FF2B5EF4-FFF2-40B4-BE49-F238E27FC236}">
                <a16:creationId xmlns:a16="http://schemas.microsoft.com/office/drawing/2014/main" xmlns="" id="{8A770B10-781C-4149-8635-3EB9DB0C0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7001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7" name="矩形: 圆角 6">
            <a:extLst>
              <a:ext uri="{FF2B5EF4-FFF2-40B4-BE49-F238E27FC236}">
                <a16:creationId xmlns:a16="http://schemas.microsoft.com/office/drawing/2014/main" xmlns="" id="{93533C30-0E3A-4281-9E91-B0CE8FA53765}"/>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pic>
        <p:nvPicPr>
          <p:cNvPr id="3" name="图片 2">
            <a:extLst>
              <a:ext uri="{FF2B5EF4-FFF2-40B4-BE49-F238E27FC236}">
                <a16:creationId xmlns:a16="http://schemas.microsoft.com/office/drawing/2014/main" xmlns="" id="{0E7356B1-18B0-4019-947B-1C812A9F4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3470" y="2310700"/>
            <a:ext cx="2786945" cy="4077198"/>
          </a:xfrm>
          <a:prstGeom prst="rect">
            <a:avLst/>
          </a:prstGeom>
        </p:spPr>
      </p:pic>
      <p:sp>
        <p:nvSpPr>
          <p:cNvPr id="33" name="矩形 4">
            <a:extLst>
              <a:ext uri="{FF2B5EF4-FFF2-40B4-BE49-F238E27FC236}">
                <a16:creationId xmlns:a16="http://schemas.microsoft.com/office/drawing/2014/main" xmlns="" id="{7CA6EE73-315A-4465-B220-7812E1D6D985}"/>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科学实践观的丰富发展</a:t>
            </a:r>
          </a:p>
        </p:txBody>
      </p:sp>
      <p:grpSp>
        <p:nvGrpSpPr>
          <p:cNvPr id="6" name="组合 5">
            <a:extLst>
              <a:ext uri="{FF2B5EF4-FFF2-40B4-BE49-F238E27FC236}">
                <a16:creationId xmlns:a16="http://schemas.microsoft.com/office/drawing/2014/main" xmlns="" id="{7E70940B-6BEC-4858-85CF-E621FFEE2CB4}"/>
              </a:ext>
            </a:extLst>
          </p:cNvPr>
          <p:cNvGrpSpPr/>
          <p:nvPr/>
        </p:nvGrpSpPr>
        <p:grpSpPr>
          <a:xfrm>
            <a:off x="534798" y="2984265"/>
            <a:ext cx="8181315" cy="3327231"/>
            <a:chOff x="175285" y="3035584"/>
            <a:chExt cx="8181315" cy="3327231"/>
          </a:xfrm>
        </p:grpSpPr>
        <p:cxnSp>
          <p:nvCxnSpPr>
            <p:cNvPr id="15" name="Straight Connector 104">
              <a:extLst>
                <a:ext uri="{FF2B5EF4-FFF2-40B4-BE49-F238E27FC236}">
                  <a16:creationId xmlns:a16="http://schemas.microsoft.com/office/drawing/2014/main" xmlns="" id="{6EA99A8B-4D49-4FE0-8C05-EE62B99630D9}"/>
                </a:ext>
              </a:extLst>
            </p:cNvPr>
            <p:cNvCxnSpPr>
              <a:cxnSpLocks noChangeShapeType="1"/>
            </p:cNvCxnSpPr>
            <p:nvPr/>
          </p:nvCxnSpPr>
          <p:spPr bwMode="auto">
            <a:xfrm flipH="1">
              <a:off x="2111982" y="3559748"/>
              <a:ext cx="1659918"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sp>
          <p:nvSpPr>
            <p:cNvPr id="5" name="矩形 4">
              <a:extLst>
                <a:ext uri="{FF2B5EF4-FFF2-40B4-BE49-F238E27FC236}">
                  <a16:creationId xmlns:a16="http://schemas.microsoft.com/office/drawing/2014/main" xmlns="" id="{D2EFC221-B1C0-4352-807B-BD2FA14A8202}"/>
                </a:ext>
              </a:extLst>
            </p:cNvPr>
            <p:cNvSpPr/>
            <p:nvPr/>
          </p:nvSpPr>
          <p:spPr>
            <a:xfrm>
              <a:off x="175285" y="3256354"/>
              <a:ext cx="902811" cy="523220"/>
            </a:xfrm>
            <a:prstGeom prst="rect">
              <a:avLst/>
            </a:prstGeom>
          </p:spPr>
          <p:txBody>
            <a:bodyPr wrap="none">
              <a:spAutoFit/>
            </a:bodyPr>
            <a:lstStyle/>
            <a:p>
              <a:r>
                <a:rPr lang="zh-CN" altLang="en-US" sz="2800" b="1" dirty="0">
                  <a:solidFill>
                    <a:prstClr val="black"/>
                  </a:solidFill>
                </a:rPr>
                <a:t>列宁</a:t>
              </a:r>
              <a:endParaRPr lang="zh-CN" altLang="en-US" sz="2800" b="1" dirty="0"/>
            </a:p>
          </p:txBody>
        </p:sp>
        <p:grpSp>
          <p:nvGrpSpPr>
            <p:cNvPr id="22" name="组合 21">
              <a:extLst>
                <a:ext uri="{FF2B5EF4-FFF2-40B4-BE49-F238E27FC236}">
                  <a16:creationId xmlns:a16="http://schemas.microsoft.com/office/drawing/2014/main" xmlns="" id="{FF159A4B-A649-4DF4-A0F9-5B112E3AF6D7}"/>
                </a:ext>
              </a:extLst>
            </p:cNvPr>
            <p:cNvGrpSpPr/>
            <p:nvPr/>
          </p:nvGrpSpPr>
          <p:grpSpPr>
            <a:xfrm>
              <a:off x="6403388" y="3035584"/>
              <a:ext cx="968704" cy="968704"/>
              <a:chOff x="4794210" y="3190675"/>
              <a:chExt cx="968704" cy="968704"/>
            </a:xfrm>
          </p:grpSpPr>
          <p:sp>
            <p:nvSpPr>
              <p:cNvPr id="16" name="Oval 112">
                <a:extLst>
                  <a:ext uri="{FF2B5EF4-FFF2-40B4-BE49-F238E27FC236}">
                    <a16:creationId xmlns:a16="http://schemas.microsoft.com/office/drawing/2014/main" xmlns="" id="{C9482696-1C5E-42A7-BCE9-A3E415FCAF08}"/>
                  </a:ext>
                </a:extLst>
              </p:cNvPr>
              <p:cNvSpPr>
                <a:spLocks noChangeArrowheads="1"/>
              </p:cNvSpPr>
              <p:nvPr/>
            </p:nvSpPr>
            <p:spPr bwMode="auto">
              <a:xfrm>
                <a:off x="4794210" y="3190675"/>
                <a:ext cx="968704" cy="968704"/>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26" name="矩形 25">
                <a:extLst>
                  <a:ext uri="{FF2B5EF4-FFF2-40B4-BE49-F238E27FC236}">
                    <a16:creationId xmlns:a16="http://schemas.microsoft.com/office/drawing/2014/main" xmlns="" id="{9C083443-23DC-44E0-BA6E-07677FB48E49}"/>
                  </a:ext>
                </a:extLst>
              </p:cNvPr>
              <p:cNvSpPr/>
              <p:nvPr/>
            </p:nvSpPr>
            <p:spPr>
              <a:xfrm>
                <a:off x="4869725" y="3442223"/>
                <a:ext cx="800219" cy="461665"/>
              </a:xfrm>
              <a:prstGeom prst="rect">
                <a:avLst/>
              </a:prstGeom>
            </p:spPr>
            <p:txBody>
              <a:bodyPr wrap="none">
                <a:spAutoFit/>
              </a:bodyPr>
              <a:lstStyle/>
              <a:p>
                <a:r>
                  <a:rPr lang="zh-CN" altLang="en-US" sz="2400" dirty="0">
                    <a:solidFill>
                      <a:prstClr val="black"/>
                    </a:solidFill>
                  </a:rPr>
                  <a:t>强调</a:t>
                </a:r>
                <a:endParaRPr lang="zh-CN" altLang="en-US" dirty="0"/>
              </a:p>
            </p:txBody>
          </p:sp>
        </p:grpSp>
        <p:sp>
          <p:nvSpPr>
            <p:cNvPr id="27" name="矩形 26">
              <a:extLst>
                <a:ext uri="{FF2B5EF4-FFF2-40B4-BE49-F238E27FC236}">
                  <a16:creationId xmlns:a16="http://schemas.microsoft.com/office/drawing/2014/main" xmlns="" id="{4C6E8773-DDDB-4DCB-836B-2F89D681D7CE}"/>
                </a:ext>
              </a:extLst>
            </p:cNvPr>
            <p:cNvSpPr/>
            <p:nvPr/>
          </p:nvSpPr>
          <p:spPr>
            <a:xfrm>
              <a:off x="5418993" y="4120406"/>
              <a:ext cx="2937607" cy="2242409"/>
            </a:xfrm>
            <a:prstGeom prst="rect">
              <a:avLst/>
            </a:prstGeom>
          </p:spPr>
          <p:txBody>
            <a:bodyPr wrap="square">
              <a:spAutoFit/>
            </a:bodyPr>
            <a:lstStyle/>
            <a:p>
              <a:pPr lvl="0" algn="just">
                <a:lnSpc>
                  <a:spcPct val="150000"/>
                </a:lnSpc>
                <a:defRPr/>
              </a:pPr>
              <a:r>
                <a:rPr lang="zh-CN" altLang="en-US" sz="2400" dirty="0">
                  <a:solidFill>
                    <a:prstClr val="black"/>
                  </a:solidFill>
                </a:rPr>
                <a:t>“如果把实践标准作为认识论的基础，那么我们就必然得出唯物主义”</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0" name="矩形 29">
              <a:extLst>
                <a:ext uri="{FF2B5EF4-FFF2-40B4-BE49-F238E27FC236}">
                  <a16:creationId xmlns:a16="http://schemas.microsoft.com/office/drawing/2014/main" xmlns="" id="{86C8954C-30BB-4B7C-AD7D-D716CC979AD0}"/>
                </a:ext>
              </a:extLst>
            </p:cNvPr>
            <p:cNvSpPr/>
            <p:nvPr/>
          </p:nvSpPr>
          <p:spPr>
            <a:xfrm>
              <a:off x="454036" y="4120406"/>
              <a:ext cx="2402764" cy="2242409"/>
            </a:xfrm>
            <a:prstGeom prst="rect">
              <a:avLst/>
            </a:prstGeom>
          </p:spPr>
          <p:txBody>
            <a:bodyPr wrap="square">
              <a:spAutoFit/>
            </a:bodyPr>
            <a:lstStyle/>
            <a:p>
              <a:pPr lvl="0" algn="just">
                <a:lnSpc>
                  <a:spcPct val="150000"/>
                </a:lnSpc>
                <a:defRPr/>
              </a:pPr>
              <a:r>
                <a:rPr lang="zh-CN" altLang="en-US" sz="2400" dirty="0">
                  <a:solidFill>
                    <a:prstClr val="black"/>
                  </a:solidFill>
                </a:rPr>
                <a:t>“生活、实践的观点，应该是认识论的首要的和基本的观点”</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20" name="组合 19">
              <a:extLst>
                <a:ext uri="{FF2B5EF4-FFF2-40B4-BE49-F238E27FC236}">
                  <a16:creationId xmlns:a16="http://schemas.microsoft.com/office/drawing/2014/main" xmlns="" id="{D8CA4EB4-D603-4286-824F-91CCC090F22F}"/>
                </a:ext>
              </a:extLst>
            </p:cNvPr>
            <p:cNvGrpSpPr/>
            <p:nvPr/>
          </p:nvGrpSpPr>
          <p:grpSpPr>
            <a:xfrm>
              <a:off x="3763307" y="3035584"/>
              <a:ext cx="968704" cy="968704"/>
              <a:chOff x="4794210" y="3190675"/>
              <a:chExt cx="968704" cy="968704"/>
            </a:xfrm>
          </p:grpSpPr>
          <p:sp>
            <p:nvSpPr>
              <p:cNvPr id="24" name="Oval 112">
                <a:extLst>
                  <a:ext uri="{FF2B5EF4-FFF2-40B4-BE49-F238E27FC236}">
                    <a16:creationId xmlns:a16="http://schemas.microsoft.com/office/drawing/2014/main" xmlns="" id="{BC580C0A-29DD-45F8-B89D-034F857D4AF7}"/>
                  </a:ext>
                </a:extLst>
              </p:cNvPr>
              <p:cNvSpPr>
                <a:spLocks noChangeArrowheads="1"/>
              </p:cNvSpPr>
              <p:nvPr/>
            </p:nvSpPr>
            <p:spPr bwMode="auto">
              <a:xfrm>
                <a:off x="4794210" y="3190675"/>
                <a:ext cx="968704" cy="968704"/>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25" name="矩形 24">
                <a:extLst>
                  <a:ext uri="{FF2B5EF4-FFF2-40B4-BE49-F238E27FC236}">
                    <a16:creationId xmlns:a16="http://schemas.microsoft.com/office/drawing/2014/main" xmlns="" id="{BB4B06A8-3018-4FA6-B532-7BB10D5FDEAC}"/>
                  </a:ext>
                </a:extLst>
              </p:cNvPr>
              <p:cNvSpPr/>
              <p:nvPr/>
            </p:nvSpPr>
            <p:spPr>
              <a:xfrm>
                <a:off x="4869725" y="3442223"/>
                <a:ext cx="800219" cy="461665"/>
              </a:xfrm>
              <a:prstGeom prst="rect">
                <a:avLst/>
              </a:prstGeom>
            </p:spPr>
            <p:txBody>
              <a:bodyPr wrap="none">
                <a:spAutoFit/>
              </a:bodyPr>
              <a:lstStyle/>
              <a:p>
                <a:r>
                  <a:rPr lang="zh-CN" altLang="en-US" sz="2400" dirty="0">
                    <a:solidFill>
                      <a:prstClr val="black"/>
                    </a:solidFill>
                  </a:rPr>
                  <a:t>阐述</a:t>
                </a:r>
                <a:endParaRPr lang="zh-CN" altLang="en-US" dirty="0"/>
              </a:p>
            </p:txBody>
          </p:sp>
        </p:grpSp>
        <p:sp>
          <p:nvSpPr>
            <p:cNvPr id="29" name="矩形 28">
              <a:extLst>
                <a:ext uri="{FF2B5EF4-FFF2-40B4-BE49-F238E27FC236}">
                  <a16:creationId xmlns:a16="http://schemas.microsoft.com/office/drawing/2014/main" xmlns="" id="{1179CCF5-7FBF-4CD4-9F71-A65EDD45DEA9}"/>
                </a:ext>
              </a:extLst>
            </p:cNvPr>
            <p:cNvSpPr/>
            <p:nvPr/>
          </p:nvSpPr>
          <p:spPr>
            <a:xfrm>
              <a:off x="3392480" y="4120406"/>
              <a:ext cx="1710358" cy="1688411"/>
            </a:xfrm>
            <a:prstGeom prst="rect">
              <a:avLst/>
            </a:prstGeom>
          </p:spPr>
          <p:txBody>
            <a:bodyPr wrap="square">
              <a:spAutoFit/>
            </a:bodyPr>
            <a:lstStyle/>
            <a:p>
              <a:pPr lvl="0" algn="just">
                <a:lnSpc>
                  <a:spcPct val="150000"/>
                </a:lnSpc>
                <a:defRPr/>
              </a:pPr>
              <a:r>
                <a:rPr lang="zh-CN" altLang="en-US" sz="2400" dirty="0">
                  <a:solidFill>
                    <a:prstClr val="black"/>
                  </a:solidFill>
                </a:rPr>
                <a:t>实践基础上认识的辩证运动和发展</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34" name="组合 33">
              <a:extLst>
                <a:ext uri="{FF2B5EF4-FFF2-40B4-BE49-F238E27FC236}">
                  <a16:creationId xmlns:a16="http://schemas.microsoft.com/office/drawing/2014/main" xmlns="" id="{E1FCD2F3-34AC-4D28-8BB2-8C72D843DA4B}"/>
                </a:ext>
              </a:extLst>
            </p:cNvPr>
            <p:cNvGrpSpPr/>
            <p:nvPr/>
          </p:nvGrpSpPr>
          <p:grpSpPr>
            <a:xfrm>
              <a:off x="1171066" y="3035584"/>
              <a:ext cx="968704" cy="968704"/>
              <a:chOff x="4794210" y="3190675"/>
              <a:chExt cx="968704" cy="968704"/>
            </a:xfrm>
          </p:grpSpPr>
          <p:sp>
            <p:nvSpPr>
              <p:cNvPr id="35" name="Oval 112">
                <a:extLst>
                  <a:ext uri="{FF2B5EF4-FFF2-40B4-BE49-F238E27FC236}">
                    <a16:creationId xmlns:a16="http://schemas.microsoft.com/office/drawing/2014/main" xmlns="" id="{D28C4E9B-6B30-4955-880A-8A2C3753319D}"/>
                  </a:ext>
                </a:extLst>
              </p:cNvPr>
              <p:cNvSpPr>
                <a:spLocks noChangeArrowheads="1"/>
              </p:cNvSpPr>
              <p:nvPr/>
            </p:nvSpPr>
            <p:spPr bwMode="auto">
              <a:xfrm>
                <a:off x="4794210" y="3190675"/>
                <a:ext cx="968704" cy="968704"/>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36" name="矩形 35">
                <a:extLst>
                  <a:ext uri="{FF2B5EF4-FFF2-40B4-BE49-F238E27FC236}">
                    <a16:creationId xmlns:a16="http://schemas.microsoft.com/office/drawing/2014/main" xmlns="" id="{156B2F35-BA5F-4C8F-B0A5-F97BD78A68F3}"/>
                  </a:ext>
                </a:extLst>
              </p:cNvPr>
              <p:cNvSpPr/>
              <p:nvPr/>
            </p:nvSpPr>
            <p:spPr>
              <a:xfrm>
                <a:off x="4869725" y="3264423"/>
                <a:ext cx="800219" cy="830997"/>
              </a:xfrm>
              <a:prstGeom prst="rect">
                <a:avLst/>
              </a:prstGeom>
            </p:spPr>
            <p:txBody>
              <a:bodyPr wrap="none">
                <a:spAutoFit/>
              </a:bodyPr>
              <a:lstStyle/>
              <a:p>
                <a:r>
                  <a:rPr lang="zh-CN" altLang="en-US" sz="2400" dirty="0">
                    <a:solidFill>
                      <a:prstClr val="black"/>
                    </a:solidFill>
                  </a:rPr>
                  <a:t>明确</a:t>
                </a:r>
              </a:p>
              <a:p>
                <a:r>
                  <a:rPr lang="zh-CN" altLang="en-US" sz="2400" dirty="0">
                    <a:solidFill>
                      <a:prstClr val="black"/>
                    </a:solidFill>
                  </a:rPr>
                  <a:t>提出</a:t>
                </a:r>
              </a:p>
            </p:txBody>
          </p:sp>
        </p:grpSp>
        <p:cxnSp>
          <p:nvCxnSpPr>
            <p:cNvPr id="37" name="Straight Connector 104">
              <a:extLst>
                <a:ext uri="{FF2B5EF4-FFF2-40B4-BE49-F238E27FC236}">
                  <a16:creationId xmlns:a16="http://schemas.microsoft.com/office/drawing/2014/main" xmlns="" id="{BD142EB6-DABD-4B8A-907A-AA7BBDC1FC94}"/>
                </a:ext>
              </a:extLst>
            </p:cNvPr>
            <p:cNvCxnSpPr>
              <a:cxnSpLocks noChangeShapeType="1"/>
            </p:cNvCxnSpPr>
            <p:nvPr/>
          </p:nvCxnSpPr>
          <p:spPr bwMode="auto">
            <a:xfrm flipH="1">
              <a:off x="4753582" y="3559748"/>
              <a:ext cx="1659918"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grpSp>
    </p:spTree>
    <p:extLst>
      <p:ext uri="{BB962C8B-B14F-4D97-AF65-F5344CB8AC3E}">
        <p14:creationId xmlns:p14="http://schemas.microsoft.com/office/powerpoint/2010/main" val="2539675099"/>
      </p:ext>
    </p:extLst>
  </p:cSld>
  <p:clrMapOvr>
    <a:masterClrMapping/>
  </p:clrMapOvr>
  <p:transition spd="med">
    <p:pull/>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xmlns="" id="{7616C7C8-DAB9-4324-AF5B-006CB0B4E8F6}"/>
              </a:ext>
            </a:extLst>
          </p:cNvPr>
          <p:cNvPicPr>
            <a:picLocks noChangeAspect="1"/>
          </p:cNvPicPr>
          <p:nvPr/>
        </p:nvPicPr>
        <p:blipFill rotWithShape="1">
          <a:blip r:embed="rId3"/>
          <a:srcRect t="15391" b="1"/>
          <a:stretch/>
        </p:blipFill>
        <p:spPr>
          <a:xfrm>
            <a:off x="-1" y="-19052"/>
            <a:ext cx="12191999" cy="6877052"/>
          </a:xfrm>
          <a:prstGeom prst="rect">
            <a:avLst/>
          </a:prstGeom>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188232" y="4379771"/>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717822"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8" y="4625992"/>
              <a:ext cx="5959654"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实现理论创新和实践创新的良性互动</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283944" y="2888822"/>
            <a:ext cx="9693472" cy="1015663"/>
            <a:chOff x="1283944" y="2888822"/>
            <a:chExt cx="9693472"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4" y="2888822"/>
              <a:ext cx="9693472" cy="1015663"/>
              <a:chOff x="1041962" y="994023"/>
              <a:chExt cx="9693472" cy="1015663"/>
            </a:xfrm>
          </p:grpSpPr>
          <p:grpSp>
            <p:nvGrpSpPr>
              <p:cNvPr id="33" name="组合 32">
                <a:extLst>
                  <a:ext uri="{FF2B5EF4-FFF2-40B4-BE49-F238E27FC236}">
                    <a16:creationId xmlns:a16="http://schemas.microsoft.com/office/drawing/2014/main" xmlns="" id="{7F5C19FB-0538-4C72-B99F-AF26A1877A5D}"/>
                  </a:ext>
                </a:extLst>
              </p:cNvPr>
              <p:cNvGrpSpPr/>
              <p:nvPr/>
            </p:nvGrpSpPr>
            <p:grpSpPr>
              <a:xfrm>
                <a:off x="1041962" y="994023"/>
                <a:ext cx="9693471" cy="1015663"/>
                <a:chOff x="1041962" y="689223"/>
                <a:chExt cx="13005775"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2" y="689223"/>
                  <a:ext cx="13005775"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a16="http://schemas.microsoft.com/office/drawing/2014/main" xmlns=""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851914" y="3127518"/>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一切从实际出发，实事求是</a:t>
              </a:r>
            </a:p>
          </p:txBody>
        </p:sp>
      </p:grpSp>
      <p:grpSp>
        <p:nvGrpSpPr>
          <p:cNvPr id="12" name="组合 11">
            <a:extLst>
              <a:ext uri="{FF2B5EF4-FFF2-40B4-BE49-F238E27FC236}">
                <a16:creationId xmlns:a16="http://schemas.microsoft.com/office/drawing/2014/main" xmlns="" id="{3F8B4F32-4387-4FDB-8CDE-5D3F65F73B51}"/>
              </a:ext>
            </a:extLst>
          </p:cNvPr>
          <p:cNvGrpSpPr/>
          <p:nvPr/>
        </p:nvGrpSpPr>
        <p:grpSpPr>
          <a:xfrm>
            <a:off x="608884" y="1397874"/>
            <a:ext cx="9480006" cy="1015663"/>
            <a:chOff x="608884" y="1397874"/>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608884" y="1397874"/>
              <a:ext cx="9480006" cy="1015663"/>
              <a:chOff x="1041966" y="994023"/>
              <a:chExt cx="9480006" cy="1015663"/>
            </a:xfrm>
          </p:grpSpPr>
          <p:grpSp>
            <p:nvGrpSpPr>
              <p:cNvPr id="15" name="组合 14">
                <a:extLst>
                  <a:ext uri="{FF2B5EF4-FFF2-40B4-BE49-F238E27FC236}">
                    <a16:creationId xmlns:a16="http://schemas.microsoft.com/office/drawing/2014/main" xmlns="" id="{16FC66C5-546A-4857-8B03-AEE48732837C}"/>
                  </a:ext>
                </a:extLst>
              </p:cNvPr>
              <p:cNvGrpSpPr/>
              <p:nvPr/>
            </p:nvGrpSpPr>
            <p:grpSpPr>
              <a:xfrm>
                <a:off x="1041966" y="994023"/>
                <a:ext cx="9454970" cy="1015663"/>
                <a:chOff x="1041966" y="689223"/>
                <a:chExt cx="12685777"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11">
                  <a:extLst>
                    <a:ext uri="{FF2B5EF4-FFF2-40B4-BE49-F238E27FC236}">
                      <a16:creationId xmlns:a16="http://schemas.microsoft.com/office/drawing/2014/main" xmlns="" id="{72818730-6D2A-47DF-B1AF-47E025BB6DFF}"/>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6" action="ppaction://hlinksldjump"/>
              <a:extLst>
                <a:ext uri="{FF2B5EF4-FFF2-40B4-BE49-F238E27FC236}">
                  <a16:creationId xmlns:a16="http://schemas.microsoft.com/office/drawing/2014/main" xmlns="" id="{49F74FA2-97F1-47B7-BD4D-72B1CBDD4FA9}"/>
                </a:ext>
              </a:extLst>
            </p:cNvPr>
            <p:cNvSpPr/>
            <p:nvPr/>
          </p:nvSpPr>
          <p:spPr>
            <a:xfrm>
              <a:off x="4041312" y="1633498"/>
              <a:ext cx="5407456"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认识世界和改造世界相结合</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306821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9" name="矩形 7">
            <a:extLst>
              <a:ext uri="{FF2B5EF4-FFF2-40B4-BE49-F238E27FC236}">
                <a16:creationId xmlns:a16="http://schemas.microsoft.com/office/drawing/2014/main" xmlns="" id="{AA58C9FF-55FF-4B37-BE16-314D82ADFE0B}"/>
              </a:ext>
            </a:extLst>
          </p:cNvPr>
          <p:cNvSpPr>
            <a:spLocks noChangeArrowheads="1"/>
          </p:cNvSpPr>
          <p:nvPr/>
        </p:nvSpPr>
        <p:spPr bwMode="auto">
          <a:xfrm>
            <a:off x="1618383" y="3609109"/>
            <a:ext cx="4257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认识世界和改造世界</a:t>
            </a:r>
          </a:p>
        </p:txBody>
      </p:sp>
      <p:sp>
        <p:nvSpPr>
          <p:cNvPr id="12" name="Freeform 23">
            <a:extLst>
              <a:ext uri="{FF2B5EF4-FFF2-40B4-BE49-F238E27FC236}">
                <a16:creationId xmlns:a16="http://schemas.microsoft.com/office/drawing/2014/main" xmlns="" id="{4FB8F261-1D33-4C80-A23A-109C534BEABF}"/>
              </a:ext>
            </a:extLst>
          </p:cNvPr>
          <p:cNvSpPr>
            <a:spLocks noChangeArrowheads="1"/>
          </p:cNvSpPr>
          <p:nvPr/>
        </p:nvSpPr>
        <p:spPr bwMode="auto">
          <a:xfrm>
            <a:off x="1950604" y="2440709"/>
            <a:ext cx="1506538" cy="984250"/>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3" name="Freeform 24">
            <a:extLst>
              <a:ext uri="{FF2B5EF4-FFF2-40B4-BE49-F238E27FC236}">
                <a16:creationId xmlns:a16="http://schemas.microsoft.com/office/drawing/2014/main" xmlns="" id="{14A4C090-A04A-4C57-BFC3-0C3166C29242}"/>
              </a:ext>
            </a:extLst>
          </p:cNvPr>
          <p:cNvSpPr>
            <a:spLocks noChangeArrowheads="1"/>
          </p:cNvSpPr>
          <p:nvPr/>
        </p:nvSpPr>
        <p:spPr bwMode="auto">
          <a:xfrm>
            <a:off x="3677804" y="2440709"/>
            <a:ext cx="292100" cy="984250"/>
          </a:xfrm>
          <a:custGeom>
            <a:avLst/>
            <a:gdLst>
              <a:gd name="T0" fmla="*/ 2147483646 w 142"/>
              <a:gd name="T1" fmla="*/ 2147483646 h 604"/>
              <a:gd name="T2" fmla="*/ 2147483646 w 142"/>
              <a:gd name="T3" fmla="*/ 2147483646 h 604"/>
              <a:gd name="T4" fmla="*/ 0 w 142"/>
              <a:gd name="T5" fmla="*/ 2147483646 h 604"/>
              <a:gd name="T6" fmla="*/ 2147483646 w 142"/>
              <a:gd name="T7" fmla="*/ 2147483646 h 604"/>
              <a:gd name="T8" fmla="*/ 2147483646 w 142"/>
              <a:gd name="T9" fmla="*/ 2147483646 h 604"/>
              <a:gd name="T10" fmla="*/ 2147483646 w 142"/>
              <a:gd name="T11" fmla="*/ 2147483646 h 604"/>
              <a:gd name="T12" fmla="*/ 2147483646 w 142"/>
              <a:gd name="T13" fmla="*/ 0 h 604"/>
              <a:gd name="T14" fmla="*/ 2147483646 w 142"/>
              <a:gd name="T15" fmla="*/ 2147483646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4" name="Freeform 25">
            <a:extLst>
              <a:ext uri="{FF2B5EF4-FFF2-40B4-BE49-F238E27FC236}">
                <a16:creationId xmlns:a16="http://schemas.microsoft.com/office/drawing/2014/main" xmlns="" id="{26F29401-39A6-48FF-98BC-BE2D3E48C822}"/>
              </a:ext>
            </a:extLst>
          </p:cNvPr>
          <p:cNvSpPr>
            <a:spLocks noChangeArrowheads="1"/>
          </p:cNvSpPr>
          <p:nvPr/>
        </p:nvSpPr>
        <p:spPr bwMode="auto">
          <a:xfrm flipH="1">
            <a:off x="4190567" y="2440709"/>
            <a:ext cx="1509712" cy="984250"/>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xmlns="" id="{D68FA8B8-404D-4DF2-B6EE-108B66B2DD22}"/>
              </a:ext>
            </a:extLst>
          </p:cNvPr>
          <p:cNvGrpSpPr>
            <a:grpSpLocks/>
          </p:cNvGrpSpPr>
          <p:nvPr/>
        </p:nvGrpSpPr>
        <p:grpSpPr bwMode="auto">
          <a:xfrm>
            <a:off x="1367992" y="1729509"/>
            <a:ext cx="4911725" cy="588963"/>
            <a:chOff x="2028827" y="1503981"/>
            <a:chExt cx="4911725" cy="588809"/>
          </a:xfrm>
        </p:grpSpPr>
        <p:sp>
          <p:nvSpPr>
            <p:cNvPr id="16" name="AutoShape 8">
              <a:extLst>
                <a:ext uri="{FF2B5EF4-FFF2-40B4-BE49-F238E27FC236}">
                  <a16:creationId xmlns:a16="http://schemas.microsoft.com/office/drawing/2014/main" xmlns="" id="{F9E1B4C8-59E9-4E46-BD68-BB93C74CD88E}"/>
                </a:ext>
              </a:extLst>
            </p:cNvPr>
            <p:cNvSpPr>
              <a:spLocks noChangeArrowheads="1"/>
            </p:cNvSpPr>
            <p:nvPr/>
          </p:nvSpPr>
          <p:spPr bwMode="auto">
            <a:xfrm>
              <a:off x="2028827" y="1503981"/>
              <a:ext cx="4911725" cy="588809"/>
            </a:xfrm>
            <a:prstGeom prst="roundRect">
              <a:avLst>
                <a:gd name="adj" fmla="val 7333"/>
              </a:avLst>
            </a:prstGeom>
            <a:solidFill>
              <a:srgbClr val="AB6040"/>
            </a:solidFill>
            <a:ln>
              <a:noFill/>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5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751" name="Text Box 21">
              <a:extLst>
                <a:ext uri="{FF2B5EF4-FFF2-40B4-BE49-F238E27FC236}">
                  <a16:creationId xmlns:a16="http://schemas.microsoft.com/office/drawing/2014/main" xmlns="" id="{B4F153DA-E189-4C59-8B3A-8B836536043F}"/>
                </a:ext>
              </a:extLst>
            </p:cNvPr>
            <p:cNvSpPr txBox="1">
              <a:spLocks noChangeArrowheads="1"/>
            </p:cNvSpPr>
            <p:nvPr/>
          </p:nvSpPr>
          <p:spPr bwMode="auto">
            <a:xfrm>
              <a:off x="2028827" y="1576987"/>
              <a:ext cx="4911725" cy="44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574" tIns="36287" rIns="72574" bIns="36287">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人类创造历史的基本活动是什么？</a:t>
              </a:r>
            </a:p>
          </p:txBody>
        </p:sp>
      </p:grpSp>
      <p:grpSp>
        <p:nvGrpSpPr>
          <p:cNvPr id="116747" name="组合 2">
            <a:extLst>
              <a:ext uri="{FF2B5EF4-FFF2-40B4-BE49-F238E27FC236}">
                <a16:creationId xmlns:a16="http://schemas.microsoft.com/office/drawing/2014/main" xmlns="" id="{4C107DD8-E3FA-4A68-912A-53CA8F4AE8DE}"/>
              </a:ext>
            </a:extLst>
          </p:cNvPr>
          <p:cNvGrpSpPr>
            <a:grpSpLocks/>
          </p:cNvGrpSpPr>
          <p:nvPr/>
        </p:nvGrpSpPr>
        <p:grpSpPr bwMode="auto">
          <a:xfrm>
            <a:off x="1110383" y="4466648"/>
            <a:ext cx="5273675" cy="1416050"/>
            <a:chOff x="3394798" y="4711962"/>
            <a:chExt cx="5273319" cy="1417320"/>
          </a:xfrm>
        </p:grpSpPr>
        <p:sp>
          <p:nvSpPr>
            <p:cNvPr id="116748" name="矩形 8">
              <a:extLst>
                <a:ext uri="{FF2B5EF4-FFF2-40B4-BE49-F238E27FC236}">
                  <a16:creationId xmlns:a16="http://schemas.microsoft.com/office/drawing/2014/main" xmlns="" id="{EE411470-C762-4839-AC10-A31F0230D924}"/>
                </a:ext>
              </a:extLst>
            </p:cNvPr>
            <p:cNvSpPr>
              <a:spLocks noChangeArrowheads="1"/>
            </p:cNvSpPr>
            <p:nvPr/>
          </p:nvSpPr>
          <p:spPr bwMode="auto">
            <a:xfrm>
              <a:off x="3459881" y="4889921"/>
              <a:ext cx="5143153" cy="106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ts val="18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认识活动的任务是什么？</a:t>
              </a:r>
              <a:endPar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ts val="180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认识世界和改造世界是什么关系？</a:t>
              </a:r>
            </a:p>
          </p:txBody>
        </p:sp>
        <p:sp>
          <p:nvSpPr>
            <p:cNvPr id="18" name="剪去对角的矩形 3">
              <a:extLst>
                <a:ext uri="{FF2B5EF4-FFF2-40B4-BE49-F238E27FC236}">
                  <a16:creationId xmlns:a16="http://schemas.microsoft.com/office/drawing/2014/main" xmlns="" id="{D937CA04-6236-4355-877D-FD97CA339575}"/>
                </a:ext>
              </a:extLst>
            </p:cNvPr>
            <p:cNvSpPr/>
            <p:nvPr/>
          </p:nvSpPr>
          <p:spPr>
            <a:xfrm>
              <a:off x="3394798" y="4711962"/>
              <a:ext cx="5273319" cy="1417320"/>
            </a:xfrm>
            <a:prstGeom prst="snip2DiagRect">
              <a:avLst/>
            </a:prstGeom>
            <a:noFill/>
            <a:ln w="31750" cap="flat" cmpd="sng" algn="ctr">
              <a:solidFill>
                <a:srgbClr val="AB6040"/>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sp>
        <p:nvSpPr>
          <p:cNvPr id="19" name="文本框 18">
            <a:extLst>
              <a:ext uri="{FF2B5EF4-FFF2-40B4-BE49-F238E27FC236}">
                <a16:creationId xmlns:a16="http://schemas.microsoft.com/office/drawing/2014/main" xmlns="" id="{F3D4B25C-F6E0-43F2-AA36-AD889F17AF9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pic>
        <p:nvPicPr>
          <p:cNvPr id="2" name="图片 1">
            <a:extLst>
              <a:ext uri="{FF2B5EF4-FFF2-40B4-BE49-F238E27FC236}">
                <a16:creationId xmlns:a16="http://schemas.microsoft.com/office/drawing/2014/main" xmlns="" id="{F898842B-9188-42FE-B913-6D380D146FD2}"/>
              </a:ext>
            </a:extLst>
          </p:cNvPr>
          <p:cNvPicPr>
            <a:picLocks noChangeAspect="1"/>
          </p:cNvPicPr>
          <p:nvPr/>
        </p:nvPicPr>
        <p:blipFill rotWithShape="1">
          <a:blip r:embed="rId2"/>
          <a:srcRect r="32847"/>
          <a:stretch/>
        </p:blipFill>
        <p:spPr>
          <a:xfrm>
            <a:off x="6966235" y="1715506"/>
            <a:ext cx="4050295" cy="4167191"/>
          </a:xfrm>
          <a:prstGeom prst="rect">
            <a:avLst/>
          </a:prstGeom>
        </p:spPr>
      </p:pic>
      <p:pic>
        <p:nvPicPr>
          <p:cNvPr id="21" name="图片 8">
            <a:hlinkClick r:id="rId3" action="ppaction://hlinksldjump"/>
            <a:extLst>
              <a:ext uri="{FF2B5EF4-FFF2-40B4-BE49-F238E27FC236}">
                <a16:creationId xmlns:a16="http://schemas.microsoft.com/office/drawing/2014/main" xmlns="" id="{6200B124-8C8F-4AA8-AB11-58C406BDF116}"/>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H_SubTitle_2">
            <a:extLst>
              <a:ext uri="{FF2B5EF4-FFF2-40B4-BE49-F238E27FC236}">
                <a16:creationId xmlns:a16="http://schemas.microsoft.com/office/drawing/2014/main" xmlns="" id="{9B77E726-100E-4065-A9F3-FAECE3E428F4}"/>
              </a:ext>
            </a:extLst>
          </p:cNvPr>
          <p:cNvSpPr/>
          <p:nvPr>
            <p:custDataLst>
              <p:tags r:id="rId1"/>
            </p:custDataLst>
          </p:nvPr>
        </p:nvSpPr>
        <p:spPr>
          <a:xfrm>
            <a:off x="1580785" y="4749628"/>
            <a:ext cx="5918388" cy="567926"/>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ED7D31">
                  <a:lumMod val="75000"/>
                </a:srgbClr>
              </a:solidFill>
              <a:effectLst/>
              <a:uLnTx/>
              <a:uFillTx/>
              <a:latin typeface="微软雅黑"/>
              <a:ea typeface="Microsoft YaHei"/>
              <a:cs typeface="+mn-cs"/>
            </a:endParaRPr>
          </a:p>
        </p:txBody>
      </p:sp>
      <p:sp>
        <p:nvSpPr>
          <p:cNvPr id="37" name="MH_SubTitle_2">
            <a:extLst>
              <a:ext uri="{FF2B5EF4-FFF2-40B4-BE49-F238E27FC236}">
                <a16:creationId xmlns:a16="http://schemas.microsoft.com/office/drawing/2014/main" xmlns="" id="{E9269693-E145-4740-A11E-6D59D7499CAE}"/>
              </a:ext>
            </a:extLst>
          </p:cNvPr>
          <p:cNvSpPr/>
          <p:nvPr>
            <p:custDataLst>
              <p:tags r:id="rId2"/>
            </p:custDataLst>
          </p:nvPr>
        </p:nvSpPr>
        <p:spPr>
          <a:xfrm flipV="1">
            <a:off x="1580785" y="5731662"/>
            <a:ext cx="5918388" cy="567926"/>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ED7D31">
                  <a:lumMod val="75000"/>
                </a:srgbClr>
              </a:solidFill>
              <a:effectLst/>
              <a:uLnTx/>
              <a:uFillTx/>
              <a:latin typeface="微软雅黑"/>
              <a:ea typeface="Microsoft YaHei"/>
              <a:cs typeface="+mn-cs"/>
            </a:endParaRPr>
          </a:p>
        </p:txBody>
      </p:sp>
      <p:sp>
        <p:nvSpPr>
          <p:cNvPr id="117764" name="文本框 5">
            <a:extLst>
              <a:ext uri="{FF2B5EF4-FFF2-40B4-BE49-F238E27FC236}">
                <a16:creationId xmlns:a16="http://schemas.microsoft.com/office/drawing/2014/main" xmlns="" id="{35F48C70-D28A-4F4E-8FFC-1B99BC605876}"/>
              </a:ext>
            </a:extLst>
          </p:cNvPr>
          <p:cNvSpPr txBox="1">
            <a:spLocks noChangeArrowheads="1"/>
          </p:cNvSpPr>
          <p:nvPr/>
        </p:nvSpPr>
        <p:spPr bwMode="auto">
          <a:xfrm>
            <a:off x="1680892" y="4685416"/>
            <a:ext cx="571817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“没有理论指导的实践是盲目的实践”</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4" name="文本框 13">
            <a:extLst>
              <a:ext uri="{FF2B5EF4-FFF2-40B4-BE49-F238E27FC236}">
                <a16:creationId xmlns:a16="http://schemas.microsoft.com/office/drawing/2014/main" xmlns="" id="{80F294FF-B582-4936-8693-C87A7686696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5" name="矩形: 圆角 14">
            <a:extLst>
              <a:ext uri="{FF2B5EF4-FFF2-40B4-BE49-F238E27FC236}">
                <a16:creationId xmlns:a16="http://schemas.microsoft.com/office/drawing/2014/main" xmlns="" id="{762A214C-BC1B-45DF-96F8-50668C8B00D4}"/>
              </a:ext>
            </a:extLst>
          </p:cNvPr>
          <p:cNvSpPr/>
          <p:nvPr/>
        </p:nvSpPr>
        <p:spPr>
          <a:xfrm>
            <a:off x="2496724" y="1064542"/>
            <a:ext cx="71985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（一）认识世界和改造世界及其辩证关系</a:t>
            </a:r>
          </a:p>
        </p:txBody>
      </p:sp>
      <p:grpSp>
        <p:nvGrpSpPr>
          <p:cNvPr id="16" name="组合 15">
            <a:extLst>
              <a:ext uri="{FF2B5EF4-FFF2-40B4-BE49-F238E27FC236}">
                <a16:creationId xmlns:a16="http://schemas.microsoft.com/office/drawing/2014/main" xmlns="" id="{86A120F1-3E9C-42C6-84FA-C61FE76829A2}"/>
              </a:ext>
            </a:extLst>
          </p:cNvPr>
          <p:cNvGrpSpPr/>
          <p:nvPr/>
        </p:nvGrpSpPr>
        <p:grpSpPr>
          <a:xfrm>
            <a:off x="989172" y="1964475"/>
            <a:ext cx="10463951" cy="2389858"/>
            <a:chOff x="2148628" y="1427490"/>
            <a:chExt cx="14851116" cy="3391833"/>
          </a:xfrm>
        </p:grpSpPr>
        <p:cxnSp>
          <p:nvCxnSpPr>
            <p:cNvPr id="21" name="直接连接符 20">
              <a:extLst>
                <a:ext uri="{FF2B5EF4-FFF2-40B4-BE49-F238E27FC236}">
                  <a16:creationId xmlns:a16="http://schemas.microsoft.com/office/drawing/2014/main" xmlns="" id="{2A6CC246-1175-475E-AE9E-4CB6FBCCE34E}"/>
                </a:ext>
              </a:extLst>
            </p:cNvPr>
            <p:cNvCxnSpPr>
              <a:cxnSpLocks/>
            </p:cNvCxnSpPr>
            <p:nvPr/>
          </p:nvCxnSpPr>
          <p:spPr>
            <a:xfrm>
              <a:off x="2362795" y="1557338"/>
              <a:ext cx="14561655" cy="0"/>
            </a:xfrm>
            <a:prstGeom prst="line">
              <a:avLst/>
            </a:prstGeom>
            <a:noFill/>
            <a:ln w="28575" cap="flat" cmpd="sng" algn="ctr">
              <a:solidFill>
                <a:srgbClr val="D8A582"/>
              </a:solidFill>
              <a:prstDash val="solid"/>
              <a:miter lim="800000"/>
            </a:ln>
            <a:effectLst/>
          </p:spPr>
        </p:cxnSp>
        <p:cxnSp>
          <p:nvCxnSpPr>
            <p:cNvPr id="23" name="直接连接符 22">
              <a:extLst>
                <a:ext uri="{FF2B5EF4-FFF2-40B4-BE49-F238E27FC236}">
                  <a16:creationId xmlns:a16="http://schemas.microsoft.com/office/drawing/2014/main" xmlns="" id="{B86A11C7-9E7F-4FE0-836A-FC46F7867DAA}"/>
                </a:ext>
              </a:extLst>
            </p:cNvPr>
            <p:cNvCxnSpPr>
              <a:cxnSpLocks/>
            </p:cNvCxnSpPr>
            <p:nvPr/>
          </p:nvCxnSpPr>
          <p:spPr>
            <a:xfrm>
              <a:off x="2362795" y="4689475"/>
              <a:ext cx="14561655" cy="0"/>
            </a:xfrm>
            <a:prstGeom prst="line">
              <a:avLst/>
            </a:prstGeom>
            <a:noFill/>
            <a:ln w="28575" cap="flat" cmpd="sng" algn="ctr">
              <a:solidFill>
                <a:srgbClr val="D8A582"/>
              </a:solidFill>
              <a:prstDash val="solid"/>
              <a:miter lim="800000"/>
            </a:ln>
            <a:effectLst/>
          </p:spPr>
        </p:cxnSp>
        <p:cxnSp>
          <p:nvCxnSpPr>
            <p:cNvPr id="24" name="直接连接符 23">
              <a:extLst>
                <a:ext uri="{FF2B5EF4-FFF2-40B4-BE49-F238E27FC236}">
                  <a16:creationId xmlns:a16="http://schemas.microsoft.com/office/drawing/2014/main" xmlns="" id="{1D5BAF26-2255-4BE2-8FF7-FDDAD6EFF8FC}"/>
                </a:ext>
              </a:extLst>
            </p:cNvPr>
            <p:cNvCxnSpPr>
              <a:cxnSpLocks/>
            </p:cNvCxnSpPr>
            <p:nvPr/>
          </p:nvCxnSpPr>
          <p:spPr>
            <a:xfrm>
              <a:off x="9396569" y="1557338"/>
              <a:ext cx="0" cy="3132137"/>
            </a:xfrm>
            <a:prstGeom prst="line">
              <a:avLst/>
            </a:prstGeom>
            <a:noFill/>
            <a:ln w="28575" cap="flat" cmpd="sng" algn="ctr">
              <a:solidFill>
                <a:srgbClr val="D8A582"/>
              </a:solidFill>
              <a:prstDash val="solid"/>
              <a:miter lim="800000"/>
            </a:ln>
            <a:effectLst/>
          </p:spPr>
        </p:cxnSp>
        <p:sp>
          <p:nvSpPr>
            <p:cNvPr id="25" name="椭圆 24">
              <a:extLst>
                <a:ext uri="{FF2B5EF4-FFF2-40B4-BE49-F238E27FC236}">
                  <a16:creationId xmlns:a16="http://schemas.microsoft.com/office/drawing/2014/main" xmlns="" id="{D9DCEFDF-CC05-49CC-8BE1-500967820A33}"/>
                </a:ext>
              </a:extLst>
            </p:cNvPr>
            <p:cNvSpPr/>
            <p:nvPr/>
          </p:nvSpPr>
          <p:spPr>
            <a:xfrm>
              <a:off x="16740046" y="1427490"/>
              <a:ext cx="259696" cy="259696"/>
            </a:xfrm>
            <a:prstGeom prst="ellipse">
              <a:avLst/>
            </a:prstGeom>
            <a:solidFill>
              <a:srgbClr val="D8A5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6" name="椭圆 25">
              <a:extLst>
                <a:ext uri="{FF2B5EF4-FFF2-40B4-BE49-F238E27FC236}">
                  <a16:creationId xmlns:a16="http://schemas.microsoft.com/office/drawing/2014/main" xmlns="" id="{5970974A-F95C-42C3-A00E-97D8F97F9996}"/>
                </a:ext>
              </a:extLst>
            </p:cNvPr>
            <p:cNvSpPr/>
            <p:nvPr/>
          </p:nvSpPr>
          <p:spPr>
            <a:xfrm>
              <a:off x="16740048" y="4559627"/>
              <a:ext cx="259696" cy="259696"/>
            </a:xfrm>
            <a:prstGeom prst="ellipse">
              <a:avLst/>
            </a:prstGeom>
            <a:solidFill>
              <a:srgbClr val="D8A5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xmlns="" id="{6F0C281F-11E0-4F04-B2FB-E970B888A7A5}"/>
                </a:ext>
              </a:extLst>
            </p:cNvPr>
            <p:cNvSpPr/>
            <p:nvPr/>
          </p:nvSpPr>
          <p:spPr>
            <a:xfrm>
              <a:off x="2148628" y="1427490"/>
              <a:ext cx="259696" cy="259696"/>
            </a:xfrm>
            <a:prstGeom prst="ellipse">
              <a:avLst/>
            </a:prstGeom>
            <a:solidFill>
              <a:srgbClr val="D8A5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28" name="椭圆 27">
              <a:extLst>
                <a:ext uri="{FF2B5EF4-FFF2-40B4-BE49-F238E27FC236}">
                  <a16:creationId xmlns:a16="http://schemas.microsoft.com/office/drawing/2014/main" xmlns="" id="{4DEC9EBA-B37B-40D9-BB26-D95D258C86AB}"/>
                </a:ext>
              </a:extLst>
            </p:cNvPr>
            <p:cNvSpPr/>
            <p:nvPr/>
          </p:nvSpPr>
          <p:spPr>
            <a:xfrm>
              <a:off x="2148628" y="4559627"/>
              <a:ext cx="259696" cy="259696"/>
            </a:xfrm>
            <a:prstGeom prst="ellipse">
              <a:avLst/>
            </a:prstGeom>
            <a:solidFill>
              <a:srgbClr val="D8A58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grpSp>
      <p:sp>
        <p:nvSpPr>
          <p:cNvPr id="4" name="矩形 3">
            <a:extLst>
              <a:ext uri="{FF2B5EF4-FFF2-40B4-BE49-F238E27FC236}">
                <a16:creationId xmlns:a16="http://schemas.microsoft.com/office/drawing/2014/main" xmlns="" id="{FD0EA3D2-BD7A-47FC-8092-36062BBAE874}"/>
              </a:ext>
            </a:extLst>
          </p:cNvPr>
          <p:cNvSpPr/>
          <p:nvPr/>
        </p:nvSpPr>
        <p:spPr>
          <a:xfrm>
            <a:off x="5390906" y="2379577"/>
            <a:ext cx="553998" cy="1631216"/>
          </a:xfrm>
          <a:prstGeom prst="rect">
            <a:avLst/>
          </a:prstGeom>
        </p:spPr>
        <p:txBody>
          <a:bodyPr vert="eaVert"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rPr>
              <a:t>认识世界</a:t>
            </a:r>
            <a:endParaRPr kumimoji="0" lang="zh-CN" altLang="en-US" sz="1800" b="0"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sp>
        <p:nvSpPr>
          <p:cNvPr id="29" name="文本框 1">
            <a:extLst>
              <a:ext uri="{FF2B5EF4-FFF2-40B4-BE49-F238E27FC236}">
                <a16:creationId xmlns:a16="http://schemas.microsoft.com/office/drawing/2014/main" xmlns="" id="{D291AC91-974C-4476-A3D3-0207FCEC172D}"/>
              </a:ext>
            </a:extLst>
          </p:cNvPr>
          <p:cNvSpPr txBox="1">
            <a:spLocks noChangeArrowheads="1"/>
          </p:cNvSpPr>
          <p:nvPr/>
        </p:nvSpPr>
        <p:spPr bwMode="auto">
          <a:xfrm>
            <a:off x="989172" y="2273715"/>
            <a:ext cx="424598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主体能动地反映客体，获得关于事物的本质和发展规律的科学知识，探索和掌握真理</a:t>
            </a:r>
          </a:p>
        </p:txBody>
      </p:sp>
      <p:sp>
        <p:nvSpPr>
          <p:cNvPr id="30" name="文本框 1">
            <a:extLst>
              <a:ext uri="{FF2B5EF4-FFF2-40B4-BE49-F238E27FC236}">
                <a16:creationId xmlns:a16="http://schemas.microsoft.com/office/drawing/2014/main" xmlns="" id="{15B46A4E-1E80-4B05-B1D8-A9A22353AA0E}"/>
              </a:ext>
            </a:extLst>
          </p:cNvPr>
          <p:cNvSpPr txBox="1">
            <a:spLocks noChangeArrowheads="1"/>
          </p:cNvSpPr>
          <p:nvPr/>
        </p:nvSpPr>
        <p:spPr bwMode="auto">
          <a:xfrm>
            <a:off x="6866852" y="2273715"/>
            <a:ext cx="457356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人类按照有利于自己生存和发展的需要，改变事物的现存形式，创造自己的理想世界和生活方式</a:t>
            </a:r>
          </a:p>
        </p:txBody>
      </p:sp>
      <p:sp>
        <p:nvSpPr>
          <p:cNvPr id="31" name="矩形 30">
            <a:extLst>
              <a:ext uri="{FF2B5EF4-FFF2-40B4-BE49-F238E27FC236}">
                <a16:creationId xmlns:a16="http://schemas.microsoft.com/office/drawing/2014/main" xmlns="" id="{11C563DF-A85F-4F4F-B5E9-0A714F8726FA}"/>
              </a:ext>
            </a:extLst>
          </p:cNvPr>
          <p:cNvSpPr/>
          <p:nvPr/>
        </p:nvSpPr>
        <p:spPr>
          <a:xfrm>
            <a:off x="6206752" y="2379577"/>
            <a:ext cx="553998" cy="1631216"/>
          </a:xfrm>
          <a:prstGeom prst="rect">
            <a:avLst/>
          </a:prstGeom>
        </p:spPr>
        <p:txBody>
          <a:bodyPr vert="eaVert"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rPr>
              <a:t>改造世界</a:t>
            </a:r>
            <a:endParaRPr kumimoji="0" lang="zh-CN" altLang="en-US" sz="1800" b="0"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xmlns="" id="{9A141E6E-9D9B-44E8-9184-4C9163A14409}"/>
              </a:ext>
            </a:extLst>
          </p:cNvPr>
          <p:cNvGrpSpPr/>
          <p:nvPr/>
        </p:nvGrpSpPr>
        <p:grpSpPr>
          <a:xfrm>
            <a:off x="7691772" y="5062700"/>
            <a:ext cx="394886" cy="923965"/>
            <a:chOff x="6629400" y="2119313"/>
            <a:chExt cx="1466850" cy="3432175"/>
          </a:xfrm>
          <a:solidFill>
            <a:srgbClr val="AB6040"/>
          </a:solidFill>
        </p:grpSpPr>
        <p:sp>
          <p:nvSpPr>
            <p:cNvPr id="32" name="Freeform 4">
              <a:extLst>
                <a:ext uri="{FF2B5EF4-FFF2-40B4-BE49-F238E27FC236}">
                  <a16:creationId xmlns:a16="http://schemas.microsoft.com/office/drawing/2014/main" xmlns="" id="{3DF3A47F-F92C-4C9F-8355-190182FF1A94}"/>
                </a:ext>
              </a:extLst>
            </p:cNvPr>
            <p:cNvSpPr/>
            <p:nvPr/>
          </p:nvSpPr>
          <p:spPr bwMode="blackWhite">
            <a:xfrm>
              <a:off x="6629400" y="4149725"/>
              <a:ext cx="1466850" cy="1401763"/>
            </a:xfrm>
            <a:custGeom>
              <a:avLst/>
              <a:gdLst>
                <a:gd name="T0" fmla="*/ 184 w 680"/>
                <a:gd name="T1" fmla="*/ 80 h 672"/>
                <a:gd name="T2" fmla="*/ 184 w 680"/>
                <a:gd name="T3" fmla="*/ 0 h 672"/>
                <a:gd name="T4" fmla="*/ 679 w 680"/>
                <a:gd name="T5" fmla="*/ 0 h 672"/>
                <a:gd name="T6" fmla="*/ 679 w 680"/>
                <a:gd name="T7" fmla="*/ 495 h 672"/>
                <a:gd name="T8" fmla="*/ 583 w 680"/>
                <a:gd name="T9" fmla="*/ 495 h 672"/>
                <a:gd name="T10" fmla="*/ 583 w 680"/>
                <a:gd name="T11" fmla="*/ 160 h 672"/>
                <a:gd name="T12" fmla="*/ 72 w 680"/>
                <a:gd name="T13" fmla="*/ 671 h 672"/>
                <a:gd name="T14" fmla="*/ 0 w 680"/>
                <a:gd name="T15" fmla="*/ 599 h 672"/>
                <a:gd name="T16" fmla="*/ 503 w 680"/>
                <a:gd name="T17" fmla="*/ 96 h 672"/>
                <a:gd name="T18" fmla="*/ 184 w 680"/>
                <a:gd name="T19" fmla="*/ 96 h 672"/>
                <a:gd name="T20" fmla="*/ 184 w 680"/>
                <a:gd name="T21"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0" h="672">
                  <a:moveTo>
                    <a:pt x="184" y="80"/>
                  </a:moveTo>
                  <a:lnTo>
                    <a:pt x="184" y="0"/>
                  </a:lnTo>
                  <a:lnTo>
                    <a:pt x="679" y="0"/>
                  </a:lnTo>
                  <a:lnTo>
                    <a:pt x="679" y="495"/>
                  </a:lnTo>
                  <a:lnTo>
                    <a:pt x="583" y="495"/>
                  </a:lnTo>
                  <a:lnTo>
                    <a:pt x="583" y="160"/>
                  </a:lnTo>
                  <a:lnTo>
                    <a:pt x="72" y="671"/>
                  </a:lnTo>
                  <a:lnTo>
                    <a:pt x="0" y="599"/>
                  </a:lnTo>
                  <a:lnTo>
                    <a:pt x="503" y="96"/>
                  </a:lnTo>
                  <a:lnTo>
                    <a:pt x="184" y="96"/>
                  </a:lnTo>
                  <a:lnTo>
                    <a:pt x="184" y="0"/>
                  </a:lnTo>
                </a:path>
              </a:pathLst>
            </a:custGeom>
            <a:grpFill/>
            <a:ln w="3175" cap="flat" cmpd="sng" algn="ctr">
              <a:noFill/>
              <a:prstDash val="solid"/>
            </a:ln>
            <a:effectLst/>
          </p:spPr>
          <p:txBody>
            <a:bodyPr lIns="93296" tIns="46648" rIns="93296" bIns="46648" anchor="ct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p:txBody>
        </p:sp>
        <p:sp>
          <p:nvSpPr>
            <p:cNvPr id="33" name="Freeform 5">
              <a:extLst>
                <a:ext uri="{FF2B5EF4-FFF2-40B4-BE49-F238E27FC236}">
                  <a16:creationId xmlns:a16="http://schemas.microsoft.com/office/drawing/2014/main" xmlns="" id="{557458C8-EAC6-4418-B475-1D2F77EE3C39}"/>
                </a:ext>
              </a:extLst>
            </p:cNvPr>
            <p:cNvSpPr/>
            <p:nvPr/>
          </p:nvSpPr>
          <p:spPr bwMode="blackWhite">
            <a:xfrm>
              <a:off x="6629400" y="2119313"/>
              <a:ext cx="1466850" cy="1385887"/>
            </a:xfrm>
            <a:custGeom>
              <a:avLst/>
              <a:gdLst>
                <a:gd name="T0" fmla="*/ 184 w 680"/>
                <a:gd name="T1" fmla="*/ 583 h 664"/>
                <a:gd name="T2" fmla="*/ 184 w 680"/>
                <a:gd name="T3" fmla="*/ 663 h 664"/>
                <a:gd name="T4" fmla="*/ 679 w 680"/>
                <a:gd name="T5" fmla="*/ 663 h 664"/>
                <a:gd name="T6" fmla="*/ 679 w 680"/>
                <a:gd name="T7" fmla="*/ 168 h 664"/>
                <a:gd name="T8" fmla="*/ 583 w 680"/>
                <a:gd name="T9" fmla="*/ 168 h 664"/>
                <a:gd name="T10" fmla="*/ 583 w 680"/>
                <a:gd name="T11" fmla="*/ 511 h 664"/>
                <a:gd name="T12" fmla="*/ 72 w 680"/>
                <a:gd name="T13" fmla="*/ 0 h 664"/>
                <a:gd name="T14" fmla="*/ 0 w 680"/>
                <a:gd name="T15" fmla="*/ 72 h 664"/>
                <a:gd name="T16" fmla="*/ 511 w 680"/>
                <a:gd name="T17" fmla="*/ 575 h 664"/>
                <a:gd name="T18" fmla="*/ 184 w 680"/>
                <a:gd name="T19" fmla="*/ 575 h 664"/>
                <a:gd name="T20" fmla="*/ 184 w 680"/>
                <a:gd name="T21" fmla="*/ 66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0" h="664">
                  <a:moveTo>
                    <a:pt x="184" y="583"/>
                  </a:moveTo>
                  <a:lnTo>
                    <a:pt x="184" y="663"/>
                  </a:lnTo>
                  <a:lnTo>
                    <a:pt x="679" y="663"/>
                  </a:lnTo>
                  <a:lnTo>
                    <a:pt x="679" y="168"/>
                  </a:lnTo>
                  <a:lnTo>
                    <a:pt x="583" y="168"/>
                  </a:lnTo>
                  <a:lnTo>
                    <a:pt x="583" y="511"/>
                  </a:lnTo>
                  <a:lnTo>
                    <a:pt x="72" y="0"/>
                  </a:lnTo>
                  <a:lnTo>
                    <a:pt x="0" y="72"/>
                  </a:lnTo>
                  <a:lnTo>
                    <a:pt x="511" y="575"/>
                  </a:lnTo>
                  <a:lnTo>
                    <a:pt x="184" y="575"/>
                  </a:lnTo>
                  <a:lnTo>
                    <a:pt x="184" y="663"/>
                  </a:lnTo>
                </a:path>
              </a:pathLst>
            </a:custGeom>
            <a:grpFill/>
            <a:ln w="3175" cap="flat" cmpd="sng" algn="ctr">
              <a:noFill/>
              <a:prstDash val="solid"/>
            </a:ln>
            <a:effectLst/>
          </p:spPr>
          <p:txBody>
            <a:bodyPr lIns="93296" tIns="46648" rIns="93296" bIns="46648" anchor="ct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85000"/>
                    <a:lumOff val="15000"/>
                  </a:prstClr>
                </a:solidFill>
                <a:effectLst/>
                <a:uLnTx/>
                <a:uFillTx/>
                <a:latin typeface="微软雅黑" panose="020B0503020204020204" charset="-122"/>
                <a:ea typeface="微软雅黑" panose="020B0503020204020204" charset="-122"/>
                <a:cs typeface="+mn-cs"/>
              </a:endParaRPr>
            </a:p>
          </p:txBody>
        </p:sp>
      </p:grpSp>
      <p:sp>
        <p:nvSpPr>
          <p:cNvPr id="34" name="文本框 5">
            <a:extLst>
              <a:ext uri="{FF2B5EF4-FFF2-40B4-BE49-F238E27FC236}">
                <a16:creationId xmlns:a16="http://schemas.microsoft.com/office/drawing/2014/main" xmlns="" id="{EA5B6948-081B-47A6-9379-7DF17CC72507}"/>
              </a:ext>
            </a:extLst>
          </p:cNvPr>
          <p:cNvSpPr txBox="1">
            <a:spLocks noChangeArrowheads="1"/>
          </p:cNvSpPr>
          <p:nvPr/>
        </p:nvSpPr>
        <p:spPr bwMode="auto">
          <a:xfrm>
            <a:off x="8379363" y="5184967"/>
            <a:ext cx="29602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AB6040"/>
                </a:solidFill>
                <a:effectLst/>
                <a:uLnTx/>
                <a:uFillTx/>
                <a:latin typeface="微软雅黑" panose="020B0503020204020204" pitchFamily="34" charset="-122"/>
                <a:ea typeface="微软雅黑" panose="020B0503020204020204" pitchFamily="34" charset="-122"/>
                <a:cs typeface="+mn-cs"/>
                <a:sym typeface="+mn-ea"/>
              </a:rPr>
              <a:t>说明了什么？</a:t>
            </a:r>
            <a:endParaRPr kumimoji="0" lang="zh-CN" altLang="en-US" sz="32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5" name="文本框 5">
            <a:extLst>
              <a:ext uri="{FF2B5EF4-FFF2-40B4-BE49-F238E27FC236}">
                <a16:creationId xmlns:a16="http://schemas.microsoft.com/office/drawing/2014/main" xmlns="" id="{8C2B3B00-4290-411F-946A-45C1D67F4820}"/>
              </a:ext>
            </a:extLst>
          </p:cNvPr>
          <p:cNvSpPr txBox="1">
            <a:spLocks noChangeArrowheads="1"/>
          </p:cNvSpPr>
          <p:nvPr/>
        </p:nvSpPr>
        <p:spPr bwMode="auto">
          <a:xfrm>
            <a:off x="1680892" y="5663916"/>
            <a:ext cx="571817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“不与实践相结合的理论是空洞的理论”</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p:pull/>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
            <a:extLst>
              <a:ext uri="{FF2B5EF4-FFF2-40B4-BE49-F238E27FC236}">
                <a16:creationId xmlns:a16="http://schemas.microsoft.com/office/drawing/2014/main" xmlns="" id="{A0CD2055-1F63-4A7A-B89C-D0F44B8A63E3}"/>
              </a:ext>
            </a:extLst>
          </p:cNvPr>
          <p:cNvSpPr/>
          <p:nvPr/>
        </p:nvSpPr>
        <p:spPr>
          <a:xfrm flipH="1">
            <a:off x="593268" y="2571698"/>
            <a:ext cx="5081851" cy="4286302"/>
          </a:xfrm>
          <a:custGeom>
            <a:avLst/>
            <a:gdLst>
              <a:gd name="connsiteX0" fmla="*/ 0 w 6804248"/>
              <a:gd name="connsiteY0" fmla="*/ 0 h 5733256"/>
              <a:gd name="connsiteX1" fmla="*/ 6804248 w 6804248"/>
              <a:gd name="connsiteY1" fmla="*/ 0 h 5733256"/>
              <a:gd name="connsiteX2" fmla="*/ 6804248 w 6804248"/>
              <a:gd name="connsiteY2" fmla="*/ 5733256 h 5733256"/>
              <a:gd name="connsiteX3" fmla="*/ 0 w 6804248"/>
              <a:gd name="connsiteY3" fmla="*/ 5733256 h 5733256"/>
              <a:gd name="connsiteX4" fmla="*/ 0 w 6804248"/>
              <a:gd name="connsiteY4" fmla="*/ 0 h 5733256"/>
              <a:gd name="connsiteX0-1" fmla="*/ 11080 w 6815328"/>
              <a:gd name="connsiteY0-2" fmla="*/ 0 h 5733256"/>
              <a:gd name="connsiteX1-3" fmla="*/ 6815328 w 6815328"/>
              <a:gd name="connsiteY1-4" fmla="*/ 0 h 5733256"/>
              <a:gd name="connsiteX2-5" fmla="*/ 6815328 w 6815328"/>
              <a:gd name="connsiteY2-6" fmla="*/ 5733256 h 5733256"/>
              <a:gd name="connsiteX3-7" fmla="*/ 11080 w 6815328"/>
              <a:gd name="connsiteY3-8" fmla="*/ 5733256 h 5733256"/>
              <a:gd name="connsiteX4-9" fmla="*/ 0 w 6815328"/>
              <a:gd name="connsiteY4-10" fmla="*/ 3739864 h 5733256"/>
              <a:gd name="connsiteX5" fmla="*/ 11080 w 6815328"/>
              <a:gd name="connsiteY5" fmla="*/ 0 h 5733256"/>
              <a:gd name="connsiteX0-11" fmla="*/ 11080 w 6815328"/>
              <a:gd name="connsiteY0-12" fmla="*/ 0 h 5733256"/>
              <a:gd name="connsiteX1-13" fmla="*/ 6815328 w 6815328"/>
              <a:gd name="connsiteY1-14" fmla="*/ 0 h 5733256"/>
              <a:gd name="connsiteX2-15" fmla="*/ 6815328 w 6815328"/>
              <a:gd name="connsiteY2-16" fmla="*/ 5733256 h 5733256"/>
              <a:gd name="connsiteX3-17" fmla="*/ 2205640 w 6815328"/>
              <a:gd name="connsiteY3-18" fmla="*/ 5733256 h 5733256"/>
              <a:gd name="connsiteX4-19" fmla="*/ 0 w 6815328"/>
              <a:gd name="connsiteY4-20" fmla="*/ 3739864 h 5733256"/>
              <a:gd name="connsiteX5-21" fmla="*/ 11080 w 6815328"/>
              <a:gd name="connsiteY5-22" fmla="*/ 0 h 5733256"/>
              <a:gd name="connsiteX0-23" fmla="*/ 11080 w 6815328"/>
              <a:gd name="connsiteY0-24" fmla="*/ 0 h 5733256"/>
              <a:gd name="connsiteX1-25" fmla="*/ 6815328 w 6815328"/>
              <a:gd name="connsiteY1-26" fmla="*/ 0 h 5733256"/>
              <a:gd name="connsiteX2-27" fmla="*/ 6815328 w 6815328"/>
              <a:gd name="connsiteY2-28" fmla="*/ 5733256 h 5733256"/>
              <a:gd name="connsiteX3-29" fmla="*/ 2205640 w 6815328"/>
              <a:gd name="connsiteY3-30" fmla="*/ 5733256 h 5733256"/>
              <a:gd name="connsiteX4-31" fmla="*/ 0 w 6815328"/>
              <a:gd name="connsiteY4-32" fmla="*/ 3739864 h 5733256"/>
              <a:gd name="connsiteX5-33" fmla="*/ 11080 w 6815328"/>
              <a:gd name="connsiteY5-34" fmla="*/ 0 h 5733256"/>
              <a:gd name="connsiteX0-35" fmla="*/ 11222 w 6815470"/>
              <a:gd name="connsiteY0-36" fmla="*/ 0 h 5733256"/>
              <a:gd name="connsiteX1-37" fmla="*/ 6815470 w 6815470"/>
              <a:gd name="connsiteY1-38" fmla="*/ 0 h 5733256"/>
              <a:gd name="connsiteX2-39" fmla="*/ 6815470 w 6815470"/>
              <a:gd name="connsiteY2-40" fmla="*/ 5733256 h 5733256"/>
              <a:gd name="connsiteX3-41" fmla="*/ 2205782 w 6815470"/>
              <a:gd name="connsiteY3-42" fmla="*/ 5733256 h 5733256"/>
              <a:gd name="connsiteX4-43" fmla="*/ 142 w 6815470"/>
              <a:gd name="connsiteY4-44" fmla="*/ 3739864 h 5733256"/>
              <a:gd name="connsiteX5-45" fmla="*/ 11222 w 6815470"/>
              <a:gd name="connsiteY5-46" fmla="*/ 0 h 5733256"/>
              <a:gd name="connsiteX0-47" fmla="*/ 11222 w 6815470"/>
              <a:gd name="connsiteY0-48" fmla="*/ 15272 h 5748528"/>
              <a:gd name="connsiteX1-49" fmla="*/ 4669678 w 6815470"/>
              <a:gd name="connsiteY1-50" fmla="*/ 0 h 5748528"/>
              <a:gd name="connsiteX2-51" fmla="*/ 6815470 w 6815470"/>
              <a:gd name="connsiteY2-52" fmla="*/ 15272 h 5748528"/>
              <a:gd name="connsiteX3-53" fmla="*/ 6815470 w 6815470"/>
              <a:gd name="connsiteY3-54" fmla="*/ 5748528 h 5748528"/>
              <a:gd name="connsiteX4-55" fmla="*/ 2205782 w 6815470"/>
              <a:gd name="connsiteY4-56" fmla="*/ 5748528 h 5748528"/>
              <a:gd name="connsiteX5-57" fmla="*/ 142 w 6815470"/>
              <a:gd name="connsiteY5-58" fmla="*/ 3755136 h 5748528"/>
              <a:gd name="connsiteX6" fmla="*/ 11222 w 6815470"/>
              <a:gd name="connsiteY6" fmla="*/ 15272 h 57485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6815470" h="5748528">
                <a:moveTo>
                  <a:pt x="11222" y="15272"/>
                </a:moveTo>
                <a:lnTo>
                  <a:pt x="4669678" y="0"/>
                </a:lnTo>
                <a:lnTo>
                  <a:pt x="6815470" y="15272"/>
                </a:lnTo>
                <a:lnTo>
                  <a:pt x="6815470" y="5748528"/>
                </a:lnTo>
                <a:lnTo>
                  <a:pt x="2205782" y="5748528"/>
                </a:lnTo>
                <a:cubicBezTo>
                  <a:pt x="2226473" y="5705856"/>
                  <a:pt x="-20549" y="3761232"/>
                  <a:pt x="142" y="3755136"/>
                </a:cubicBezTo>
                <a:cubicBezTo>
                  <a:pt x="3835" y="2508515"/>
                  <a:pt x="7529" y="1261893"/>
                  <a:pt x="11222" y="15272"/>
                </a:cubicBezTo>
                <a:close/>
              </a:path>
            </a:pathLst>
          </a:custGeom>
          <a:solidFill>
            <a:srgbClr val="F5E8D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9810" name="文本框 1">
            <a:extLst>
              <a:ext uri="{FF2B5EF4-FFF2-40B4-BE49-F238E27FC236}">
                <a16:creationId xmlns:a16="http://schemas.microsoft.com/office/drawing/2014/main" xmlns="" id="{1F0CB246-C848-4465-B2B5-CB1ED62A7C13}"/>
              </a:ext>
            </a:extLst>
          </p:cNvPr>
          <p:cNvSpPr txBox="1">
            <a:spLocks noChangeArrowheads="1"/>
          </p:cNvSpPr>
          <p:nvPr/>
        </p:nvSpPr>
        <p:spPr bwMode="auto">
          <a:xfrm>
            <a:off x="855119" y="2794822"/>
            <a:ext cx="455814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38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3888"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在新时代中国特色社会主义的伟大实践中</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，习近平新时代中国特色社会主义思想是正确地认识世界和有效地改造世界的指导思想和行动指南。</a:t>
            </a:r>
          </a:p>
        </p:txBody>
      </p:sp>
      <p:sp>
        <p:nvSpPr>
          <p:cNvPr id="16" name="文本框 15">
            <a:extLst>
              <a:ext uri="{FF2B5EF4-FFF2-40B4-BE49-F238E27FC236}">
                <a16:creationId xmlns:a16="http://schemas.microsoft.com/office/drawing/2014/main" xmlns="" id="{0DF2F9F9-010B-45A3-B3FC-7B6375A6383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7" name="矩形: 圆角 16">
            <a:extLst>
              <a:ext uri="{FF2B5EF4-FFF2-40B4-BE49-F238E27FC236}">
                <a16:creationId xmlns:a16="http://schemas.microsoft.com/office/drawing/2014/main" xmlns="" id="{E9BF9492-1763-4B23-B0CD-27332D1CD3F2}"/>
              </a:ext>
            </a:extLst>
          </p:cNvPr>
          <p:cNvSpPr/>
          <p:nvPr/>
        </p:nvSpPr>
        <p:spPr>
          <a:xfrm>
            <a:off x="2496724" y="1064542"/>
            <a:ext cx="719855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（一）认识世界和改造世界及其辩证关系</a:t>
            </a:r>
          </a:p>
        </p:txBody>
      </p:sp>
      <p:grpSp>
        <p:nvGrpSpPr>
          <p:cNvPr id="2" name="组合 1">
            <a:extLst>
              <a:ext uri="{FF2B5EF4-FFF2-40B4-BE49-F238E27FC236}">
                <a16:creationId xmlns:a16="http://schemas.microsoft.com/office/drawing/2014/main" xmlns="" id="{E5CF40E9-08F6-447F-8EE3-6C5704C815C8}"/>
              </a:ext>
            </a:extLst>
          </p:cNvPr>
          <p:cNvGrpSpPr/>
          <p:nvPr/>
        </p:nvGrpSpPr>
        <p:grpSpPr>
          <a:xfrm>
            <a:off x="5904734" y="2488572"/>
            <a:ext cx="5827420" cy="3361242"/>
            <a:chOff x="6472771" y="2488572"/>
            <a:chExt cx="5827420" cy="3361242"/>
          </a:xfrm>
        </p:grpSpPr>
        <p:pic>
          <p:nvPicPr>
            <p:cNvPr id="119815" name="图片 2">
              <a:extLst>
                <a:ext uri="{FF2B5EF4-FFF2-40B4-BE49-F238E27FC236}">
                  <a16:creationId xmlns:a16="http://schemas.microsoft.com/office/drawing/2014/main" xmlns="" id="{80EEFAE2-0A8C-47A5-A9DD-D91FC59F2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539" y="2571698"/>
              <a:ext cx="5633461" cy="316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L 形 17">
              <a:extLst>
                <a:ext uri="{FF2B5EF4-FFF2-40B4-BE49-F238E27FC236}">
                  <a16:creationId xmlns:a16="http://schemas.microsoft.com/office/drawing/2014/main" xmlns="" id="{11B2C7F3-648F-44D6-81DE-F763CEF2F3CC}"/>
                </a:ext>
              </a:extLst>
            </p:cNvPr>
            <p:cNvSpPr/>
            <p:nvPr/>
          </p:nvSpPr>
          <p:spPr>
            <a:xfrm rot="5400000">
              <a:off x="6472771" y="2488572"/>
              <a:ext cx="504056" cy="504056"/>
            </a:xfrm>
            <a:prstGeom prst="corner">
              <a:avLst>
                <a:gd name="adj1" fmla="val 5139"/>
                <a:gd name="adj2" fmla="val 4667"/>
              </a:avLst>
            </a:prstGeom>
            <a:solidFill>
              <a:srgbClr val="AB6040"/>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L 形 18">
              <a:extLst>
                <a:ext uri="{FF2B5EF4-FFF2-40B4-BE49-F238E27FC236}">
                  <a16:creationId xmlns:a16="http://schemas.microsoft.com/office/drawing/2014/main" xmlns="" id="{FB867FAB-30B6-477D-B0B5-C3BD888E1AD5}"/>
                </a:ext>
              </a:extLst>
            </p:cNvPr>
            <p:cNvSpPr/>
            <p:nvPr/>
          </p:nvSpPr>
          <p:spPr>
            <a:xfrm flipH="1">
              <a:off x="11796135" y="5345758"/>
              <a:ext cx="504056" cy="504056"/>
            </a:xfrm>
            <a:prstGeom prst="corner">
              <a:avLst>
                <a:gd name="adj1" fmla="val 5139"/>
                <a:gd name="adj2" fmla="val 4667"/>
              </a:avLst>
            </a:prstGeom>
            <a:solidFill>
              <a:srgbClr val="AB6040"/>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Tree>
  </p:cSld>
  <p:clrMapOvr>
    <a:masterClrMapping/>
  </p:clrMapOvr>
  <p:transition spd="med">
    <p:pull/>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0275F72C-0206-44C4-9A50-26F29982F4A9}"/>
              </a:ext>
            </a:extLst>
          </p:cNvPr>
          <p:cNvGrpSpPr/>
          <p:nvPr/>
        </p:nvGrpSpPr>
        <p:grpSpPr>
          <a:xfrm>
            <a:off x="1551710" y="4159921"/>
            <a:ext cx="9088582" cy="2135187"/>
            <a:chOff x="1551710" y="4294188"/>
            <a:chExt cx="9088582" cy="2135187"/>
          </a:xfrm>
        </p:grpSpPr>
        <p:sp>
          <p:nvSpPr>
            <p:cNvPr id="27" name="TextBox 6">
              <a:extLst>
                <a:ext uri="{FF2B5EF4-FFF2-40B4-BE49-F238E27FC236}">
                  <a16:creationId xmlns:a16="http://schemas.microsoft.com/office/drawing/2014/main" xmlns="" id="{BF5928A1-71F3-4D78-8D8D-15FE459222E0}"/>
                </a:ext>
              </a:extLst>
            </p:cNvPr>
            <p:cNvSpPr txBox="1"/>
            <p:nvPr/>
          </p:nvSpPr>
          <p:spPr>
            <a:xfrm>
              <a:off x="1551710" y="4294188"/>
              <a:ext cx="9088582" cy="2135187"/>
            </a:xfrm>
            <a:prstGeom prst="roundRect">
              <a:avLst/>
            </a:prstGeom>
            <a:solidFill>
              <a:srgbClr val="F5E8DF"/>
            </a:solidFill>
            <a:ln w="9525">
              <a:solidFill>
                <a:srgbClr val="FFFFFF">
                  <a:lumMod val="65000"/>
                </a:srgbClr>
              </a:solidFill>
              <a:prstDash val="dash"/>
            </a:ln>
          </p:spPr>
          <p:txBody>
            <a:bodyPr tIns="135441" bIns="67720" anchor="b"/>
            <a:lstStyle>
              <a:lvl1pPr defTabSz="457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457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zh-CN" sz="15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1859" name="文本框 10">
              <a:extLst>
                <a:ext uri="{FF2B5EF4-FFF2-40B4-BE49-F238E27FC236}">
                  <a16:creationId xmlns:a16="http://schemas.microsoft.com/office/drawing/2014/main" xmlns="" id="{F4209384-1202-4D65-86CC-B00815C98773}"/>
                </a:ext>
              </a:extLst>
            </p:cNvPr>
            <p:cNvSpPr txBox="1">
              <a:spLocks noChangeArrowheads="1"/>
            </p:cNvSpPr>
            <p:nvPr/>
          </p:nvSpPr>
          <p:spPr bwMode="auto">
            <a:xfrm>
              <a:off x="1893528" y="4427538"/>
              <a:ext cx="8404946"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865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改造客观世界，也改造自己的主观世界</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改造自己的认识能力，改造主观世界同客观世界的关系。</a:t>
              </a:r>
            </a:p>
            <a:p>
              <a:pPr marL="0" marR="0" lvl="0" indent="628650"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毛泽东</a:t>
              </a:r>
            </a:p>
          </p:txBody>
        </p:sp>
      </p:grpSp>
      <p:grpSp>
        <p:nvGrpSpPr>
          <p:cNvPr id="121864" name="组合 1">
            <a:extLst>
              <a:ext uri="{FF2B5EF4-FFF2-40B4-BE49-F238E27FC236}">
                <a16:creationId xmlns:a16="http://schemas.microsoft.com/office/drawing/2014/main" xmlns="" id="{5AEC0CE4-40CF-417F-86B1-6870EFCE95DC}"/>
              </a:ext>
            </a:extLst>
          </p:cNvPr>
          <p:cNvGrpSpPr>
            <a:grpSpLocks/>
          </p:cNvGrpSpPr>
          <p:nvPr/>
        </p:nvGrpSpPr>
        <p:grpSpPr bwMode="auto">
          <a:xfrm>
            <a:off x="2532063" y="2476500"/>
            <a:ext cx="7126287" cy="1166813"/>
            <a:chOff x="2601913" y="2676525"/>
            <a:chExt cx="7126287" cy="1166845"/>
          </a:xfrm>
        </p:grpSpPr>
        <p:sp>
          <p:nvSpPr>
            <p:cNvPr id="121865" name="文本框 1">
              <a:extLst>
                <a:ext uri="{FF2B5EF4-FFF2-40B4-BE49-F238E27FC236}">
                  <a16:creationId xmlns:a16="http://schemas.microsoft.com/office/drawing/2014/main" xmlns="" id="{59CC7FFF-312F-4702-888D-687A23D80876}"/>
                </a:ext>
              </a:extLst>
            </p:cNvPr>
            <p:cNvSpPr txBox="1">
              <a:spLocks noChangeArrowheads="1"/>
            </p:cNvSpPr>
            <p:nvPr/>
          </p:nvSpPr>
          <p:spPr bwMode="auto">
            <a:xfrm>
              <a:off x="2601913" y="2997209"/>
              <a:ext cx="1741487" cy="5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认识世界</a:t>
              </a:r>
            </a:p>
          </p:txBody>
        </p:sp>
        <p:sp>
          <p:nvSpPr>
            <p:cNvPr id="246794" name="右箭头 2">
              <a:extLst>
                <a:ext uri="{FF2B5EF4-FFF2-40B4-BE49-F238E27FC236}">
                  <a16:creationId xmlns:a16="http://schemas.microsoft.com/office/drawing/2014/main" xmlns="" id="{CCF5835F-A89F-40AF-A276-B6C27C55B3E9}"/>
                </a:ext>
              </a:extLst>
            </p:cNvPr>
            <p:cNvSpPr>
              <a:spLocks noChangeArrowheads="1"/>
            </p:cNvSpPr>
            <p:nvPr/>
          </p:nvSpPr>
          <p:spPr bwMode="auto">
            <a:xfrm>
              <a:off x="4216400" y="3241690"/>
              <a:ext cx="996950" cy="215906"/>
            </a:xfrm>
            <a:prstGeom prst="rightArrow">
              <a:avLst>
                <a:gd name="adj1" fmla="val 50000"/>
                <a:gd name="adj2" fmla="val 50002"/>
              </a:avLst>
            </a:prstGeom>
            <a:solidFill>
              <a:srgbClr val="AB604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1867" name="文本框 3">
              <a:extLst>
                <a:ext uri="{FF2B5EF4-FFF2-40B4-BE49-F238E27FC236}">
                  <a16:creationId xmlns:a16="http://schemas.microsoft.com/office/drawing/2014/main" xmlns="" id="{C41932CB-9FA6-4129-B8CF-FFC649920676}"/>
                </a:ext>
              </a:extLst>
            </p:cNvPr>
            <p:cNvSpPr txBox="1">
              <a:spLocks noChangeArrowheads="1"/>
            </p:cNvSpPr>
            <p:nvPr/>
          </p:nvSpPr>
          <p:spPr bwMode="auto">
            <a:xfrm>
              <a:off x="5424488" y="2997209"/>
              <a:ext cx="1495425" cy="5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改造世界</a:t>
              </a:r>
            </a:p>
          </p:txBody>
        </p:sp>
        <p:sp>
          <p:nvSpPr>
            <p:cNvPr id="121868" name="文本框 4">
              <a:extLst>
                <a:ext uri="{FF2B5EF4-FFF2-40B4-BE49-F238E27FC236}">
                  <a16:creationId xmlns:a16="http://schemas.microsoft.com/office/drawing/2014/main" xmlns="" id="{9E7EE0B4-830D-4090-8B27-2DEDB80FE77F}"/>
                </a:ext>
              </a:extLst>
            </p:cNvPr>
            <p:cNvSpPr txBox="1">
              <a:spLocks noChangeArrowheads="1"/>
            </p:cNvSpPr>
            <p:nvPr/>
          </p:nvSpPr>
          <p:spPr bwMode="auto">
            <a:xfrm>
              <a:off x="4302125" y="2676525"/>
              <a:ext cx="842963" cy="5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目的</a:t>
              </a:r>
            </a:p>
          </p:txBody>
        </p:sp>
        <p:sp>
          <p:nvSpPr>
            <p:cNvPr id="121869" name="文本框 8">
              <a:extLst>
                <a:ext uri="{FF2B5EF4-FFF2-40B4-BE49-F238E27FC236}">
                  <a16:creationId xmlns:a16="http://schemas.microsoft.com/office/drawing/2014/main" xmlns="" id="{B2AB5063-1B21-4D8C-9350-06E69D2A8BE8}"/>
                </a:ext>
              </a:extLst>
            </p:cNvPr>
            <p:cNvSpPr txBox="1">
              <a:spLocks noChangeArrowheads="1"/>
            </p:cNvSpPr>
            <p:nvPr/>
          </p:nvSpPr>
          <p:spPr bwMode="auto">
            <a:xfrm>
              <a:off x="7280275" y="2713039"/>
              <a:ext cx="2447925" cy="5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改造客观世界</a:t>
              </a:r>
            </a:p>
          </p:txBody>
        </p:sp>
        <p:sp>
          <p:nvSpPr>
            <p:cNvPr id="121870" name="文本框 9">
              <a:extLst>
                <a:ext uri="{FF2B5EF4-FFF2-40B4-BE49-F238E27FC236}">
                  <a16:creationId xmlns:a16="http://schemas.microsoft.com/office/drawing/2014/main" xmlns="" id="{5597E81B-CF9F-4553-9658-1F9D27A36CBB}"/>
                </a:ext>
              </a:extLst>
            </p:cNvPr>
            <p:cNvSpPr txBox="1">
              <a:spLocks noChangeArrowheads="1"/>
            </p:cNvSpPr>
            <p:nvPr/>
          </p:nvSpPr>
          <p:spPr bwMode="auto">
            <a:xfrm>
              <a:off x="7280275" y="3262329"/>
              <a:ext cx="2239963" cy="5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改造主观世界</a:t>
              </a:r>
            </a:p>
          </p:txBody>
        </p:sp>
        <p:sp>
          <p:nvSpPr>
            <p:cNvPr id="25" name="右大括号 24">
              <a:extLst>
                <a:ext uri="{FF2B5EF4-FFF2-40B4-BE49-F238E27FC236}">
                  <a16:creationId xmlns:a16="http://schemas.microsoft.com/office/drawing/2014/main" xmlns="" id="{9D59CD21-3184-409B-856C-A5BE11B28D45}"/>
                </a:ext>
              </a:extLst>
            </p:cNvPr>
            <p:cNvSpPr/>
            <p:nvPr/>
          </p:nvSpPr>
          <p:spPr bwMode="auto">
            <a:xfrm rot="10800000">
              <a:off x="6878638" y="2967046"/>
              <a:ext cx="401637" cy="703281"/>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22" name="文本框 21">
            <a:extLst>
              <a:ext uri="{FF2B5EF4-FFF2-40B4-BE49-F238E27FC236}">
                <a16:creationId xmlns:a16="http://schemas.microsoft.com/office/drawing/2014/main" xmlns="" id="{82E13636-DEF3-4962-A65B-04F8010E2F2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24" name="矩形: 圆角 23">
            <a:extLst>
              <a:ext uri="{FF2B5EF4-FFF2-40B4-BE49-F238E27FC236}">
                <a16:creationId xmlns:a16="http://schemas.microsoft.com/office/drawing/2014/main" xmlns="" id="{E28AF662-F652-4804-8D87-B61BDB02F120}"/>
              </a:ext>
            </a:extLst>
          </p:cNvPr>
          <p:cNvSpPr/>
          <p:nvPr/>
        </p:nvSpPr>
        <p:spPr>
          <a:xfrm>
            <a:off x="1731818" y="1064542"/>
            <a:ext cx="87283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（二）改造客观世界和改造主观世界及其辩证关系</a:t>
            </a:r>
          </a:p>
        </p:txBody>
      </p:sp>
    </p:spTree>
  </p:cSld>
  <p:clrMapOvr>
    <a:masterClrMapping/>
  </p:clrMapOvr>
  <p:transition spd="med">
    <p:pull/>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6" name="图片 6">
            <a:extLst>
              <a:ext uri="{FF2B5EF4-FFF2-40B4-BE49-F238E27FC236}">
                <a16:creationId xmlns:a16="http://schemas.microsoft.com/office/drawing/2014/main" xmlns="" id="{BF8967A6-A7E0-4976-8DE0-A0E5D9FDD7E7}"/>
              </a:ext>
            </a:extLst>
          </p:cNvPr>
          <p:cNvPicPr>
            <a:picLocks noChangeAspect="1" noChangeArrowheads="1"/>
          </p:cNvPicPr>
          <p:nvPr/>
        </p:nvPicPr>
        <p:blipFill>
          <a:blip r:embed="rId3"/>
          <a:srcRect/>
          <a:stretch>
            <a:fillRect/>
          </a:stretch>
        </p:blipFill>
        <p:spPr bwMode="auto">
          <a:xfrm>
            <a:off x="497497" y="2209836"/>
            <a:ext cx="5721707" cy="3789044"/>
          </a:xfrm>
          <a:prstGeom prst="rect">
            <a:avLst/>
          </a:prstGeom>
          <a:ln>
            <a:noFill/>
          </a:ln>
          <a:effectLst>
            <a:softEdge rad="112500"/>
          </a:effectLst>
        </p:spPr>
      </p:pic>
      <p:sp>
        <p:nvSpPr>
          <p:cNvPr id="16" name="文本框 15">
            <a:extLst>
              <a:ext uri="{FF2B5EF4-FFF2-40B4-BE49-F238E27FC236}">
                <a16:creationId xmlns:a16="http://schemas.microsoft.com/office/drawing/2014/main" xmlns="" id="{D9AB398F-05D5-491B-91B4-9FA0CACF812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8" name="矩形: 圆角 17">
            <a:extLst>
              <a:ext uri="{FF2B5EF4-FFF2-40B4-BE49-F238E27FC236}">
                <a16:creationId xmlns:a16="http://schemas.microsoft.com/office/drawing/2014/main" xmlns="" id="{BC02CB1F-711E-423D-B2C7-24111A62413C}"/>
              </a:ext>
            </a:extLst>
          </p:cNvPr>
          <p:cNvSpPr/>
          <p:nvPr/>
        </p:nvSpPr>
        <p:spPr>
          <a:xfrm>
            <a:off x="1731818" y="1064542"/>
            <a:ext cx="87283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（二）改造客观世界和改造主观世界及其辩证关系</a:t>
            </a:r>
          </a:p>
        </p:txBody>
      </p:sp>
      <p:grpSp>
        <p:nvGrpSpPr>
          <p:cNvPr id="2" name="组合 1">
            <a:extLst>
              <a:ext uri="{FF2B5EF4-FFF2-40B4-BE49-F238E27FC236}">
                <a16:creationId xmlns:a16="http://schemas.microsoft.com/office/drawing/2014/main" xmlns="" id="{41E0C6E3-E315-4B62-A7B5-7906053FBE2E}"/>
              </a:ext>
            </a:extLst>
          </p:cNvPr>
          <p:cNvGrpSpPr/>
          <p:nvPr/>
        </p:nvGrpSpPr>
        <p:grpSpPr>
          <a:xfrm flipH="1">
            <a:off x="5872841" y="1950276"/>
            <a:ext cx="1470557" cy="1004428"/>
            <a:chOff x="2673883" y="1970266"/>
            <a:chExt cx="1288704" cy="880218"/>
          </a:xfrm>
        </p:grpSpPr>
        <p:sp>
          <p:nvSpPr>
            <p:cNvPr id="20" name="椭圆形标注 43">
              <a:extLst>
                <a:ext uri="{FF2B5EF4-FFF2-40B4-BE49-F238E27FC236}">
                  <a16:creationId xmlns:a16="http://schemas.microsoft.com/office/drawing/2014/main" xmlns="" id="{49008219-7DB7-4692-BCF4-D18FE39A7B63}"/>
                </a:ext>
              </a:extLst>
            </p:cNvPr>
            <p:cNvSpPr/>
            <p:nvPr/>
          </p:nvSpPr>
          <p:spPr>
            <a:xfrm>
              <a:off x="2673883" y="1987052"/>
              <a:ext cx="1288704" cy="863432"/>
            </a:xfrm>
            <a:prstGeom prst="wedgeEllipseCallout">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Microsoft YaHei"/>
                <a:ea typeface="Microsoft YaHei"/>
                <a:cs typeface="+mn-cs"/>
              </a:endParaRPr>
            </a:p>
          </p:txBody>
        </p:sp>
        <p:sp>
          <p:nvSpPr>
            <p:cNvPr id="21" name="椭圆形标注 44">
              <a:extLst>
                <a:ext uri="{FF2B5EF4-FFF2-40B4-BE49-F238E27FC236}">
                  <a16:creationId xmlns:a16="http://schemas.microsoft.com/office/drawing/2014/main" xmlns="" id="{F5CD207F-4939-4098-98CA-C8AD0CEF53B7}"/>
                </a:ext>
              </a:extLst>
            </p:cNvPr>
            <p:cNvSpPr/>
            <p:nvPr/>
          </p:nvSpPr>
          <p:spPr>
            <a:xfrm>
              <a:off x="2735669" y="1970266"/>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客观世界</a:t>
              </a:r>
              <a:endParaRPr kumimoji="0" lang="zh-CN" altLang="en-US" sz="3200" b="0" i="0" u="none" strike="noStrike" kern="0" cap="none" spc="0" normalizeH="0" baseline="0" noProof="0" dirty="0">
                <a:ln>
                  <a:noFill/>
                </a:ln>
                <a:solidFill>
                  <a:prstClr val="white"/>
                </a:solidFill>
                <a:effectLst/>
                <a:uLnTx/>
                <a:uFillTx/>
                <a:latin typeface="Microsoft YaHei"/>
                <a:ea typeface="Microsoft YaHei"/>
                <a:cs typeface="+mn-cs"/>
              </a:endParaRPr>
            </a:p>
          </p:txBody>
        </p:sp>
      </p:grpSp>
      <p:sp>
        <p:nvSpPr>
          <p:cNvPr id="4" name="矩形 3">
            <a:extLst>
              <a:ext uri="{FF2B5EF4-FFF2-40B4-BE49-F238E27FC236}">
                <a16:creationId xmlns:a16="http://schemas.microsoft.com/office/drawing/2014/main" xmlns="" id="{1FDF51C4-7586-4B49-8840-E86CD5D18836}"/>
              </a:ext>
            </a:extLst>
          </p:cNvPr>
          <p:cNvSpPr/>
          <p:nvPr/>
        </p:nvSpPr>
        <p:spPr>
          <a:xfrm>
            <a:off x="6410053" y="3185469"/>
            <a:ext cx="357020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物质的、可以感知的世界</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22" name="组合 21">
            <a:extLst>
              <a:ext uri="{FF2B5EF4-FFF2-40B4-BE49-F238E27FC236}">
                <a16:creationId xmlns:a16="http://schemas.microsoft.com/office/drawing/2014/main" xmlns="" id="{BE9F812A-7FE0-4CC2-BC2A-A4F6D8CF3E69}"/>
              </a:ext>
            </a:extLst>
          </p:cNvPr>
          <p:cNvGrpSpPr/>
          <p:nvPr/>
        </p:nvGrpSpPr>
        <p:grpSpPr>
          <a:xfrm flipH="1">
            <a:off x="5872841" y="3775305"/>
            <a:ext cx="1470557" cy="1004428"/>
            <a:chOff x="2673883" y="1970266"/>
            <a:chExt cx="1288704" cy="880218"/>
          </a:xfrm>
        </p:grpSpPr>
        <p:sp>
          <p:nvSpPr>
            <p:cNvPr id="23" name="椭圆形标注 43">
              <a:extLst>
                <a:ext uri="{FF2B5EF4-FFF2-40B4-BE49-F238E27FC236}">
                  <a16:creationId xmlns:a16="http://schemas.microsoft.com/office/drawing/2014/main" xmlns="" id="{4FAABDEB-8274-46FB-B213-07F219B9B2B4}"/>
                </a:ext>
              </a:extLst>
            </p:cNvPr>
            <p:cNvSpPr/>
            <p:nvPr/>
          </p:nvSpPr>
          <p:spPr>
            <a:xfrm>
              <a:off x="2673883" y="1987052"/>
              <a:ext cx="1288704" cy="863432"/>
            </a:xfrm>
            <a:prstGeom prst="wedgeEllipseCallout">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Microsoft YaHei"/>
                <a:ea typeface="Microsoft YaHei"/>
                <a:cs typeface="+mn-cs"/>
              </a:endParaRPr>
            </a:p>
          </p:txBody>
        </p:sp>
        <p:sp>
          <p:nvSpPr>
            <p:cNvPr id="24" name="椭圆形标注 44">
              <a:extLst>
                <a:ext uri="{FF2B5EF4-FFF2-40B4-BE49-F238E27FC236}">
                  <a16:creationId xmlns:a16="http://schemas.microsoft.com/office/drawing/2014/main" xmlns="" id="{F5FEED30-3910-44A1-AAAA-E2C8F070E59D}"/>
                </a:ext>
              </a:extLst>
            </p:cNvPr>
            <p:cNvSpPr/>
            <p:nvPr/>
          </p:nvSpPr>
          <p:spPr>
            <a:xfrm>
              <a:off x="2735669" y="1970266"/>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主观世界</a:t>
              </a:r>
              <a:endParaRPr kumimoji="0" lang="zh-CN" altLang="en-US" sz="3200" b="0" i="0" u="none" strike="noStrike" kern="0" cap="none" spc="0" normalizeH="0" baseline="0" noProof="0" dirty="0">
                <a:ln>
                  <a:noFill/>
                </a:ln>
                <a:solidFill>
                  <a:prstClr val="white"/>
                </a:solidFill>
                <a:effectLst/>
                <a:uLnTx/>
                <a:uFillTx/>
                <a:latin typeface="Microsoft YaHei"/>
                <a:ea typeface="Microsoft YaHei"/>
                <a:cs typeface="+mn-cs"/>
              </a:endParaRPr>
            </a:p>
          </p:txBody>
        </p:sp>
      </p:grpSp>
      <p:sp>
        <p:nvSpPr>
          <p:cNvPr id="25" name="矩形 24">
            <a:extLst>
              <a:ext uri="{FF2B5EF4-FFF2-40B4-BE49-F238E27FC236}">
                <a16:creationId xmlns:a16="http://schemas.microsoft.com/office/drawing/2014/main" xmlns="" id="{7B90428D-2C01-4AF1-AC1B-5D938210F970}"/>
              </a:ext>
            </a:extLst>
          </p:cNvPr>
          <p:cNvSpPr/>
          <p:nvPr/>
        </p:nvSpPr>
        <p:spPr>
          <a:xfrm>
            <a:off x="6410053" y="5010498"/>
            <a:ext cx="5172347" cy="1134413"/>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人的意识、观念世界，是人的头脑反映和把握物质世界的精神活动的总和</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2673494E-DC00-4350-8D70-957DBE7C510F}"/>
              </a:ext>
            </a:extLst>
          </p:cNvPr>
          <p:cNvGrpSpPr/>
          <p:nvPr/>
        </p:nvGrpSpPr>
        <p:grpSpPr>
          <a:xfrm>
            <a:off x="2010424" y="1989138"/>
            <a:ext cx="8171152" cy="4689475"/>
            <a:chOff x="1961861" y="1989138"/>
            <a:chExt cx="8171152" cy="4689475"/>
          </a:xfrm>
        </p:grpSpPr>
        <p:sp>
          <p:nvSpPr>
            <p:cNvPr id="250882" name="文本框 1">
              <a:extLst>
                <a:ext uri="{FF2B5EF4-FFF2-40B4-BE49-F238E27FC236}">
                  <a16:creationId xmlns:a16="http://schemas.microsoft.com/office/drawing/2014/main" xmlns="" id="{B3AD1AE0-FA1F-4C11-BAD6-844CA168BD72}"/>
                </a:ext>
              </a:extLst>
            </p:cNvPr>
            <p:cNvSpPr txBox="1">
              <a:spLocks noChangeArrowheads="1"/>
            </p:cNvSpPr>
            <p:nvPr/>
          </p:nvSpPr>
          <p:spPr bwMode="auto">
            <a:xfrm>
              <a:off x="1961861" y="2598738"/>
              <a:ext cx="673389" cy="3930650"/>
            </a:xfrm>
            <a:prstGeom prst="rect">
              <a:avLst/>
            </a:prstGeom>
            <a:noFill/>
            <a:ln>
              <a:noFill/>
            </a:ln>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60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客观世界和主观世界</a:t>
              </a:r>
              <a:endParaRPr kumimoji="0" lang="en-US" altLang="zh-CN" sz="2400" b="1" i="0" u="none" strike="noStrike" kern="1200" cap="none" spc="60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125958" name="组合 25">
              <a:extLst>
                <a:ext uri="{FF2B5EF4-FFF2-40B4-BE49-F238E27FC236}">
                  <a16:creationId xmlns:a16="http://schemas.microsoft.com/office/drawing/2014/main" xmlns="" id="{D5F8E93E-3807-4FC3-81D9-C319B1FE98EE}"/>
                </a:ext>
              </a:extLst>
            </p:cNvPr>
            <p:cNvGrpSpPr>
              <a:grpSpLocks/>
            </p:cNvGrpSpPr>
            <p:nvPr/>
          </p:nvGrpSpPr>
          <p:grpSpPr bwMode="auto">
            <a:xfrm>
              <a:off x="6508750" y="1989138"/>
              <a:ext cx="3624263" cy="4679950"/>
              <a:chOff x="7868952" y="1382181"/>
              <a:chExt cx="2880000" cy="3960000"/>
            </a:xfrm>
          </p:grpSpPr>
          <p:sp>
            <p:nvSpPr>
              <p:cNvPr id="28" name="矩形 27">
                <a:extLst>
                  <a:ext uri="{FF2B5EF4-FFF2-40B4-BE49-F238E27FC236}">
                    <a16:creationId xmlns:a16="http://schemas.microsoft.com/office/drawing/2014/main" xmlns="" id="{6AE8DBA1-E524-4541-A08C-517AF33D2168}"/>
                  </a:ext>
                </a:extLst>
              </p:cNvPr>
              <p:cNvSpPr/>
              <p:nvPr/>
            </p:nvSpPr>
            <p:spPr>
              <a:xfrm>
                <a:off x="7868952" y="1382181"/>
                <a:ext cx="2880000" cy="3960000"/>
              </a:xfrm>
              <a:prstGeom prst="rect">
                <a:avLst/>
              </a:prstGeom>
              <a:solidFill>
                <a:srgbClr val="AB6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25977" name="组合 29">
                <a:extLst>
                  <a:ext uri="{FF2B5EF4-FFF2-40B4-BE49-F238E27FC236}">
                    <a16:creationId xmlns:a16="http://schemas.microsoft.com/office/drawing/2014/main" xmlns="" id="{9B01DCE3-8002-4C78-BB07-59B03BF8174E}"/>
                  </a:ext>
                </a:extLst>
              </p:cNvPr>
              <p:cNvGrpSpPr>
                <a:grpSpLocks/>
              </p:cNvGrpSpPr>
              <p:nvPr/>
            </p:nvGrpSpPr>
            <p:grpSpPr bwMode="auto">
              <a:xfrm>
                <a:off x="8743753" y="2010545"/>
                <a:ext cx="1130399" cy="1130399"/>
                <a:chOff x="1933965" y="1918267"/>
                <a:chExt cx="1130399" cy="1130399"/>
              </a:xfrm>
            </p:grpSpPr>
            <p:sp>
              <p:nvSpPr>
                <p:cNvPr id="33" name="矩形 32">
                  <a:extLst>
                    <a:ext uri="{FF2B5EF4-FFF2-40B4-BE49-F238E27FC236}">
                      <a16:creationId xmlns:a16="http://schemas.microsoft.com/office/drawing/2014/main" xmlns="" id="{4AFA9033-BE13-413A-A32C-C6C61C1FA56E}"/>
                    </a:ext>
                  </a:extLst>
                </p:cNvPr>
                <p:cNvSpPr/>
                <p:nvPr/>
              </p:nvSpPr>
              <p:spPr>
                <a:xfrm rot="2700000">
                  <a:off x="1934314" y="1917629"/>
                  <a:ext cx="1129701" cy="1131563"/>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xmlns="" id="{08F0F907-D306-497E-A00F-D7336423F262}"/>
                    </a:ext>
                  </a:extLst>
                </p:cNvPr>
                <p:cNvSpPr/>
                <p:nvPr/>
              </p:nvSpPr>
              <p:spPr>
                <a:xfrm rot="1800000">
                  <a:off x="1933383" y="1918560"/>
                  <a:ext cx="1131563"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矩形 34">
                  <a:extLst>
                    <a:ext uri="{FF2B5EF4-FFF2-40B4-BE49-F238E27FC236}">
                      <a16:creationId xmlns:a16="http://schemas.microsoft.com/office/drawing/2014/main" xmlns="" id="{376D78DD-2092-4CAA-BB30-75D1BFE77362}"/>
                    </a:ext>
                  </a:extLst>
                </p:cNvPr>
                <p:cNvSpPr/>
                <p:nvPr/>
              </p:nvSpPr>
              <p:spPr>
                <a:xfrm rot="900000">
                  <a:off x="1933383" y="1918560"/>
                  <a:ext cx="1131563"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71D8411C-CCF6-483B-A31C-625265D5AE29}"/>
                    </a:ext>
                  </a:extLst>
                </p:cNvPr>
                <p:cNvSpPr/>
                <p:nvPr/>
              </p:nvSpPr>
              <p:spPr>
                <a:xfrm>
                  <a:off x="1933383" y="1918560"/>
                  <a:ext cx="1131563"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矩形 36">
                  <a:extLst>
                    <a:ext uri="{FF2B5EF4-FFF2-40B4-BE49-F238E27FC236}">
                      <a16:creationId xmlns:a16="http://schemas.microsoft.com/office/drawing/2014/main" xmlns="" id="{DE5E8AD0-5EC7-44CB-B2C6-5DCDF29AB64F}"/>
                    </a:ext>
                  </a:extLst>
                </p:cNvPr>
                <p:cNvSpPr/>
                <p:nvPr/>
              </p:nvSpPr>
              <p:spPr>
                <a:xfrm rot="20700000">
                  <a:off x="1933383" y="1918560"/>
                  <a:ext cx="1131563"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矩形 37">
                  <a:extLst>
                    <a:ext uri="{FF2B5EF4-FFF2-40B4-BE49-F238E27FC236}">
                      <a16:creationId xmlns:a16="http://schemas.microsoft.com/office/drawing/2014/main" xmlns="" id="{4DFCBED3-A862-4FBB-876E-E47CEE0BDF4A}"/>
                    </a:ext>
                  </a:extLst>
                </p:cNvPr>
                <p:cNvSpPr/>
                <p:nvPr/>
              </p:nvSpPr>
              <p:spPr>
                <a:xfrm rot="19800000">
                  <a:off x="1933383" y="1918560"/>
                  <a:ext cx="1131563"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1" name="矩形 30">
                <a:extLst>
                  <a:ext uri="{FF2B5EF4-FFF2-40B4-BE49-F238E27FC236}">
                    <a16:creationId xmlns:a16="http://schemas.microsoft.com/office/drawing/2014/main" xmlns="" id="{9C0B7E32-DFB7-4233-8AC9-9752582CDF5F}"/>
                  </a:ext>
                </a:extLst>
              </p:cNvPr>
              <p:cNvSpPr/>
              <p:nvPr/>
            </p:nvSpPr>
            <p:spPr>
              <a:xfrm>
                <a:off x="7914366" y="1418449"/>
                <a:ext cx="2789172" cy="3887463"/>
              </a:xfrm>
              <a:prstGeom prst="rect">
                <a:avLst/>
              </a:prstGeom>
              <a:noFill/>
              <a:ln w="12700">
                <a:solidFill>
                  <a:schemeClr val="bg1">
                    <a:alpha val="50000"/>
                  </a:schemeClr>
                </a:solidFill>
              </a:ln>
              <a:effectLst>
                <a:outerShdw blurRad="190500" dist="38100" dir="5400000" algn="tl" rotWithShape="0">
                  <a:schemeClr val="accent5">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25959" name="文本框 26">
              <a:extLst>
                <a:ext uri="{FF2B5EF4-FFF2-40B4-BE49-F238E27FC236}">
                  <a16:creationId xmlns:a16="http://schemas.microsoft.com/office/drawing/2014/main" xmlns="" id="{4977C149-96BD-4F62-9105-09F83E34C8A8}"/>
                </a:ext>
              </a:extLst>
            </p:cNvPr>
            <p:cNvSpPr txBox="1">
              <a:spLocks noChangeArrowheads="1"/>
            </p:cNvSpPr>
            <p:nvPr/>
          </p:nvSpPr>
          <p:spPr bwMode="auto">
            <a:xfrm>
              <a:off x="7961313" y="316865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统一</a:t>
              </a:r>
            </a:p>
          </p:txBody>
        </p:sp>
        <p:grpSp>
          <p:nvGrpSpPr>
            <p:cNvPr id="125960" name="组合 39">
              <a:extLst>
                <a:ext uri="{FF2B5EF4-FFF2-40B4-BE49-F238E27FC236}">
                  <a16:creationId xmlns:a16="http://schemas.microsoft.com/office/drawing/2014/main" xmlns="" id="{A1E10780-31D2-456F-B634-A13B517B0757}"/>
                </a:ext>
              </a:extLst>
            </p:cNvPr>
            <p:cNvGrpSpPr>
              <a:grpSpLocks/>
            </p:cNvGrpSpPr>
            <p:nvPr/>
          </p:nvGrpSpPr>
          <p:grpSpPr bwMode="auto">
            <a:xfrm>
              <a:off x="2709863" y="1998663"/>
              <a:ext cx="3622675" cy="4679950"/>
              <a:chOff x="4652982" y="1382181"/>
              <a:chExt cx="2880000" cy="3960000"/>
            </a:xfrm>
          </p:grpSpPr>
          <p:sp>
            <p:nvSpPr>
              <p:cNvPr id="42" name="矩形 41">
                <a:extLst>
                  <a:ext uri="{FF2B5EF4-FFF2-40B4-BE49-F238E27FC236}">
                    <a16:creationId xmlns:a16="http://schemas.microsoft.com/office/drawing/2014/main" xmlns="" id="{445C0921-6D26-4C6E-9884-5D414560F0A8}"/>
                  </a:ext>
                </a:extLst>
              </p:cNvPr>
              <p:cNvSpPr/>
              <p:nvPr/>
            </p:nvSpPr>
            <p:spPr>
              <a:xfrm>
                <a:off x="4652982" y="1382181"/>
                <a:ext cx="2880000" cy="3960000"/>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25968" name="组合 43">
                <a:extLst>
                  <a:ext uri="{FF2B5EF4-FFF2-40B4-BE49-F238E27FC236}">
                    <a16:creationId xmlns:a16="http://schemas.microsoft.com/office/drawing/2014/main" xmlns="" id="{5521E9BE-317B-495F-B33A-E6DDCF2112B5}"/>
                  </a:ext>
                </a:extLst>
              </p:cNvPr>
              <p:cNvGrpSpPr>
                <a:grpSpLocks/>
              </p:cNvGrpSpPr>
              <p:nvPr/>
            </p:nvGrpSpPr>
            <p:grpSpPr bwMode="auto">
              <a:xfrm>
                <a:off x="5527783" y="2010545"/>
                <a:ext cx="1130399" cy="1130399"/>
                <a:chOff x="1933965" y="1918267"/>
                <a:chExt cx="1130399" cy="1130399"/>
              </a:xfrm>
            </p:grpSpPr>
            <p:sp>
              <p:nvSpPr>
                <p:cNvPr id="47" name="矩形 46">
                  <a:extLst>
                    <a:ext uri="{FF2B5EF4-FFF2-40B4-BE49-F238E27FC236}">
                      <a16:creationId xmlns:a16="http://schemas.microsoft.com/office/drawing/2014/main" xmlns="" id="{D89E20DD-939C-4D94-AC06-3EE7CD52F6CD}"/>
                    </a:ext>
                  </a:extLst>
                </p:cNvPr>
                <p:cNvSpPr/>
                <p:nvPr/>
              </p:nvSpPr>
              <p:spPr>
                <a:xfrm rot="2700000">
                  <a:off x="1934312" y="1918012"/>
                  <a:ext cx="1129701" cy="1130797"/>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矩形 47">
                  <a:extLst>
                    <a:ext uri="{FF2B5EF4-FFF2-40B4-BE49-F238E27FC236}">
                      <a16:creationId xmlns:a16="http://schemas.microsoft.com/office/drawing/2014/main" xmlns="" id="{7DED86D1-4C1C-4292-A9E2-5AE39072DAFA}"/>
                    </a:ext>
                  </a:extLst>
                </p:cNvPr>
                <p:cNvSpPr/>
                <p:nvPr/>
              </p:nvSpPr>
              <p:spPr>
                <a:xfrm rot="1800000">
                  <a:off x="1933765" y="1918560"/>
                  <a:ext cx="1130797"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xmlns="" id="{F2824077-D56B-4302-A132-CBC07ED98FE6}"/>
                    </a:ext>
                  </a:extLst>
                </p:cNvPr>
                <p:cNvSpPr/>
                <p:nvPr/>
              </p:nvSpPr>
              <p:spPr>
                <a:xfrm rot="900000">
                  <a:off x="1933765" y="1918560"/>
                  <a:ext cx="1130797"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矩形 49">
                  <a:extLst>
                    <a:ext uri="{FF2B5EF4-FFF2-40B4-BE49-F238E27FC236}">
                      <a16:creationId xmlns:a16="http://schemas.microsoft.com/office/drawing/2014/main" xmlns="" id="{F04958AD-70D2-4157-9050-57F9741D5B21}"/>
                    </a:ext>
                  </a:extLst>
                </p:cNvPr>
                <p:cNvSpPr/>
                <p:nvPr/>
              </p:nvSpPr>
              <p:spPr>
                <a:xfrm>
                  <a:off x="1933765" y="1918560"/>
                  <a:ext cx="1130797"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矩形 50">
                  <a:extLst>
                    <a:ext uri="{FF2B5EF4-FFF2-40B4-BE49-F238E27FC236}">
                      <a16:creationId xmlns:a16="http://schemas.microsoft.com/office/drawing/2014/main" xmlns="" id="{896814C9-1DD2-4959-A41B-A21A33893573}"/>
                    </a:ext>
                  </a:extLst>
                </p:cNvPr>
                <p:cNvSpPr/>
                <p:nvPr/>
              </p:nvSpPr>
              <p:spPr>
                <a:xfrm rot="20700000">
                  <a:off x="1933765" y="1918560"/>
                  <a:ext cx="1130797"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矩形 51">
                  <a:extLst>
                    <a:ext uri="{FF2B5EF4-FFF2-40B4-BE49-F238E27FC236}">
                      <a16:creationId xmlns:a16="http://schemas.microsoft.com/office/drawing/2014/main" xmlns="" id="{C3831C4E-903D-4183-A7E8-81F8167C6147}"/>
                    </a:ext>
                  </a:extLst>
                </p:cNvPr>
                <p:cNvSpPr/>
                <p:nvPr/>
              </p:nvSpPr>
              <p:spPr>
                <a:xfrm rot="19800000">
                  <a:off x="1933765" y="1918560"/>
                  <a:ext cx="1130797" cy="112970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45" name="矩形 44">
                <a:extLst>
                  <a:ext uri="{FF2B5EF4-FFF2-40B4-BE49-F238E27FC236}">
                    <a16:creationId xmlns:a16="http://schemas.microsoft.com/office/drawing/2014/main" xmlns="" id="{EED87838-7F5D-4F90-A032-05E28160ABD8}"/>
                  </a:ext>
                </a:extLst>
              </p:cNvPr>
              <p:cNvSpPr/>
              <p:nvPr/>
            </p:nvSpPr>
            <p:spPr>
              <a:xfrm>
                <a:off x="4698416" y="1418449"/>
                <a:ext cx="2789132" cy="3887463"/>
              </a:xfrm>
              <a:prstGeom prst="rect">
                <a:avLst/>
              </a:prstGeom>
              <a:noFill/>
              <a:ln w="12700">
                <a:solidFill>
                  <a:schemeClr val="bg1">
                    <a:alpha val="50000"/>
                  </a:schemeClr>
                </a:solidFill>
              </a:ln>
              <a:effectLst>
                <a:outerShdw blurRad="190500" dist="38100" dir="5400000" algn="tl" rotWithShape="0">
                  <a:schemeClr val="accent5">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25961" name="文本框 40">
              <a:extLst>
                <a:ext uri="{FF2B5EF4-FFF2-40B4-BE49-F238E27FC236}">
                  <a16:creationId xmlns:a16="http://schemas.microsoft.com/office/drawing/2014/main" xmlns="" id="{6087CBF4-398F-4473-8ABB-2091C1484E1B}"/>
                </a:ext>
              </a:extLst>
            </p:cNvPr>
            <p:cNvSpPr txBox="1">
              <a:spLocks noChangeArrowheads="1"/>
            </p:cNvSpPr>
            <p:nvPr/>
          </p:nvSpPr>
          <p:spPr bwMode="auto">
            <a:xfrm>
              <a:off x="4121150" y="316865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对立</a:t>
              </a:r>
            </a:p>
          </p:txBody>
        </p:sp>
        <p:sp>
          <p:nvSpPr>
            <p:cNvPr id="125962" name="文本框 3">
              <a:extLst>
                <a:ext uri="{FF2B5EF4-FFF2-40B4-BE49-F238E27FC236}">
                  <a16:creationId xmlns:a16="http://schemas.microsoft.com/office/drawing/2014/main" xmlns="" id="{7D9E9D15-8C9A-4EE6-A300-988F02B94ABF}"/>
                </a:ext>
              </a:extLst>
            </p:cNvPr>
            <p:cNvSpPr txBox="1">
              <a:spLocks noChangeArrowheads="1"/>
            </p:cNvSpPr>
            <p:nvPr/>
          </p:nvSpPr>
          <p:spPr bwMode="auto">
            <a:xfrm>
              <a:off x="3243263" y="4384675"/>
              <a:ext cx="25574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存在方式不同</a:t>
              </a:r>
            </a:p>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发展不完全同步</a:t>
              </a:r>
            </a:p>
          </p:txBody>
        </p:sp>
        <p:sp>
          <p:nvSpPr>
            <p:cNvPr id="125963" name="文本框 16">
              <a:extLst>
                <a:ext uri="{FF2B5EF4-FFF2-40B4-BE49-F238E27FC236}">
                  <a16:creationId xmlns:a16="http://schemas.microsoft.com/office/drawing/2014/main" xmlns="" id="{59402604-9E78-4593-86CE-7B6B7548788D}"/>
                </a:ext>
              </a:extLst>
            </p:cNvPr>
            <p:cNvSpPr txBox="1">
              <a:spLocks noChangeArrowheads="1"/>
            </p:cNvSpPr>
            <p:nvPr/>
          </p:nvSpPr>
          <p:spPr bwMode="auto">
            <a:xfrm>
              <a:off x="6743700" y="4286250"/>
              <a:ext cx="32353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在反映与被反映的意义上具有同构性</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运动规律具有同一性</a:t>
              </a: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可以相互转化</a:t>
              </a:r>
            </a:p>
          </p:txBody>
        </p:sp>
      </p:grpSp>
      <p:sp>
        <p:nvSpPr>
          <p:cNvPr id="39" name="文本框 38">
            <a:extLst>
              <a:ext uri="{FF2B5EF4-FFF2-40B4-BE49-F238E27FC236}">
                <a16:creationId xmlns:a16="http://schemas.microsoft.com/office/drawing/2014/main" xmlns="" id="{AC24981F-D739-4AFB-BCA0-F21E7091B3D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41" name="矩形: 圆角 40">
            <a:extLst>
              <a:ext uri="{FF2B5EF4-FFF2-40B4-BE49-F238E27FC236}">
                <a16:creationId xmlns:a16="http://schemas.microsoft.com/office/drawing/2014/main" xmlns="" id="{EFD68718-6D18-46BB-B440-714A70287BA9}"/>
              </a:ext>
            </a:extLst>
          </p:cNvPr>
          <p:cNvSpPr/>
          <p:nvPr/>
        </p:nvSpPr>
        <p:spPr>
          <a:xfrm>
            <a:off x="1731818" y="1064542"/>
            <a:ext cx="87283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（二）改造客观世界和改造主观世界及其辩证关系</a:t>
            </a:r>
          </a:p>
        </p:txBody>
      </p:sp>
    </p:spTree>
  </p:cSld>
  <p:clrMapOvr>
    <a:masterClrMapping/>
  </p:clrMapOvr>
  <p:transition spd="med">
    <p:pull/>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文本框 1">
            <a:extLst>
              <a:ext uri="{FF2B5EF4-FFF2-40B4-BE49-F238E27FC236}">
                <a16:creationId xmlns:a16="http://schemas.microsoft.com/office/drawing/2014/main" xmlns="" id="{E8C8D6C4-51F4-405B-A493-3764036AC096}"/>
              </a:ext>
            </a:extLst>
          </p:cNvPr>
          <p:cNvSpPr txBox="1">
            <a:spLocks noChangeArrowheads="1"/>
          </p:cNvSpPr>
          <p:nvPr/>
        </p:nvSpPr>
        <p:spPr bwMode="auto">
          <a:xfrm>
            <a:off x="3459019" y="2064978"/>
            <a:ext cx="76866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有助于提高认识世界的能力，努力做到主观符合客观，更好地处理主观世界与客观世界的关系</a:t>
            </a:r>
          </a:p>
        </p:txBody>
      </p:sp>
      <p:grpSp>
        <p:nvGrpSpPr>
          <p:cNvPr id="128003" name="组合 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AC5FFDDE-8866-42CF-ACC1-B8B17F4F48EF}"/>
              </a:ext>
            </a:extLst>
          </p:cNvPr>
          <p:cNvGrpSpPr>
            <a:grpSpLocks/>
          </p:cNvGrpSpPr>
          <p:nvPr/>
        </p:nvGrpSpPr>
        <p:grpSpPr bwMode="auto">
          <a:xfrm>
            <a:off x="2435225" y="2177690"/>
            <a:ext cx="839788" cy="839788"/>
            <a:chOff x="3942474" y="2590980"/>
            <a:chExt cx="1669434" cy="1670353"/>
          </a:xfrm>
        </p:grpSpPr>
        <p:sp>
          <p:nvSpPr>
            <p:cNvPr id="10"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153E7E5E-BC90-42CB-987D-328B72B31B51}"/>
                </a:ext>
              </a:extLst>
            </p:cNvPr>
            <p:cNvSpPr/>
            <p:nvPr/>
          </p:nvSpPr>
          <p:spPr>
            <a:xfrm>
              <a:off x="3942474" y="2590980"/>
              <a:ext cx="1669434" cy="1670353"/>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52">
              <a:extLst>
                <a:ext uri="{FF2B5EF4-FFF2-40B4-BE49-F238E27FC236}">
                  <a16:creationId xmlns:a16="http://schemas.microsoft.com/office/drawing/2014/main" xmlns="" id="{8FC82839-FFBF-485A-A1BE-CF0770ABE8D3}"/>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038" name="文本框 1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F639D67B-86A4-47CB-BBD0-941BA0E55FD6}"/>
                </a:ext>
              </a:extLst>
            </p:cNvPr>
            <p:cNvSpPr txBox="1">
              <a:spLocks noChangeArrowheads="1"/>
            </p:cNvSpPr>
            <p:nvPr/>
          </p:nvSpPr>
          <p:spPr bwMode="auto">
            <a:xfrm>
              <a:off x="4288307" y="2981078"/>
              <a:ext cx="1192030" cy="9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B6040"/>
                  </a:solidFill>
                  <a:effectLst/>
                  <a:uLnTx/>
                  <a:uFillTx/>
                  <a:latin typeface="Arial" panose="020B0604020202020204" pitchFamily="34" charset="0"/>
                  <a:ea typeface="FZLanTingHeiS-UL-GB" panose="02000000000000000000" pitchFamily="2" charset="-122"/>
                  <a:cs typeface="+mn-cs"/>
                </a:rPr>
                <a:t>01</a:t>
              </a:r>
              <a:endParaRPr kumimoji="0" lang="zh-CN" altLang="en-US" sz="2400" b="1" i="0" u="none" strike="noStrike" kern="1200" cap="none" spc="0" normalizeH="0" baseline="0" noProof="0" dirty="0">
                <a:ln>
                  <a:noFill/>
                </a:ln>
                <a:solidFill>
                  <a:srgbClr val="AB6040"/>
                </a:solidFill>
                <a:effectLst/>
                <a:uLnTx/>
                <a:uFillTx/>
                <a:latin typeface="Arial" panose="020B0604020202020204" pitchFamily="34" charset="0"/>
                <a:ea typeface="FZLanTingHeiS-UL-GB" panose="02000000000000000000" pitchFamily="2" charset="-122"/>
                <a:cs typeface="+mn-cs"/>
              </a:endParaRPr>
            </a:p>
          </p:txBody>
        </p:sp>
        <p:sp>
          <p:nvSpPr>
            <p:cNvPr id="13" name="任意多边形 54">
              <a:extLst>
                <a:ext uri="{FF2B5EF4-FFF2-40B4-BE49-F238E27FC236}">
                  <a16:creationId xmlns:a16="http://schemas.microsoft.com/office/drawing/2014/main" xmlns="" id="{F3313234-89CB-4F46-A3A0-28215B35A057}"/>
                </a:ext>
              </a:extLst>
            </p:cNvPr>
            <p:cNvSpPr>
              <a:spLocks noChangeAspect="1"/>
            </p:cNvSpPr>
            <p:nvPr/>
          </p:nvSpPr>
          <p:spPr>
            <a:xfrm>
              <a:off x="4131824" y="2777277"/>
              <a:ext cx="1290735" cy="1291443"/>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AB6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Microsoft YaHei"/>
                <a:cs typeface="+mn-cs"/>
              </a:endParaRPr>
            </a:p>
          </p:txBody>
        </p:sp>
      </p:grpSp>
      <p:sp>
        <p:nvSpPr>
          <p:cNvPr id="128004" name="文本框 13">
            <a:extLst>
              <a:ext uri="{FF2B5EF4-FFF2-40B4-BE49-F238E27FC236}">
                <a16:creationId xmlns:a16="http://schemas.microsoft.com/office/drawing/2014/main" xmlns="" id="{38E49C41-11AE-4A4B-A567-0D32B4DFDFA1}"/>
              </a:ext>
            </a:extLst>
          </p:cNvPr>
          <p:cNvSpPr txBox="1">
            <a:spLocks noChangeArrowheads="1"/>
          </p:cNvSpPr>
          <p:nvPr/>
        </p:nvSpPr>
        <p:spPr bwMode="auto">
          <a:xfrm>
            <a:off x="3459019" y="3785575"/>
            <a:ext cx="6299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有助于我们提高自身的思想修养和精神境界</a:t>
            </a:r>
          </a:p>
        </p:txBody>
      </p:sp>
      <p:sp>
        <p:nvSpPr>
          <p:cNvPr id="128005" name="文本框 14">
            <a:extLst>
              <a:ext uri="{FF2B5EF4-FFF2-40B4-BE49-F238E27FC236}">
                <a16:creationId xmlns:a16="http://schemas.microsoft.com/office/drawing/2014/main" xmlns="" id="{38EF923D-617A-497D-8906-5B57F0BC7D9F}"/>
              </a:ext>
            </a:extLst>
          </p:cNvPr>
          <p:cNvSpPr txBox="1">
            <a:spLocks noChangeArrowheads="1"/>
          </p:cNvSpPr>
          <p:nvPr/>
        </p:nvSpPr>
        <p:spPr bwMode="auto">
          <a:xfrm>
            <a:off x="3459019" y="5075959"/>
            <a:ext cx="62992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有助于在改造外部世界的同时，把目光转向自身，高度重视并努力实现人自身的改造</a:t>
            </a:r>
          </a:p>
        </p:txBody>
      </p:sp>
      <p:grpSp>
        <p:nvGrpSpPr>
          <p:cNvPr id="128006" name="组合 1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01F0C6FE-1F76-4FC6-B1E7-AE293C19F111}"/>
              </a:ext>
            </a:extLst>
          </p:cNvPr>
          <p:cNvGrpSpPr>
            <a:grpSpLocks/>
          </p:cNvGrpSpPr>
          <p:nvPr/>
        </p:nvGrpSpPr>
        <p:grpSpPr bwMode="auto">
          <a:xfrm>
            <a:off x="2435225" y="3758455"/>
            <a:ext cx="839788" cy="839788"/>
            <a:chOff x="3942474" y="2592531"/>
            <a:chExt cx="1668802" cy="1668802"/>
          </a:xfrm>
        </p:grpSpPr>
        <p:sp>
          <p:nvSpPr>
            <p:cNvPr id="17"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E15C7AE3-4740-4B26-AC2A-27F75D1E36FC}"/>
                </a:ext>
              </a:extLst>
            </p:cNvPr>
            <p:cNvSpPr/>
            <p:nvPr/>
          </p:nvSpPr>
          <p:spPr>
            <a:xfrm>
              <a:off x="3942474"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52">
              <a:extLst>
                <a:ext uri="{FF2B5EF4-FFF2-40B4-BE49-F238E27FC236}">
                  <a16:creationId xmlns:a16="http://schemas.microsoft.com/office/drawing/2014/main" xmlns="" id="{0070CF25-72B8-45FD-9C08-B08224725406}"/>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032"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C4C49A19-B11C-4FBD-82BD-F3CE7212E0C4}"/>
                </a:ext>
              </a:extLst>
            </p:cNvPr>
            <p:cNvSpPr txBox="1">
              <a:spLocks noChangeArrowheads="1"/>
            </p:cNvSpPr>
            <p:nvPr/>
          </p:nvSpPr>
          <p:spPr bwMode="auto">
            <a:xfrm>
              <a:off x="4288307" y="2981076"/>
              <a:ext cx="1192031" cy="91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B6040"/>
                  </a:solidFill>
                  <a:effectLst/>
                  <a:uLnTx/>
                  <a:uFillTx/>
                  <a:latin typeface="Arial" panose="020B0604020202020204" pitchFamily="34" charset="0"/>
                  <a:ea typeface="FZLanTingHeiS-UL-GB" panose="02000000000000000000" pitchFamily="2" charset="-122"/>
                  <a:cs typeface="+mn-cs"/>
                </a:rPr>
                <a:t>02</a:t>
              </a:r>
              <a:endParaRPr kumimoji="0" lang="zh-CN" altLang="en-US" sz="2400" b="1" i="0" u="none" strike="noStrike" kern="1200" cap="none" spc="0" normalizeH="0" baseline="0" noProof="0" dirty="0">
                <a:ln>
                  <a:noFill/>
                </a:ln>
                <a:solidFill>
                  <a:srgbClr val="AB6040"/>
                </a:solidFill>
                <a:effectLst/>
                <a:uLnTx/>
                <a:uFillTx/>
                <a:latin typeface="Arial" panose="020B0604020202020204" pitchFamily="34" charset="0"/>
                <a:ea typeface="FZLanTingHeiS-UL-GB" panose="02000000000000000000" pitchFamily="2" charset="-122"/>
                <a:cs typeface="+mn-cs"/>
              </a:endParaRPr>
            </a:p>
          </p:txBody>
        </p:sp>
        <p:sp>
          <p:nvSpPr>
            <p:cNvPr id="20" name="任意多边形 54">
              <a:extLst>
                <a:ext uri="{FF2B5EF4-FFF2-40B4-BE49-F238E27FC236}">
                  <a16:creationId xmlns:a16="http://schemas.microsoft.com/office/drawing/2014/main" xmlns="" id="{66BA92B0-F92A-48BD-856A-9446131646B7}"/>
                </a:ext>
              </a:extLst>
            </p:cNvPr>
            <p:cNvSpPr>
              <a:spLocks noChangeAspect="1"/>
            </p:cNvSpPr>
            <p:nvPr/>
          </p:nvSpPr>
          <p:spPr>
            <a:xfrm>
              <a:off x="4131752" y="2778655"/>
              <a:ext cx="1290246" cy="1290244"/>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AB6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Microsoft YaHei"/>
                <a:cs typeface="+mn-cs"/>
              </a:endParaRPr>
            </a:p>
          </p:txBody>
        </p:sp>
      </p:grpSp>
      <p:grpSp>
        <p:nvGrpSpPr>
          <p:cNvPr id="128007" name="组合 2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xmlns="" id="{8D6BAD51-6B82-46A0-A8B5-8CE357AB828F}"/>
              </a:ext>
            </a:extLst>
          </p:cNvPr>
          <p:cNvGrpSpPr>
            <a:grpSpLocks/>
          </p:cNvGrpSpPr>
          <p:nvPr/>
        </p:nvGrpSpPr>
        <p:grpSpPr bwMode="auto">
          <a:xfrm>
            <a:off x="2435225" y="5245100"/>
            <a:ext cx="839788" cy="839788"/>
            <a:chOff x="3942474" y="2592531"/>
            <a:chExt cx="1668802" cy="1668802"/>
          </a:xfrm>
        </p:grpSpPr>
        <p:sp>
          <p:nvSpPr>
            <p:cNvPr id="22"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A112F38E-8874-4400-9DDA-C247047C26BD}"/>
                </a:ext>
              </a:extLst>
            </p:cNvPr>
            <p:cNvSpPr/>
            <p:nvPr/>
          </p:nvSpPr>
          <p:spPr>
            <a:xfrm>
              <a:off x="3942474" y="2592531"/>
              <a:ext cx="1668802" cy="1668802"/>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圆角矩形 52">
              <a:extLst>
                <a:ext uri="{FF2B5EF4-FFF2-40B4-BE49-F238E27FC236}">
                  <a16:creationId xmlns:a16="http://schemas.microsoft.com/office/drawing/2014/main" xmlns="" id="{AA737890-FADC-4FF1-B2AC-83BD4AD27D26}"/>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026" name="文本框 23"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xmlns="" id="{CB2A1EA6-5D63-4524-99AA-D70BD1A1F97B}"/>
                </a:ext>
              </a:extLst>
            </p:cNvPr>
            <p:cNvSpPr txBox="1">
              <a:spLocks noChangeArrowheads="1"/>
            </p:cNvSpPr>
            <p:nvPr/>
          </p:nvSpPr>
          <p:spPr bwMode="auto">
            <a:xfrm>
              <a:off x="4288307" y="2981076"/>
              <a:ext cx="1192031" cy="9179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AB6040"/>
                  </a:solidFill>
                  <a:effectLst/>
                  <a:uLnTx/>
                  <a:uFillTx/>
                  <a:latin typeface="Arial" panose="020B0604020202020204" pitchFamily="34" charset="0"/>
                  <a:ea typeface="FZLanTingHeiS-UL-GB" panose="02000000000000000000" pitchFamily="2" charset="-122"/>
                  <a:cs typeface="+mn-cs"/>
                </a:rPr>
                <a:t>03</a:t>
              </a:r>
              <a:endParaRPr kumimoji="0" lang="zh-CN" altLang="en-US" sz="2400" b="1" i="0" u="none" strike="noStrike" kern="1200" cap="none" spc="0" normalizeH="0" baseline="0" noProof="0">
                <a:ln>
                  <a:noFill/>
                </a:ln>
                <a:solidFill>
                  <a:srgbClr val="AB6040"/>
                </a:solidFill>
                <a:effectLst/>
                <a:uLnTx/>
                <a:uFillTx/>
                <a:latin typeface="Arial" panose="020B0604020202020204" pitchFamily="34" charset="0"/>
                <a:ea typeface="FZLanTingHeiS-UL-GB" panose="02000000000000000000" pitchFamily="2" charset="-122"/>
                <a:cs typeface="+mn-cs"/>
              </a:endParaRPr>
            </a:p>
          </p:txBody>
        </p:sp>
        <p:sp>
          <p:nvSpPr>
            <p:cNvPr id="25" name="任意多边形 54">
              <a:extLst>
                <a:ext uri="{FF2B5EF4-FFF2-40B4-BE49-F238E27FC236}">
                  <a16:creationId xmlns:a16="http://schemas.microsoft.com/office/drawing/2014/main" xmlns="" id="{15E989F1-8142-4436-A2D0-DB5979D3C962}"/>
                </a:ext>
              </a:extLst>
            </p:cNvPr>
            <p:cNvSpPr>
              <a:spLocks noChangeAspect="1"/>
            </p:cNvSpPr>
            <p:nvPr/>
          </p:nvSpPr>
          <p:spPr>
            <a:xfrm>
              <a:off x="4131752" y="2778655"/>
              <a:ext cx="1290246" cy="1290244"/>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AB60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AB6040"/>
                </a:solidFill>
                <a:effectLst/>
                <a:uLnTx/>
                <a:uFillTx/>
                <a:latin typeface="微软雅黑"/>
                <a:ea typeface="Microsoft YaHei"/>
                <a:cs typeface="+mn-cs"/>
              </a:endParaRPr>
            </a:p>
          </p:txBody>
        </p:sp>
      </p:grpSp>
      <p:cxnSp>
        <p:nvCxnSpPr>
          <p:cNvPr id="4" name="直接连接符 3">
            <a:extLst>
              <a:ext uri="{FF2B5EF4-FFF2-40B4-BE49-F238E27FC236}">
                <a16:creationId xmlns:a16="http://schemas.microsoft.com/office/drawing/2014/main" xmlns="" id="{5CE4D82D-03CE-4844-B7C2-90C60733CB71}"/>
              </a:ext>
            </a:extLst>
          </p:cNvPr>
          <p:cNvCxnSpPr/>
          <p:nvPr/>
        </p:nvCxnSpPr>
        <p:spPr bwMode="auto">
          <a:xfrm>
            <a:off x="3569855" y="3334978"/>
            <a:ext cx="5895975"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62F1B2D6-5475-42BE-95F8-851C7C29F4AE}"/>
              </a:ext>
            </a:extLst>
          </p:cNvPr>
          <p:cNvCxnSpPr/>
          <p:nvPr/>
        </p:nvCxnSpPr>
        <p:spPr bwMode="auto">
          <a:xfrm>
            <a:off x="3569855" y="4569800"/>
            <a:ext cx="5895975"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4BFC0DC1-44EA-49BB-B062-FBFFD8806F1F}"/>
              </a:ext>
            </a:extLst>
          </p:cNvPr>
          <p:cNvCxnSpPr/>
          <p:nvPr/>
        </p:nvCxnSpPr>
        <p:spPr bwMode="auto">
          <a:xfrm>
            <a:off x="3455988" y="6320559"/>
            <a:ext cx="5895975"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2">
            <a:extLst>
              <a:ext uri="{FF2B5EF4-FFF2-40B4-BE49-F238E27FC236}">
                <a16:creationId xmlns:a16="http://schemas.microsoft.com/office/drawing/2014/main" xmlns="" id="{1B4F62F3-E249-4A1A-826A-57AEC0112FFC}"/>
              </a:ext>
            </a:extLst>
          </p:cNvPr>
          <p:cNvSpPr>
            <a:spLocks noChangeArrowheads="1"/>
          </p:cNvSpPr>
          <p:nvPr/>
        </p:nvSpPr>
        <p:spPr bwMode="auto">
          <a:xfrm>
            <a:off x="352753" y="2950677"/>
            <a:ext cx="1761903" cy="224305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改造客观世界的同时改造主观世界的重要意义</a:t>
            </a:r>
          </a:p>
        </p:txBody>
      </p:sp>
      <p:pic>
        <p:nvPicPr>
          <p:cNvPr id="128016" name="Picture 37">
            <a:extLst>
              <a:ext uri="{FF2B5EF4-FFF2-40B4-BE49-F238E27FC236}">
                <a16:creationId xmlns:a16="http://schemas.microsoft.com/office/drawing/2014/main" xmlns="" id="{47F92313-6724-424F-A4EA-F446D2635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163" y="3010492"/>
            <a:ext cx="250983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33">
            <a:extLst>
              <a:ext uri="{FF2B5EF4-FFF2-40B4-BE49-F238E27FC236}">
                <a16:creationId xmlns:a16="http://schemas.microsoft.com/office/drawing/2014/main" xmlns="" id="{5FCAFCDA-3CFC-406E-B2CF-768B107D351D}"/>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35" name="矩形: 圆角 34">
            <a:extLst>
              <a:ext uri="{FF2B5EF4-FFF2-40B4-BE49-F238E27FC236}">
                <a16:creationId xmlns:a16="http://schemas.microsoft.com/office/drawing/2014/main" xmlns="" id="{293A81FA-6ABC-4E2D-ADDA-6C9AB878775C}"/>
              </a:ext>
            </a:extLst>
          </p:cNvPr>
          <p:cNvSpPr/>
          <p:nvPr/>
        </p:nvSpPr>
        <p:spPr>
          <a:xfrm>
            <a:off x="1731818" y="1064542"/>
            <a:ext cx="872836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（二）改造客观世界和改造主观世界及其辩证关系</a:t>
            </a:r>
          </a:p>
        </p:txBody>
      </p:sp>
    </p:spTree>
  </p:cSld>
  <p:clrMapOvr>
    <a:masterClrMapping/>
  </p:clrMapOvr>
  <p:transition spd="med">
    <p:pull/>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5" name="矩形: 对角圆角 17">
            <a:extLst>
              <a:ext uri="{FF2B5EF4-FFF2-40B4-BE49-F238E27FC236}">
                <a16:creationId xmlns:a16="http://schemas.microsoft.com/office/drawing/2014/main" xmlns="" id="{63424D10-64F4-474F-98FA-29C48BF01D04}"/>
              </a:ext>
            </a:extLst>
          </p:cNvPr>
          <p:cNvSpPr>
            <a:spLocks noChangeArrowheads="1"/>
          </p:cNvSpPr>
          <p:nvPr/>
        </p:nvSpPr>
        <p:spPr bwMode="auto">
          <a:xfrm>
            <a:off x="2387387" y="6435870"/>
            <a:ext cx="6484938" cy="569912"/>
          </a:xfrm>
          <a:custGeom>
            <a:avLst/>
            <a:gdLst>
              <a:gd name="T0" fmla="*/ 6484954 w 6484937"/>
              <a:gd name="T1" fmla="*/ 284956 h 569912"/>
              <a:gd name="T2" fmla="*/ 3242468 w 6484937"/>
              <a:gd name="T3" fmla="*/ 569912 h 569912"/>
              <a:gd name="T4" fmla="*/ 0 w 6484937"/>
              <a:gd name="T5" fmla="*/ 284956 h 569912"/>
              <a:gd name="T6" fmla="*/ 3242468 w 6484937"/>
              <a:gd name="T7" fmla="*/ 0 h 569912"/>
              <a:gd name="T8" fmla="*/ 0 60000 65536"/>
              <a:gd name="T9" fmla="*/ 5898240 60000 65536"/>
              <a:gd name="T10" fmla="*/ 11796480 60000 65536"/>
              <a:gd name="T11" fmla="*/ 17694720 60000 65536"/>
              <a:gd name="T12" fmla="*/ 0 w 6484937"/>
              <a:gd name="T13" fmla="*/ 0 h 569912"/>
              <a:gd name="T14" fmla="*/ 6484937 w 6484937"/>
              <a:gd name="T15" fmla="*/ 569912 h 569912"/>
            </a:gdLst>
            <a:ahLst/>
            <a:cxnLst>
              <a:cxn ang="T8">
                <a:pos x="T0" y="T1"/>
              </a:cxn>
              <a:cxn ang="T9">
                <a:pos x="T2" y="T3"/>
              </a:cxn>
              <a:cxn ang="T10">
                <a:pos x="T4" y="T5"/>
              </a:cxn>
              <a:cxn ang="T11">
                <a:pos x="T6" y="T7"/>
              </a:cxn>
            </a:cxnLst>
            <a:rect l="T12" t="T13" r="T14" b="T15"/>
            <a:pathLst>
              <a:path w="6484937" h="569912">
                <a:moveTo>
                  <a:pt x="94987" y="0"/>
                </a:moveTo>
                <a:lnTo>
                  <a:pt x="6484937" y="0"/>
                </a:lnTo>
                <a:lnTo>
                  <a:pt x="6484937" y="474925"/>
                </a:lnTo>
                <a:cubicBezTo>
                  <a:pt x="6484937" y="527385"/>
                  <a:pt x="6442410" y="569912"/>
                  <a:pt x="6389950" y="569912"/>
                </a:cubicBezTo>
                <a:lnTo>
                  <a:pt x="0" y="569912"/>
                </a:lnTo>
                <a:lnTo>
                  <a:pt x="0" y="94987"/>
                </a:lnTo>
                <a:cubicBezTo>
                  <a:pt x="0" y="42527"/>
                  <a:pt x="42527" y="0"/>
                  <a:pt x="94987"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srgbClr val="385723"/>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xmlns="" id="{153E9363-92FE-4893-958F-A751B59023F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6" name="矩形: 圆角 15">
            <a:extLst>
              <a:ext uri="{FF2B5EF4-FFF2-40B4-BE49-F238E27FC236}">
                <a16:creationId xmlns:a16="http://schemas.microsoft.com/office/drawing/2014/main" xmlns="" id="{2228D358-B9C3-41BA-8125-8685A8CC993A}"/>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grpSp>
        <p:nvGrpSpPr>
          <p:cNvPr id="23" name="组合 22">
            <a:extLst>
              <a:ext uri="{FF2B5EF4-FFF2-40B4-BE49-F238E27FC236}">
                <a16:creationId xmlns:a16="http://schemas.microsoft.com/office/drawing/2014/main" xmlns="" id="{17E7905D-D0CB-48A2-AA62-1C35ED3B8985}"/>
              </a:ext>
            </a:extLst>
          </p:cNvPr>
          <p:cNvGrpSpPr/>
          <p:nvPr/>
        </p:nvGrpSpPr>
        <p:grpSpPr>
          <a:xfrm>
            <a:off x="5771314" y="2113386"/>
            <a:ext cx="4741278" cy="4744613"/>
            <a:chOff x="3817551" y="2113386"/>
            <a:chExt cx="4741278" cy="4744613"/>
          </a:xfrm>
        </p:grpSpPr>
        <p:grpSp>
          <p:nvGrpSpPr>
            <p:cNvPr id="5" name="组合 4">
              <a:extLst>
                <a:ext uri="{FF2B5EF4-FFF2-40B4-BE49-F238E27FC236}">
                  <a16:creationId xmlns:a16="http://schemas.microsoft.com/office/drawing/2014/main" xmlns="" id="{7349E8F1-DA42-4ADC-92A0-3B5DA0121902}"/>
                </a:ext>
              </a:extLst>
            </p:cNvPr>
            <p:cNvGrpSpPr/>
            <p:nvPr/>
          </p:nvGrpSpPr>
          <p:grpSpPr>
            <a:xfrm>
              <a:off x="3817551" y="2113386"/>
              <a:ext cx="4741278" cy="4744613"/>
              <a:chOff x="798324" y="3272183"/>
              <a:chExt cx="3598276" cy="3600807"/>
            </a:xfrm>
          </p:grpSpPr>
          <p:sp>
            <p:nvSpPr>
              <p:cNvPr id="19" name="直角三角形 18">
                <a:extLst>
                  <a:ext uri="{FF2B5EF4-FFF2-40B4-BE49-F238E27FC236}">
                    <a16:creationId xmlns:a16="http://schemas.microsoft.com/office/drawing/2014/main" xmlns="" id="{9639D61B-95B5-4286-B239-8836F8B04A96}"/>
                  </a:ext>
                </a:extLst>
              </p:cNvPr>
              <p:cNvSpPr/>
              <p:nvPr/>
            </p:nvSpPr>
            <p:spPr>
              <a:xfrm rot="16200000" flipH="1">
                <a:off x="798324" y="3279638"/>
                <a:ext cx="302719" cy="302719"/>
              </a:xfrm>
              <a:prstGeom prst="rtTriangle">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 name="矩形 17">
                <a:extLst>
                  <a:ext uri="{FF2B5EF4-FFF2-40B4-BE49-F238E27FC236}">
                    <a16:creationId xmlns:a16="http://schemas.microsoft.com/office/drawing/2014/main" xmlns="" id="{A5AF656C-96BF-4C3B-96CA-66A7D549F0A9}"/>
                  </a:ext>
                </a:extLst>
              </p:cNvPr>
              <p:cNvSpPr/>
              <p:nvPr/>
            </p:nvSpPr>
            <p:spPr>
              <a:xfrm>
                <a:off x="1053661" y="3272183"/>
                <a:ext cx="3040221" cy="1767941"/>
              </a:xfrm>
              <a:prstGeom prst="rect">
                <a:avLst/>
              </a:prstGeom>
              <a:solidFill>
                <a:sysClr val="window" lastClr="FFFFFF"/>
              </a:solidFill>
              <a:ln w="12700" cap="flat" cmpd="sng" algn="ctr">
                <a:solidFill>
                  <a:srgbClr val="D8A582"/>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 name="直角三角形 19">
                <a:extLst>
                  <a:ext uri="{FF2B5EF4-FFF2-40B4-BE49-F238E27FC236}">
                    <a16:creationId xmlns:a16="http://schemas.microsoft.com/office/drawing/2014/main" xmlns="" id="{3B5DFEDF-FC49-4752-A526-A5523F9B2692}"/>
                  </a:ext>
                </a:extLst>
              </p:cNvPr>
              <p:cNvSpPr/>
              <p:nvPr/>
            </p:nvSpPr>
            <p:spPr>
              <a:xfrm rot="5400000" flipH="1" flipV="1">
                <a:off x="1053661" y="4737407"/>
                <a:ext cx="302719" cy="302719"/>
              </a:xfrm>
              <a:prstGeom prst="rtTriangle">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1" name="矩形 20">
                <a:extLst>
                  <a:ext uri="{FF2B5EF4-FFF2-40B4-BE49-F238E27FC236}">
                    <a16:creationId xmlns:a16="http://schemas.microsoft.com/office/drawing/2014/main" xmlns="" id="{DBEDEF4F-F795-47F3-9AB7-2F89BBF0ED07}"/>
                  </a:ext>
                </a:extLst>
              </p:cNvPr>
              <p:cNvSpPr/>
              <p:nvPr/>
            </p:nvSpPr>
            <p:spPr>
              <a:xfrm>
                <a:off x="1356379" y="4737407"/>
                <a:ext cx="3040221" cy="1767941"/>
              </a:xfrm>
              <a:prstGeom prst="rect">
                <a:avLst/>
              </a:prstGeom>
              <a:solidFill>
                <a:sysClr val="window" lastClr="FFFFFF"/>
              </a:solidFill>
              <a:ln w="12700" cap="flat" cmpd="sng" algn="ctr">
                <a:solidFill>
                  <a:srgbClr val="D8A582"/>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2" name="平行四边形 2">
                <a:extLst>
                  <a:ext uri="{FF2B5EF4-FFF2-40B4-BE49-F238E27FC236}">
                    <a16:creationId xmlns:a16="http://schemas.microsoft.com/office/drawing/2014/main" xmlns="" id="{07C277CC-F45A-4B83-A0C0-1827893C8E1C}"/>
                  </a:ext>
                </a:extLst>
              </p:cNvPr>
              <p:cNvSpPr/>
              <p:nvPr/>
            </p:nvSpPr>
            <p:spPr>
              <a:xfrm>
                <a:off x="1211879" y="6505348"/>
                <a:ext cx="3184721" cy="367642"/>
              </a:xfrm>
              <a:custGeom>
                <a:avLst/>
                <a:gdLst/>
                <a:ahLst/>
                <a:cxnLst/>
                <a:rect l="l" t="t" r="r" b="b"/>
                <a:pathLst>
                  <a:path w="3184721" h="367642">
                    <a:moveTo>
                      <a:pt x="131467" y="0"/>
                    </a:moveTo>
                    <a:lnTo>
                      <a:pt x="3184721" y="14942"/>
                    </a:lnTo>
                    <a:lnTo>
                      <a:pt x="3014859" y="367642"/>
                    </a:lnTo>
                    <a:lnTo>
                      <a:pt x="0" y="367642"/>
                    </a:lnTo>
                    <a:close/>
                  </a:path>
                </a:pathLst>
              </a:cu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24" name="文本框 1">
              <a:extLst>
                <a:ext uri="{FF2B5EF4-FFF2-40B4-BE49-F238E27FC236}">
                  <a16:creationId xmlns:a16="http://schemas.microsoft.com/office/drawing/2014/main" xmlns="" id="{6CB595C5-E56F-4F62-8EBB-B9CD6E0A26DA}"/>
                </a:ext>
              </a:extLst>
            </p:cNvPr>
            <p:cNvSpPr txBox="1">
              <a:spLocks noChangeArrowheads="1"/>
            </p:cNvSpPr>
            <p:nvPr/>
          </p:nvSpPr>
          <p:spPr bwMode="auto">
            <a:xfrm>
              <a:off x="4410205" y="2231449"/>
              <a:ext cx="355597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宿命论</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倡导消极地顺应自然、抹杀人类自由可能性</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文本框 1">
              <a:extLst>
                <a:ext uri="{FF2B5EF4-FFF2-40B4-BE49-F238E27FC236}">
                  <a16:creationId xmlns:a16="http://schemas.microsoft.com/office/drawing/2014/main" xmlns="" id="{0D362109-E4DC-4F92-9732-77799D8BF171}"/>
                </a:ext>
              </a:extLst>
            </p:cNvPr>
            <p:cNvSpPr txBox="1">
              <a:spLocks noChangeArrowheads="1"/>
            </p:cNvSpPr>
            <p:nvPr/>
          </p:nvSpPr>
          <p:spPr bwMode="auto">
            <a:xfrm>
              <a:off x="4765700" y="4420947"/>
              <a:ext cx="355597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唯意志论</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强调人的意志或某种精神力量绝对自由</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a:extLst>
                <a:ext uri="{FF2B5EF4-FFF2-40B4-BE49-F238E27FC236}">
                  <a16:creationId xmlns:a16="http://schemas.microsoft.com/office/drawing/2014/main" xmlns="" id="{37790182-1F8A-4F06-8A91-C486E81CE1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837" t="30707" r="6690" b="29495"/>
            <a:stretch/>
          </p:blipFill>
          <p:spPr>
            <a:xfrm>
              <a:off x="5613221" y="3380689"/>
              <a:ext cx="743192" cy="749333"/>
            </a:xfrm>
            <a:prstGeom prst="rect">
              <a:avLst/>
            </a:prstGeom>
          </p:spPr>
        </p:pic>
        <p:pic>
          <p:nvPicPr>
            <p:cNvPr id="26" name="图片 25">
              <a:extLst>
                <a:ext uri="{FF2B5EF4-FFF2-40B4-BE49-F238E27FC236}">
                  <a16:creationId xmlns:a16="http://schemas.microsoft.com/office/drawing/2014/main" xmlns="" id="{11BEF650-A49A-4BCC-A00A-8FDD9AC510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837" t="30707" r="6690" b="29495"/>
            <a:stretch/>
          </p:blipFill>
          <p:spPr>
            <a:xfrm>
              <a:off x="5785377" y="5650380"/>
              <a:ext cx="743192" cy="749333"/>
            </a:xfrm>
            <a:prstGeom prst="rect">
              <a:avLst/>
            </a:prstGeom>
          </p:spPr>
        </p:pic>
      </p:grpSp>
      <p:grpSp>
        <p:nvGrpSpPr>
          <p:cNvPr id="30" name="组合 29">
            <a:extLst>
              <a:ext uri="{FF2B5EF4-FFF2-40B4-BE49-F238E27FC236}">
                <a16:creationId xmlns:a16="http://schemas.microsoft.com/office/drawing/2014/main" xmlns="" id="{E94620A7-13C9-471C-8A1B-27014F3C5BEB}"/>
              </a:ext>
            </a:extLst>
          </p:cNvPr>
          <p:cNvGrpSpPr/>
          <p:nvPr/>
        </p:nvGrpSpPr>
        <p:grpSpPr>
          <a:xfrm>
            <a:off x="0" y="1952034"/>
            <a:ext cx="5169806" cy="4407749"/>
            <a:chOff x="-2615291" y="1952034"/>
            <a:chExt cx="5169806" cy="4407749"/>
          </a:xfrm>
        </p:grpSpPr>
        <p:grpSp>
          <p:nvGrpSpPr>
            <p:cNvPr id="6" name="组合 5">
              <a:extLst>
                <a:ext uri="{FF2B5EF4-FFF2-40B4-BE49-F238E27FC236}">
                  <a16:creationId xmlns:a16="http://schemas.microsoft.com/office/drawing/2014/main" xmlns="" id="{68E00DB6-A0CA-4027-B1AE-DA082054F06E}"/>
                </a:ext>
              </a:extLst>
            </p:cNvPr>
            <p:cNvGrpSpPr/>
            <p:nvPr/>
          </p:nvGrpSpPr>
          <p:grpSpPr>
            <a:xfrm flipH="1">
              <a:off x="-2615291" y="1952034"/>
              <a:ext cx="5118225" cy="4407749"/>
              <a:chOff x="6643561" y="-37600"/>
              <a:chExt cx="5118225" cy="4407749"/>
            </a:xfrm>
          </p:grpSpPr>
          <p:sp>
            <p:nvSpPr>
              <p:cNvPr id="27" name="矩形 26">
                <a:extLst>
                  <a:ext uri="{FF2B5EF4-FFF2-40B4-BE49-F238E27FC236}">
                    <a16:creationId xmlns:a16="http://schemas.microsoft.com/office/drawing/2014/main" xmlns="" id="{764B2E56-56AA-4284-A9AF-EF11079A226E}"/>
                  </a:ext>
                </a:extLst>
              </p:cNvPr>
              <p:cNvSpPr/>
              <p:nvPr/>
            </p:nvSpPr>
            <p:spPr>
              <a:xfrm>
                <a:off x="7157618" y="-37600"/>
                <a:ext cx="309469" cy="1580325"/>
              </a:xfrm>
              <a:prstGeom prst="rect">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EEECE1">
                      <a:lumMod val="50000"/>
                    </a:srgbClr>
                  </a:solidFill>
                  <a:effectLst/>
                  <a:uLnTx/>
                  <a:uFillTx/>
                  <a:latin typeface="Calibri" panose="020F0502020204030204"/>
                  <a:ea typeface="宋体" panose="02010600030101010101" pitchFamily="2" charset="-122"/>
                  <a:cs typeface="+mn-cs"/>
                </a:endParaRPr>
              </a:p>
            </p:txBody>
          </p:sp>
          <p:sp>
            <p:nvSpPr>
              <p:cNvPr id="28" name="TextBox 45">
                <a:extLst>
                  <a:ext uri="{FF2B5EF4-FFF2-40B4-BE49-F238E27FC236}">
                    <a16:creationId xmlns:a16="http://schemas.microsoft.com/office/drawing/2014/main" xmlns="" id="{E4D84AAA-C8BE-4904-97A3-877A3DA4089A}"/>
                  </a:ext>
                </a:extLst>
              </p:cNvPr>
              <p:cNvSpPr txBox="1"/>
              <p:nvPr/>
            </p:nvSpPr>
            <p:spPr>
              <a:xfrm>
                <a:off x="6643561" y="3201610"/>
                <a:ext cx="1267277" cy="1168539"/>
              </a:xfrm>
              <a:prstGeom prst="ellipse">
                <a:avLst/>
              </a:prstGeom>
              <a:solidFill>
                <a:srgbClr val="D8A58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p>
            </p:txBody>
          </p:sp>
          <p:sp>
            <p:nvSpPr>
              <p:cNvPr id="29" name="矩形 28">
                <a:extLst>
                  <a:ext uri="{FF2B5EF4-FFF2-40B4-BE49-F238E27FC236}">
                    <a16:creationId xmlns:a16="http://schemas.microsoft.com/office/drawing/2014/main" xmlns="" id="{4A71F1E4-3340-4DE8-B20E-5C42E47E3977}"/>
                  </a:ext>
                </a:extLst>
              </p:cNvPr>
              <p:cNvSpPr/>
              <p:nvPr/>
            </p:nvSpPr>
            <p:spPr>
              <a:xfrm>
                <a:off x="7658690" y="3683066"/>
                <a:ext cx="4103096" cy="257045"/>
              </a:xfrm>
              <a:prstGeom prst="rect">
                <a:avLst/>
              </a:prstGeom>
              <a:solidFill>
                <a:srgbClr val="D8A58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sp>
          <p:nvSpPr>
            <p:cNvPr id="9" name="矩形 8">
              <a:extLst>
                <a:ext uri="{FF2B5EF4-FFF2-40B4-BE49-F238E27FC236}">
                  <a16:creationId xmlns:a16="http://schemas.microsoft.com/office/drawing/2014/main" xmlns="" id="{67890C84-54F3-4468-835D-C95FEBDD7F2F}"/>
                </a:ext>
              </a:extLst>
            </p:cNvPr>
            <p:cNvSpPr/>
            <p:nvPr/>
          </p:nvSpPr>
          <p:spPr>
            <a:xfrm>
              <a:off x="1526365" y="3697132"/>
              <a:ext cx="615553" cy="1400383"/>
            </a:xfrm>
            <a:prstGeom prst="rect">
              <a:avLst/>
            </a:prstGeom>
          </p:spPr>
          <p:txBody>
            <a:bodyPr vert="eaVert"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rPr>
                <a:t>什么是</a:t>
              </a:r>
              <a:endParaRPr kumimoji="0" lang="zh-CN" altLang="en-US" sz="2000" b="0" i="0" u="none" strike="noStrike" kern="1200" cap="none" spc="600" normalizeH="0" baseline="0" noProof="0" dirty="0">
                <a:ln>
                  <a:noFill/>
                </a:ln>
                <a:solidFill>
                  <a:srgbClr val="AB6040"/>
                </a:solidFill>
                <a:effectLst/>
                <a:uLnTx/>
                <a:uFillTx/>
                <a:latin typeface="Arial" panose="020B0604020202020204" pitchFamily="34" charset="0"/>
                <a:ea typeface="微软雅黑" panose="020B0503020204020204" pitchFamily="34" charset="-122"/>
                <a:cs typeface="+mn-cs"/>
              </a:endParaRPr>
            </a:p>
          </p:txBody>
        </p:sp>
        <p:sp>
          <p:nvSpPr>
            <p:cNvPr id="17" name="矩形 16">
              <a:extLst>
                <a:ext uri="{FF2B5EF4-FFF2-40B4-BE49-F238E27FC236}">
                  <a16:creationId xmlns:a16="http://schemas.microsoft.com/office/drawing/2014/main" xmlns="" id="{14630D66-EE00-4871-8302-454593788308}"/>
                </a:ext>
              </a:extLst>
            </p:cNvPr>
            <p:cNvSpPr/>
            <p:nvPr/>
          </p:nvSpPr>
          <p:spPr>
            <a:xfrm>
              <a:off x="1292631" y="5511326"/>
              <a:ext cx="1261884" cy="523220"/>
            </a:xfrm>
            <a:prstGeom prst="rect">
              <a:avLst/>
            </a:prstGeom>
          </p:spPr>
          <p:txBody>
            <a:bodyPr wrap="non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ED7D31">
                      <a:lumMod val="50000"/>
                    </a:srgbClr>
                  </a:solidFill>
                  <a:effectLst/>
                  <a:uLnTx/>
                  <a:uFillTx/>
                  <a:latin typeface="Arial" panose="020B0604020202020204" pitchFamily="34" charset="0"/>
                  <a:ea typeface="微软雅黑" panose="020B0503020204020204" pitchFamily="34" charset="-122"/>
                  <a:cs typeface="+mn-cs"/>
                </a:rPr>
                <a:t>自由？</a:t>
              </a:r>
            </a:p>
          </p:txBody>
        </p:sp>
      </p:grpSp>
      <p:pic>
        <p:nvPicPr>
          <p:cNvPr id="31" name="图片 30">
            <a:extLst>
              <a:ext uri="{FF2B5EF4-FFF2-40B4-BE49-F238E27FC236}">
                <a16:creationId xmlns:a16="http://schemas.microsoft.com/office/drawing/2014/main" xmlns="" id="{E9BB00C6-1B6E-4F4C-BB0A-C9CE430EC598}"/>
              </a:ext>
            </a:extLst>
          </p:cNvPr>
          <p:cNvPicPr>
            <a:picLocks noChangeAspect="1"/>
          </p:cNvPicPr>
          <p:nvPr/>
        </p:nvPicPr>
        <p:blipFill rotWithShape="1">
          <a:blip r:embed="rId4"/>
          <a:srcRect l="22013" t="16647" r="14010"/>
          <a:stretch/>
        </p:blipFill>
        <p:spPr>
          <a:xfrm>
            <a:off x="422269" y="1970445"/>
            <a:ext cx="3389112" cy="3497969"/>
          </a:xfrm>
          <a:prstGeom prst="rect">
            <a:avLst/>
          </a:prstGeom>
          <a:ln>
            <a:noFill/>
          </a:ln>
          <a:effectLst>
            <a:softEdge rad="112500"/>
          </a:effectLst>
        </p:spPr>
      </p:pic>
    </p:spTree>
  </p:cSld>
  <p:clrMapOvr>
    <a:masterClrMapping/>
  </p:clrMapOvr>
  <p:transition spd="med">
    <p:pull/>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4" name="矩形: 对角圆角 17">
            <a:extLst>
              <a:ext uri="{FF2B5EF4-FFF2-40B4-BE49-F238E27FC236}">
                <a16:creationId xmlns:a16="http://schemas.microsoft.com/office/drawing/2014/main" xmlns="" id="{D7319363-986D-48B8-AE2C-D01EDE5728EF}"/>
              </a:ext>
            </a:extLst>
          </p:cNvPr>
          <p:cNvSpPr>
            <a:spLocks noChangeArrowheads="1"/>
          </p:cNvSpPr>
          <p:nvPr/>
        </p:nvSpPr>
        <p:spPr bwMode="auto">
          <a:xfrm>
            <a:off x="2709069" y="5111776"/>
            <a:ext cx="6773862" cy="1319364"/>
          </a:xfrm>
          <a:custGeom>
            <a:avLst/>
            <a:gdLst>
              <a:gd name="T0" fmla="*/ 13044937 w 5749925"/>
              <a:gd name="T1" fmla="*/ 284973 h 569912"/>
              <a:gd name="T2" fmla="*/ 6522468 w 5749925"/>
              <a:gd name="T3" fmla="*/ 569929 h 569912"/>
              <a:gd name="T4" fmla="*/ 0 w 5749925"/>
              <a:gd name="T5" fmla="*/ 284973 h 569912"/>
              <a:gd name="T6" fmla="*/ 6522468 w 5749925"/>
              <a:gd name="T7" fmla="*/ 0 h 569912"/>
              <a:gd name="T8" fmla="*/ 0 60000 65536"/>
              <a:gd name="T9" fmla="*/ 5898240 60000 65536"/>
              <a:gd name="T10" fmla="*/ 11796480 60000 65536"/>
              <a:gd name="T11" fmla="*/ 17694720 60000 65536"/>
              <a:gd name="T12" fmla="*/ 0 w 5749925"/>
              <a:gd name="T13" fmla="*/ 0 h 569912"/>
              <a:gd name="T14" fmla="*/ 5749925 w 5749925"/>
              <a:gd name="T15" fmla="*/ 569912 h 569912"/>
            </a:gdLst>
            <a:ahLst/>
            <a:cxnLst>
              <a:cxn ang="T8">
                <a:pos x="T0" y="T1"/>
              </a:cxn>
              <a:cxn ang="T9">
                <a:pos x="T2" y="T3"/>
              </a:cxn>
              <a:cxn ang="T10">
                <a:pos x="T4" y="T5"/>
              </a:cxn>
              <a:cxn ang="T11">
                <a:pos x="T6" y="T7"/>
              </a:cxn>
            </a:cxnLst>
            <a:rect l="T12" t="T13" r="T14" b="T15"/>
            <a:pathLst>
              <a:path w="5749925" h="569912">
                <a:moveTo>
                  <a:pt x="94987" y="0"/>
                </a:moveTo>
                <a:lnTo>
                  <a:pt x="5749925" y="0"/>
                </a:lnTo>
                <a:lnTo>
                  <a:pt x="5749925" y="474925"/>
                </a:lnTo>
                <a:cubicBezTo>
                  <a:pt x="5749925" y="527385"/>
                  <a:pt x="5707398" y="569912"/>
                  <a:pt x="5654938" y="569912"/>
                </a:cubicBezTo>
                <a:lnTo>
                  <a:pt x="0" y="569912"/>
                </a:lnTo>
                <a:lnTo>
                  <a:pt x="0" y="94987"/>
                </a:lnTo>
                <a:cubicBezTo>
                  <a:pt x="0" y="42527"/>
                  <a:pt x="42527" y="0"/>
                  <a:pt x="94987"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任性不是自由</a:t>
            </a:r>
            <a:endParaRPr kumimoji="0" lang="en-US" altLang="zh-CN"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无知不能获得自由</a:t>
            </a:r>
          </a:p>
        </p:txBody>
      </p:sp>
      <p:sp>
        <p:nvSpPr>
          <p:cNvPr id="15" name="文本框 14">
            <a:extLst>
              <a:ext uri="{FF2B5EF4-FFF2-40B4-BE49-F238E27FC236}">
                <a16:creationId xmlns:a16="http://schemas.microsoft.com/office/drawing/2014/main" xmlns="" id="{7BE2F61E-B2CB-4B99-AF91-04E0CC3A781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6" name="矩形: 圆角 15">
            <a:extLst>
              <a:ext uri="{FF2B5EF4-FFF2-40B4-BE49-F238E27FC236}">
                <a16:creationId xmlns:a16="http://schemas.microsoft.com/office/drawing/2014/main" xmlns="" id="{F3B9E362-216C-4EB5-8DCB-03E97411B4C0}"/>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sp>
        <p:nvSpPr>
          <p:cNvPr id="22" name="矩形 4">
            <a:extLst>
              <a:ext uri="{FF2B5EF4-FFF2-40B4-BE49-F238E27FC236}">
                <a16:creationId xmlns:a16="http://schemas.microsoft.com/office/drawing/2014/main" xmlns="" id="{9DA39236-232F-4ECD-AAD0-88F640ABD888}"/>
              </a:ext>
            </a:extLst>
          </p:cNvPr>
          <p:cNvSpPr>
            <a:spLocks noChangeArrowheads="1"/>
          </p:cNvSpPr>
          <p:nvPr/>
        </p:nvSpPr>
        <p:spPr bwMode="auto">
          <a:xfrm>
            <a:off x="1719851" y="1837770"/>
            <a:ext cx="3942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马克思主义对自由的认识</a:t>
            </a:r>
          </a:p>
        </p:txBody>
      </p:sp>
      <p:grpSp>
        <p:nvGrpSpPr>
          <p:cNvPr id="3" name="组合 2">
            <a:extLst>
              <a:ext uri="{FF2B5EF4-FFF2-40B4-BE49-F238E27FC236}">
                <a16:creationId xmlns:a16="http://schemas.microsoft.com/office/drawing/2014/main" xmlns="" id="{E043E08F-383D-40DA-85CE-3884152E6E2E}"/>
              </a:ext>
            </a:extLst>
          </p:cNvPr>
          <p:cNvGrpSpPr/>
          <p:nvPr/>
        </p:nvGrpSpPr>
        <p:grpSpPr>
          <a:xfrm>
            <a:off x="1603450" y="2519918"/>
            <a:ext cx="9238653" cy="2517623"/>
            <a:chOff x="1608198" y="3204478"/>
            <a:chExt cx="9238653" cy="2517623"/>
          </a:xfrm>
        </p:grpSpPr>
        <p:grpSp>
          <p:nvGrpSpPr>
            <p:cNvPr id="2" name="组合 1">
              <a:extLst>
                <a:ext uri="{FF2B5EF4-FFF2-40B4-BE49-F238E27FC236}">
                  <a16:creationId xmlns:a16="http://schemas.microsoft.com/office/drawing/2014/main" xmlns="" id="{C500A03C-DBEA-4AAC-8418-A767937C8DDC}"/>
                </a:ext>
              </a:extLst>
            </p:cNvPr>
            <p:cNvGrpSpPr/>
            <p:nvPr/>
          </p:nvGrpSpPr>
          <p:grpSpPr>
            <a:xfrm>
              <a:off x="1608198" y="3204478"/>
              <a:ext cx="9210943" cy="2517623"/>
              <a:chOff x="1608198" y="3204478"/>
              <a:chExt cx="9210943" cy="2517623"/>
            </a:xfrm>
          </p:grpSpPr>
          <p:grpSp>
            <p:nvGrpSpPr>
              <p:cNvPr id="23" name="组合 22">
                <a:extLst>
                  <a:ext uri="{FF2B5EF4-FFF2-40B4-BE49-F238E27FC236}">
                    <a16:creationId xmlns:a16="http://schemas.microsoft.com/office/drawing/2014/main" xmlns="" id="{CAC9DF9A-F555-493D-8145-8B14EFD2B28A}"/>
                  </a:ext>
                </a:extLst>
              </p:cNvPr>
              <p:cNvGrpSpPr/>
              <p:nvPr/>
            </p:nvGrpSpPr>
            <p:grpSpPr>
              <a:xfrm>
                <a:off x="5113361" y="3480650"/>
                <a:ext cx="1965278" cy="1965278"/>
                <a:chOff x="5113361" y="3480652"/>
                <a:chExt cx="1965278" cy="1965278"/>
              </a:xfrm>
            </p:grpSpPr>
            <p:sp>
              <p:nvSpPr>
                <p:cNvPr id="24" name="椭圆 23">
                  <a:extLst>
                    <a:ext uri="{FF2B5EF4-FFF2-40B4-BE49-F238E27FC236}">
                      <a16:creationId xmlns:a16="http://schemas.microsoft.com/office/drawing/2014/main" xmlns="" id="{1BAC6C12-1365-4176-9628-E4ED55DD7ADF}"/>
                    </a:ext>
                  </a:extLst>
                </p:cNvPr>
                <p:cNvSpPr/>
                <p:nvPr/>
              </p:nvSpPr>
              <p:spPr>
                <a:xfrm>
                  <a:off x="5113361" y="3480652"/>
                  <a:ext cx="1965278" cy="1965278"/>
                </a:xfrm>
                <a:prstGeom prst="ellipse">
                  <a:avLst/>
                </a:prstGeom>
                <a:noFill/>
                <a:ln w="6350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icrosoft YaHei"/>
                    <a:ea typeface="Microsoft YaHei"/>
                    <a:cs typeface="+mn-cs"/>
                  </a:endParaRPr>
                </a:p>
              </p:txBody>
            </p:sp>
            <p:sp>
              <p:nvSpPr>
                <p:cNvPr id="25" name="标题层">
                  <a:extLst>
                    <a:ext uri="{FF2B5EF4-FFF2-40B4-BE49-F238E27FC236}">
                      <a16:creationId xmlns:a16="http://schemas.microsoft.com/office/drawing/2014/main" xmlns="" id="{E09B42BC-3E0D-40E8-BC72-916FD429A111}"/>
                    </a:ext>
                  </a:extLst>
                </p:cNvPr>
                <p:cNvSpPr txBox="1"/>
                <p:nvPr/>
              </p:nvSpPr>
              <p:spPr bwMode="auto">
                <a:xfrm>
                  <a:off x="5394654" y="4140125"/>
                  <a:ext cx="1328223" cy="646331"/>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ED7D31">
                          <a:lumMod val="50000"/>
                        </a:srgb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 自由</a:t>
                  </a:r>
                  <a:endParaRPr kumimoji="0" lang="zh-CN" altLang="en-US" sz="6000" b="1" i="0" u="none" strike="noStrike" kern="0" cap="none" spc="0" normalizeH="0" baseline="0" noProof="0" dirty="0">
                    <a:ln>
                      <a:noFill/>
                    </a:ln>
                    <a:solidFill>
                      <a:srgbClr val="ED7D31">
                        <a:lumMod val="50000"/>
                      </a:srgbClr>
                    </a:solidFill>
                    <a:effectLst>
                      <a:outerShdw blurRad="38100" dist="38100" dir="2700000" algn="tl">
                        <a:srgbClr val="000000">
                          <a:alpha val="43137"/>
                        </a:srgbClr>
                      </a:outerShdw>
                    </a:effectLst>
                    <a:uLnTx/>
                    <a:uFillTx/>
                    <a:latin typeface="Microsoft YaHei"/>
                    <a:ea typeface="Microsoft YaHei"/>
                    <a:cs typeface="inpin heiti" charset="-122"/>
                  </a:endParaRPr>
                </a:p>
              </p:txBody>
            </p:sp>
          </p:grpSp>
          <p:grpSp>
            <p:nvGrpSpPr>
              <p:cNvPr id="26" name="组合 25">
                <a:extLst>
                  <a:ext uri="{FF2B5EF4-FFF2-40B4-BE49-F238E27FC236}">
                    <a16:creationId xmlns:a16="http://schemas.microsoft.com/office/drawing/2014/main" xmlns="" id="{FCCBE87A-FDF4-445D-AC5F-D7F7F7B71992}"/>
                  </a:ext>
                </a:extLst>
              </p:cNvPr>
              <p:cNvGrpSpPr/>
              <p:nvPr/>
            </p:nvGrpSpPr>
            <p:grpSpPr>
              <a:xfrm>
                <a:off x="1608198" y="3204478"/>
                <a:ext cx="3505163" cy="2517623"/>
                <a:chOff x="1608198" y="3204478"/>
                <a:chExt cx="3505163" cy="2517623"/>
              </a:xfrm>
            </p:grpSpPr>
            <p:sp>
              <p:nvSpPr>
                <p:cNvPr id="29" name="圆角矩形 44">
                  <a:extLst>
                    <a:ext uri="{FF2B5EF4-FFF2-40B4-BE49-F238E27FC236}">
                      <a16:creationId xmlns:a16="http://schemas.microsoft.com/office/drawing/2014/main" xmlns="" id="{8C8BBDA8-7D7A-42A9-A52C-536767727EAC}"/>
                    </a:ext>
                  </a:extLst>
                </p:cNvPr>
                <p:cNvSpPr/>
                <p:nvPr/>
              </p:nvSpPr>
              <p:spPr bwMode="auto">
                <a:xfrm>
                  <a:off x="1608198" y="3204478"/>
                  <a:ext cx="2442951" cy="2517623"/>
                </a:xfrm>
                <a:prstGeom prst="roundRect">
                  <a:avLst>
                    <a:gd name="adj" fmla="val 9536"/>
                  </a:avLst>
                </a:prstGeom>
                <a:solidFill>
                  <a:srgbClr val="AE6836"/>
                </a:solidFill>
                <a:ln w="127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Microsoft YaHei"/>
                    <a:ea typeface="Microsoft YaHei"/>
                    <a:cs typeface="+mn-cs"/>
                  </a:endParaRPr>
                </a:p>
              </p:txBody>
            </p:sp>
            <p:cxnSp>
              <p:nvCxnSpPr>
                <p:cNvPr id="28" name="直接箭头连接符 27">
                  <a:extLst>
                    <a:ext uri="{FF2B5EF4-FFF2-40B4-BE49-F238E27FC236}">
                      <a16:creationId xmlns:a16="http://schemas.microsoft.com/office/drawing/2014/main" xmlns="" id="{CEA89C1E-54D6-4FF7-B4CE-9C1BDF58B056}"/>
                    </a:ext>
                  </a:extLst>
                </p:cNvPr>
                <p:cNvCxnSpPr>
                  <a:stCxn id="29" idx="3"/>
                </p:cNvCxnSpPr>
                <p:nvPr/>
              </p:nvCxnSpPr>
              <p:spPr>
                <a:xfrm flipV="1">
                  <a:off x="4051149" y="4463289"/>
                  <a:ext cx="1062212" cy="1"/>
                </a:xfrm>
                <a:prstGeom prst="straightConnector1">
                  <a:avLst/>
                </a:prstGeom>
                <a:ln w="63500" cap="rnd">
                  <a:solidFill>
                    <a:srgbClr val="AB6040"/>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xmlns="" id="{58DB32D4-0241-4447-811E-D6E4C4162EF1}"/>
                  </a:ext>
                </a:extLst>
              </p:cNvPr>
              <p:cNvGrpSpPr/>
              <p:nvPr/>
            </p:nvGrpSpPr>
            <p:grpSpPr>
              <a:xfrm>
                <a:off x="7085201" y="3204478"/>
                <a:ext cx="3733940" cy="2517623"/>
                <a:chOff x="7085201" y="3204478"/>
                <a:chExt cx="3733940" cy="2517623"/>
              </a:xfrm>
            </p:grpSpPr>
            <p:sp>
              <p:nvSpPr>
                <p:cNvPr id="34" name="圆角矩形 44">
                  <a:extLst>
                    <a:ext uri="{FF2B5EF4-FFF2-40B4-BE49-F238E27FC236}">
                      <a16:creationId xmlns:a16="http://schemas.microsoft.com/office/drawing/2014/main" xmlns="" id="{530ADFDF-2E9F-40AE-AF1A-05CE98FB6260}"/>
                    </a:ext>
                  </a:extLst>
                </p:cNvPr>
                <p:cNvSpPr/>
                <p:nvPr/>
              </p:nvSpPr>
              <p:spPr bwMode="auto">
                <a:xfrm>
                  <a:off x="8147414" y="3204478"/>
                  <a:ext cx="2671727" cy="2517623"/>
                </a:xfrm>
                <a:prstGeom prst="roundRect">
                  <a:avLst>
                    <a:gd name="adj" fmla="val 9536"/>
                  </a:avLst>
                </a:prstGeom>
                <a:solidFill>
                  <a:srgbClr val="AE6836"/>
                </a:solidFill>
                <a:ln w="12700" cap="flat" cmpd="sng" algn="ctr">
                  <a:solidFill>
                    <a:sysClr val="window" lastClr="FFFFFF"/>
                  </a:solidFill>
                  <a:prstDash val="solid"/>
                </a:ln>
                <a:effectLst>
                  <a:outerShdw blurRad="50800" dist="38100" dir="2700000" algn="tl" rotWithShape="0">
                    <a:prstClr val="black">
                      <a:alpha val="40000"/>
                    </a:prst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Microsoft YaHei"/>
                    <a:ea typeface="Microsoft YaHei"/>
                    <a:cs typeface="+mn-cs"/>
                  </a:endParaRPr>
                </a:p>
              </p:txBody>
            </p:sp>
            <p:cxnSp>
              <p:nvCxnSpPr>
                <p:cNvPr id="33" name="直接箭头连接符 32">
                  <a:extLst>
                    <a:ext uri="{FF2B5EF4-FFF2-40B4-BE49-F238E27FC236}">
                      <a16:creationId xmlns:a16="http://schemas.microsoft.com/office/drawing/2014/main" xmlns="" id="{897F44FB-B8DC-4649-A7E9-4681528DC50C}"/>
                    </a:ext>
                  </a:extLst>
                </p:cNvPr>
                <p:cNvCxnSpPr>
                  <a:cxnSpLocks/>
                </p:cNvCxnSpPr>
                <p:nvPr/>
              </p:nvCxnSpPr>
              <p:spPr>
                <a:xfrm flipH="1" flipV="1">
                  <a:off x="7085201" y="4463289"/>
                  <a:ext cx="1062212" cy="1"/>
                </a:xfrm>
                <a:prstGeom prst="straightConnector1">
                  <a:avLst/>
                </a:prstGeom>
                <a:ln w="63500" cap="rnd">
                  <a:solidFill>
                    <a:srgbClr val="AB6040"/>
                  </a:solidFill>
                  <a:round/>
                  <a:tailEnd type="triangle"/>
                </a:ln>
              </p:spPr>
              <p:style>
                <a:lnRef idx="1">
                  <a:schemeClr val="accent1"/>
                </a:lnRef>
                <a:fillRef idx="0">
                  <a:schemeClr val="accent1"/>
                </a:fillRef>
                <a:effectRef idx="0">
                  <a:schemeClr val="accent1"/>
                </a:effectRef>
                <a:fontRef idx="minor">
                  <a:schemeClr val="tx1"/>
                </a:fontRef>
              </p:style>
            </p:cxnSp>
          </p:grpSp>
        </p:grpSp>
        <p:sp>
          <p:nvSpPr>
            <p:cNvPr id="36" name="文本框 1">
              <a:extLst>
                <a:ext uri="{FF2B5EF4-FFF2-40B4-BE49-F238E27FC236}">
                  <a16:creationId xmlns:a16="http://schemas.microsoft.com/office/drawing/2014/main" xmlns="" id="{B7BF5FD9-40CC-492B-95A3-888506D7E4B3}"/>
                </a:ext>
              </a:extLst>
            </p:cNvPr>
            <p:cNvSpPr txBox="1">
              <a:spLocks noChangeArrowheads="1"/>
            </p:cNvSpPr>
            <p:nvPr/>
          </p:nvSpPr>
          <p:spPr bwMode="auto">
            <a:xfrm>
              <a:off x="1819235" y="3761219"/>
              <a:ext cx="20208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表示人的活动状态的范畴</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文本框 1">
              <a:extLst>
                <a:ext uri="{FF2B5EF4-FFF2-40B4-BE49-F238E27FC236}">
                  <a16:creationId xmlns:a16="http://schemas.microsoft.com/office/drawing/2014/main" xmlns="" id="{309159F3-27F2-4106-9387-54B54F2AE955}"/>
                </a:ext>
              </a:extLst>
            </p:cNvPr>
            <p:cNvSpPr txBox="1">
              <a:spLocks noChangeArrowheads="1"/>
            </p:cNvSpPr>
            <p:nvPr/>
          </p:nvSpPr>
          <p:spPr bwMode="auto">
            <a:xfrm>
              <a:off x="8181684" y="3316312"/>
              <a:ext cx="266516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指人在活动中通过认识和利用必然所表现出的一种自觉自主的状态</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6" name="矩形 5">
            <a:extLst>
              <a:ext uri="{FF2B5EF4-FFF2-40B4-BE49-F238E27FC236}">
                <a16:creationId xmlns:a16="http://schemas.microsoft.com/office/drawing/2014/main" xmlns="" id="{98878967-D508-4054-881F-31AA0C39E05C}"/>
              </a:ext>
            </a:extLst>
          </p:cNvPr>
          <p:cNvSpPr/>
          <p:nvPr/>
        </p:nvSpPr>
        <p:spPr>
          <a:xfrm>
            <a:off x="1161482" y="3832379"/>
            <a:ext cx="7147782" cy="1688411"/>
          </a:xfrm>
          <a:prstGeom prst="rect">
            <a:avLst/>
          </a:prstGeom>
        </p:spPr>
        <p:txBody>
          <a:bodyPr wrap="square">
            <a:spAutoFit/>
          </a:bodyPr>
          <a:lstStyle/>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进一步把实践表述为“主观见之于客观的东西”</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在</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实践论</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中对社会实践在人类认识过程中的重要地位和决定性作用作了系统阐释</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25" name="图片 24">
            <a:extLst>
              <a:ext uri="{FF2B5EF4-FFF2-40B4-BE49-F238E27FC236}">
                <a16:creationId xmlns:a16="http://schemas.microsoft.com/office/drawing/2014/main" xmlns="" id="{578DC91C-C87C-4372-B062-2D751575DDC5}"/>
              </a:ext>
            </a:extLst>
          </p:cNvPr>
          <p:cNvPicPr>
            <a:picLocks noChangeAspect="1"/>
          </p:cNvPicPr>
          <p:nvPr/>
        </p:nvPicPr>
        <p:blipFill rotWithShape="1">
          <a:blip r:embed="rId2">
            <a:extLst>
              <a:ext uri="{28A0092B-C50C-407E-A947-70E740481C1C}">
                <a14:useLocalDpi xmlns:a14="http://schemas.microsoft.com/office/drawing/2010/main" val="0"/>
              </a:ext>
            </a:extLst>
          </a:blip>
          <a:srcRect l="10629"/>
          <a:stretch/>
        </p:blipFill>
        <p:spPr>
          <a:xfrm>
            <a:off x="8754083" y="2161309"/>
            <a:ext cx="2692378" cy="4061057"/>
          </a:xfrm>
          <a:prstGeom prst="rect">
            <a:avLst/>
          </a:prstGeom>
        </p:spPr>
      </p:pic>
      <p:sp>
        <p:nvSpPr>
          <p:cNvPr id="8" name="矩形: 圆角 7">
            <a:extLst>
              <a:ext uri="{FF2B5EF4-FFF2-40B4-BE49-F238E27FC236}">
                <a16:creationId xmlns:a16="http://schemas.microsoft.com/office/drawing/2014/main" xmlns="" id="{FA0115D4-8785-425F-9466-410B881A5935}"/>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3" name="组合 2">
            <a:extLst>
              <a:ext uri="{FF2B5EF4-FFF2-40B4-BE49-F238E27FC236}">
                <a16:creationId xmlns:a16="http://schemas.microsoft.com/office/drawing/2014/main" xmlns="" id="{655BCA11-4DBB-4B53-A800-2B7A149962C3}"/>
              </a:ext>
            </a:extLst>
          </p:cNvPr>
          <p:cNvGrpSpPr/>
          <p:nvPr/>
        </p:nvGrpSpPr>
        <p:grpSpPr>
          <a:xfrm>
            <a:off x="1002602" y="2972211"/>
            <a:ext cx="7587976" cy="646505"/>
            <a:chOff x="292277" y="2378403"/>
            <a:chExt cx="7587976" cy="646505"/>
          </a:xfrm>
        </p:grpSpPr>
        <p:cxnSp>
          <p:nvCxnSpPr>
            <p:cNvPr id="16" name="Straight Connector 104">
              <a:extLst>
                <a:ext uri="{FF2B5EF4-FFF2-40B4-BE49-F238E27FC236}">
                  <a16:creationId xmlns:a16="http://schemas.microsoft.com/office/drawing/2014/main" xmlns="" id="{4E3E65F0-904E-47CA-87EB-BFC84E8A4AC2}"/>
                </a:ext>
              </a:extLst>
            </p:cNvPr>
            <p:cNvCxnSpPr>
              <a:cxnSpLocks noChangeShapeType="1"/>
            </p:cNvCxnSpPr>
            <p:nvPr/>
          </p:nvCxnSpPr>
          <p:spPr bwMode="auto">
            <a:xfrm>
              <a:off x="292277" y="3024908"/>
              <a:ext cx="7587976"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sp>
          <p:nvSpPr>
            <p:cNvPr id="19" name="矩形 18">
              <a:extLst>
                <a:ext uri="{FF2B5EF4-FFF2-40B4-BE49-F238E27FC236}">
                  <a16:creationId xmlns:a16="http://schemas.microsoft.com/office/drawing/2014/main" xmlns="" id="{E63180C2-07EA-44B2-B64C-85D65067B0EF}"/>
                </a:ext>
              </a:extLst>
            </p:cNvPr>
            <p:cNvSpPr/>
            <p:nvPr/>
          </p:nvSpPr>
          <p:spPr>
            <a:xfrm>
              <a:off x="475236" y="2378403"/>
              <a:ext cx="1261884" cy="523220"/>
            </a:xfrm>
            <a:prstGeom prst="rect">
              <a:avLst/>
            </a:prstGeom>
          </p:spPr>
          <p:txBody>
            <a:bodyPr wrap="square">
              <a:spAutoFit/>
            </a:bodyPr>
            <a:lstStyle/>
            <a:p>
              <a:r>
                <a:rPr lang="zh-CN" altLang="en-US" sz="2800" b="1" dirty="0">
                  <a:solidFill>
                    <a:prstClr val="black"/>
                  </a:solidFill>
                </a:rPr>
                <a:t>毛泽东</a:t>
              </a:r>
              <a:endParaRPr lang="zh-CN" altLang="en-US" sz="2800" b="1" dirty="0"/>
            </a:p>
          </p:txBody>
        </p:sp>
      </p:grpSp>
      <p:sp>
        <p:nvSpPr>
          <p:cNvPr id="10" name="矩形 4">
            <a:extLst>
              <a:ext uri="{FF2B5EF4-FFF2-40B4-BE49-F238E27FC236}">
                <a16:creationId xmlns:a16="http://schemas.microsoft.com/office/drawing/2014/main" xmlns="" id="{10C72327-902D-4647-B798-51B8266D122E}"/>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科学实践观的丰富发展</a:t>
            </a:r>
          </a:p>
        </p:txBody>
      </p:sp>
    </p:spTree>
    <p:extLst>
      <p:ext uri="{BB962C8B-B14F-4D97-AF65-F5344CB8AC3E}">
        <p14:creationId xmlns:p14="http://schemas.microsoft.com/office/powerpoint/2010/main" val="3559696433"/>
      </p:ext>
    </p:extLst>
  </p:cSld>
  <p:clrMapOvr>
    <a:masterClrMapping/>
  </p:clrMapOvr>
  <p:transition spd="med">
    <p:pull/>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AEAE798C-B5BD-4F55-94C9-385ED8496A3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5" name="矩形: 圆角 14">
            <a:extLst>
              <a:ext uri="{FF2B5EF4-FFF2-40B4-BE49-F238E27FC236}">
                <a16:creationId xmlns:a16="http://schemas.microsoft.com/office/drawing/2014/main" xmlns="" id="{24E1BF43-0474-403A-9166-B9BF29B61076}"/>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sp>
        <p:nvSpPr>
          <p:cNvPr id="21" name="矩形 4">
            <a:extLst>
              <a:ext uri="{FF2B5EF4-FFF2-40B4-BE49-F238E27FC236}">
                <a16:creationId xmlns:a16="http://schemas.microsoft.com/office/drawing/2014/main" xmlns="" id="{99E41E1B-150F-4297-80C9-06A309F842C9}"/>
              </a:ext>
            </a:extLst>
          </p:cNvPr>
          <p:cNvSpPr>
            <a:spLocks noChangeArrowheads="1"/>
          </p:cNvSpPr>
          <p:nvPr/>
        </p:nvSpPr>
        <p:spPr bwMode="auto">
          <a:xfrm>
            <a:off x="1719852" y="1837770"/>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自由的条件</a:t>
            </a:r>
          </a:p>
        </p:txBody>
      </p:sp>
      <p:grpSp>
        <p:nvGrpSpPr>
          <p:cNvPr id="5" name="组合 4">
            <a:extLst>
              <a:ext uri="{FF2B5EF4-FFF2-40B4-BE49-F238E27FC236}">
                <a16:creationId xmlns:a16="http://schemas.microsoft.com/office/drawing/2014/main" xmlns="" id="{424DAA65-E78A-4C11-99E7-925F5407DBE4}"/>
              </a:ext>
            </a:extLst>
          </p:cNvPr>
          <p:cNvGrpSpPr/>
          <p:nvPr/>
        </p:nvGrpSpPr>
        <p:grpSpPr>
          <a:xfrm>
            <a:off x="1357350" y="2629418"/>
            <a:ext cx="9477299" cy="3780525"/>
            <a:chOff x="1066010" y="2661381"/>
            <a:chExt cx="9477299" cy="3780525"/>
          </a:xfrm>
        </p:grpSpPr>
        <p:sp>
          <p:nvSpPr>
            <p:cNvPr id="134151" name="文本框 1">
              <a:extLst>
                <a:ext uri="{FF2B5EF4-FFF2-40B4-BE49-F238E27FC236}">
                  <a16:creationId xmlns:a16="http://schemas.microsoft.com/office/drawing/2014/main" xmlns="" id="{DDE651BB-BE8E-44D8-A122-66FA34A4F047}"/>
                </a:ext>
              </a:extLst>
            </p:cNvPr>
            <p:cNvSpPr txBox="1">
              <a:spLocks noChangeArrowheads="1"/>
            </p:cNvSpPr>
            <p:nvPr/>
          </p:nvSpPr>
          <p:spPr bwMode="auto">
            <a:xfrm>
              <a:off x="2872506" y="4752854"/>
              <a:ext cx="675640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623888" marR="0" lvl="0" indent="-623888" algn="just" defTabSz="914400" rtl="0" eaLnBrk="1" fontAlgn="base" latinLnBrk="0" hangingPunct="1">
                <a:lnSpc>
                  <a:spcPct val="150000"/>
                </a:lnSpc>
                <a:spcBef>
                  <a:spcPts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能够将获得的规律性认识运用于指导实践，实现改造世界的目的</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623888" marR="0" lvl="0" indent="96838" algn="just" defTabSz="914400" rtl="0" eaLnBrk="1" fontAlgn="base" latinLnBrk="0" hangingPunct="1">
                <a:lnSpc>
                  <a:spcPct val="150000"/>
                </a:lnSpc>
                <a:spcBef>
                  <a:spcPts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（真正实现自由）</a:t>
              </a:r>
              <a:endParaRPr kumimoji="0" lang="en-US" altLang="zh-CN" sz="2400" b="1"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MH_SubTitle_1">
              <a:extLst>
                <a:ext uri="{FF2B5EF4-FFF2-40B4-BE49-F238E27FC236}">
                  <a16:creationId xmlns:a16="http://schemas.microsoft.com/office/drawing/2014/main" xmlns="" id="{FC2B4CEA-4FDF-480F-980D-7830465474A4}"/>
                </a:ext>
              </a:extLst>
            </p:cNvPr>
            <p:cNvSpPr/>
            <p:nvPr>
              <p:custDataLst>
                <p:tags r:id="rId1"/>
              </p:custDataLst>
            </p:nvPr>
          </p:nvSpPr>
          <p:spPr>
            <a:xfrm flipH="1">
              <a:off x="1066010" y="2915381"/>
              <a:ext cx="1528762" cy="1597025"/>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0" bIns="43200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认识条件</a:t>
              </a: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endParaRPr>
            </a:p>
          </p:txBody>
        </p:sp>
        <p:sp>
          <p:nvSpPr>
            <p:cNvPr id="23" name="MH_Other_1">
              <a:extLst>
                <a:ext uri="{FF2B5EF4-FFF2-40B4-BE49-F238E27FC236}">
                  <a16:creationId xmlns:a16="http://schemas.microsoft.com/office/drawing/2014/main" xmlns="" id="{3B59F100-2328-4377-82E4-48E60A20A6CA}"/>
                </a:ext>
              </a:extLst>
            </p:cNvPr>
            <p:cNvSpPr/>
            <p:nvPr>
              <p:custDataLst>
                <p:tags r:id="rId2"/>
              </p:custDataLst>
            </p:nvPr>
          </p:nvSpPr>
          <p:spPr>
            <a:xfrm flipH="1">
              <a:off x="1066010" y="2661381"/>
              <a:ext cx="1528762" cy="625475"/>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Microsoft YaHei"/>
                <a:cs typeface="+mn-cs"/>
              </a:endParaRPr>
            </a:p>
          </p:txBody>
        </p:sp>
        <p:grpSp>
          <p:nvGrpSpPr>
            <p:cNvPr id="3" name="组合 2">
              <a:extLst>
                <a:ext uri="{FF2B5EF4-FFF2-40B4-BE49-F238E27FC236}">
                  <a16:creationId xmlns:a16="http://schemas.microsoft.com/office/drawing/2014/main" xmlns="" id="{15408F2A-EA02-4AE2-952C-22D61305A757}"/>
                </a:ext>
              </a:extLst>
            </p:cNvPr>
            <p:cNvGrpSpPr/>
            <p:nvPr/>
          </p:nvGrpSpPr>
          <p:grpSpPr>
            <a:xfrm flipH="1">
              <a:off x="1080655" y="4498854"/>
              <a:ext cx="1528762" cy="1851025"/>
              <a:chOff x="1066010" y="4294919"/>
              <a:chExt cx="1528762" cy="1851025"/>
            </a:xfrm>
          </p:grpSpPr>
          <p:sp>
            <p:nvSpPr>
              <p:cNvPr id="24" name="MH_SubTitle_2">
                <a:extLst>
                  <a:ext uri="{FF2B5EF4-FFF2-40B4-BE49-F238E27FC236}">
                    <a16:creationId xmlns:a16="http://schemas.microsoft.com/office/drawing/2014/main" xmlns="" id="{5E28862E-4E4B-42F4-B9D0-D476276375F8}"/>
                  </a:ext>
                </a:extLst>
              </p:cNvPr>
              <p:cNvSpPr/>
              <p:nvPr>
                <p:custDataLst>
                  <p:tags r:id="rId4"/>
                </p:custDataLst>
              </p:nvPr>
            </p:nvSpPr>
            <p:spPr>
              <a:xfrm flipH="1">
                <a:off x="1066010" y="4548919"/>
                <a:ext cx="1528762" cy="1597025"/>
              </a:xfrm>
              <a:custGeom>
                <a:avLst/>
                <a:gdLst>
                  <a:gd name="connsiteX0" fmla="*/ 764116 w 1528232"/>
                  <a:gd name="connsiteY0" fmla="*/ 0 h 1595967"/>
                  <a:gd name="connsiteX1" fmla="*/ 1528232 w 1528232"/>
                  <a:gd name="connsiteY1" fmla="*/ 501657 h 1595967"/>
                  <a:gd name="connsiteX2" fmla="*/ 1528232 w 1528232"/>
                  <a:gd name="connsiteY2" fmla="*/ 1595967 h 1595967"/>
                  <a:gd name="connsiteX3" fmla="*/ 764116 w 1528232"/>
                  <a:gd name="connsiteY3" fmla="*/ 1094310 h 1595967"/>
                  <a:gd name="connsiteX4" fmla="*/ 0 w 1528232"/>
                  <a:gd name="connsiteY4" fmla="*/ 1595967 h 1595967"/>
                  <a:gd name="connsiteX5" fmla="*/ 0 w 1528232"/>
                  <a:gd name="connsiteY5" fmla="*/ 501657 h 159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232" h="1595967">
                    <a:moveTo>
                      <a:pt x="764116" y="0"/>
                    </a:moveTo>
                    <a:lnTo>
                      <a:pt x="1528232" y="501657"/>
                    </a:lnTo>
                    <a:lnTo>
                      <a:pt x="1528232" y="1595967"/>
                    </a:lnTo>
                    <a:lnTo>
                      <a:pt x="764116" y="1094310"/>
                    </a:lnTo>
                    <a:lnTo>
                      <a:pt x="0" y="1595967"/>
                    </a:lnTo>
                    <a:lnTo>
                      <a:pt x="0" y="501657"/>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0" bIns="43200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实践条件</a:t>
                </a: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cs"/>
                </a:endParaRPr>
              </a:p>
            </p:txBody>
          </p:sp>
          <p:sp>
            <p:nvSpPr>
              <p:cNvPr id="25" name="MH_Other_2">
                <a:extLst>
                  <a:ext uri="{FF2B5EF4-FFF2-40B4-BE49-F238E27FC236}">
                    <a16:creationId xmlns:a16="http://schemas.microsoft.com/office/drawing/2014/main" xmlns="" id="{219CFD27-B06C-45E6-A65E-992143509C06}"/>
                  </a:ext>
                </a:extLst>
              </p:cNvPr>
              <p:cNvSpPr/>
              <p:nvPr>
                <p:custDataLst>
                  <p:tags r:id="rId5"/>
                </p:custDataLst>
              </p:nvPr>
            </p:nvSpPr>
            <p:spPr>
              <a:xfrm flipH="1">
                <a:off x="1066010" y="4294919"/>
                <a:ext cx="1528762" cy="625475"/>
              </a:xfrm>
              <a:custGeom>
                <a:avLst/>
                <a:gdLst>
                  <a:gd name="connsiteX0" fmla="*/ 764116 w 1528233"/>
                  <a:gd name="connsiteY0" fmla="*/ 0 h 624417"/>
                  <a:gd name="connsiteX1" fmla="*/ 1528233 w 1528233"/>
                  <a:gd name="connsiteY1" fmla="*/ 501657 h 624417"/>
                  <a:gd name="connsiteX2" fmla="*/ 1528233 w 1528233"/>
                  <a:gd name="connsiteY2" fmla="*/ 620189 h 624417"/>
                  <a:gd name="connsiteX3" fmla="*/ 764118 w 1528233"/>
                  <a:gd name="connsiteY3" fmla="*/ 118533 h 624417"/>
                  <a:gd name="connsiteX4" fmla="*/ 2 w 1528233"/>
                  <a:gd name="connsiteY4" fmla="*/ 620190 h 624417"/>
                  <a:gd name="connsiteX5" fmla="*/ 2 w 1528233"/>
                  <a:gd name="connsiteY5" fmla="*/ 624417 h 624417"/>
                  <a:gd name="connsiteX6" fmla="*/ 0 w 1528233"/>
                  <a:gd name="connsiteY6" fmla="*/ 624417 h 624417"/>
                  <a:gd name="connsiteX7" fmla="*/ 0 w 1528233"/>
                  <a:gd name="connsiteY7" fmla="*/ 501657 h 6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8233" h="624417">
                    <a:moveTo>
                      <a:pt x="764116" y="0"/>
                    </a:moveTo>
                    <a:lnTo>
                      <a:pt x="1528233" y="501657"/>
                    </a:lnTo>
                    <a:lnTo>
                      <a:pt x="1528233" y="620189"/>
                    </a:lnTo>
                    <a:lnTo>
                      <a:pt x="764118" y="118533"/>
                    </a:lnTo>
                    <a:lnTo>
                      <a:pt x="2" y="620190"/>
                    </a:lnTo>
                    <a:lnTo>
                      <a:pt x="2" y="624417"/>
                    </a:lnTo>
                    <a:lnTo>
                      <a:pt x="0" y="624417"/>
                    </a:lnTo>
                    <a:lnTo>
                      <a:pt x="0" y="501657"/>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Microsoft YaHei"/>
                  <a:cs typeface="+mn-cs"/>
                </a:endParaRPr>
              </a:p>
            </p:txBody>
          </p:sp>
        </p:grpSp>
        <p:sp>
          <p:nvSpPr>
            <p:cNvPr id="26" name="文本框 1">
              <a:extLst>
                <a:ext uri="{FF2B5EF4-FFF2-40B4-BE49-F238E27FC236}">
                  <a16:creationId xmlns:a16="http://schemas.microsoft.com/office/drawing/2014/main" xmlns="" id="{8E88EC99-2613-4618-9A9C-4C44F99F968C}"/>
                </a:ext>
              </a:extLst>
            </p:cNvPr>
            <p:cNvSpPr txBox="1">
              <a:spLocks noChangeArrowheads="1"/>
            </p:cNvSpPr>
            <p:nvPr/>
          </p:nvSpPr>
          <p:spPr bwMode="auto">
            <a:xfrm>
              <a:off x="2872506" y="3107894"/>
              <a:ext cx="7670803"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6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对客观事物运动发展规律性、必然性的正确认识</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23888" algn="just" defTabSz="914400" rtl="0" eaLnBrk="1" fontAlgn="base" latinLnBrk="0" hangingPunct="1">
                <a:lnSpc>
                  <a:spcPct val="150000"/>
                </a:lnSpc>
                <a:spcBef>
                  <a:spcPts val="6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（获得自由的前提）</a:t>
              </a:r>
              <a:endParaRPr kumimoji="0" lang="en-US" altLang="zh-CN"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28" name="MH_Other_6">
              <a:extLst>
                <a:ext uri="{FF2B5EF4-FFF2-40B4-BE49-F238E27FC236}">
                  <a16:creationId xmlns:a16="http://schemas.microsoft.com/office/drawing/2014/main" xmlns="" id="{BCAFF371-ECD9-4D40-9D0E-E267F0599B00}"/>
                </a:ext>
              </a:extLst>
            </p:cNvPr>
            <p:cNvCxnSpPr>
              <a:cxnSpLocks/>
            </p:cNvCxnSpPr>
            <p:nvPr>
              <p:custDataLst>
                <p:tags r:id="rId3"/>
              </p:custDataLst>
            </p:nvPr>
          </p:nvCxnSpPr>
          <p:spPr>
            <a:xfrm>
              <a:off x="2872506" y="4581907"/>
              <a:ext cx="7282876" cy="0"/>
            </a:xfrm>
            <a:prstGeom prst="line">
              <a:avLst/>
            </a:prstGeom>
            <a:solidFill>
              <a:srgbClr val="D3481D"/>
            </a:solidFill>
            <a:ln w="19050" cap="flat" cmpd="sng" algn="ctr">
              <a:solidFill>
                <a:srgbClr val="AB6040"/>
              </a:solidFill>
              <a:prstDash val="dash"/>
              <a:miter lim="800000"/>
            </a:ln>
            <a:effectLst/>
          </p:spPr>
        </p:cxnSp>
      </p:grpSp>
    </p:spTree>
  </p:cSld>
  <p:clrMapOvr>
    <a:masterClrMapping/>
  </p:clrMapOvr>
  <p:transition spd="med">
    <p:pull/>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xmlns="" id="{86FE7493-A5FA-4FF8-8B5A-84ACE9B4B051}"/>
              </a:ext>
            </a:extLst>
          </p:cNvPr>
          <p:cNvPicPr>
            <a:picLocks noChangeAspect="1"/>
          </p:cNvPicPr>
          <p:nvPr/>
        </p:nvPicPr>
        <p:blipFill rotWithShape="1">
          <a:blip r:embed="rId6"/>
          <a:srcRect t="34546" b="21773"/>
          <a:stretch/>
        </p:blipFill>
        <p:spPr>
          <a:xfrm>
            <a:off x="0" y="2876550"/>
            <a:ext cx="12192000" cy="3994150"/>
          </a:xfrm>
          <a:prstGeom prst="rect">
            <a:avLst/>
          </a:prstGeom>
        </p:spPr>
      </p:pic>
      <p:grpSp>
        <p:nvGrpSpPr>
          <p:cNvPr id="39" name="组合 38">
            <a:extLst>
              <a:ext uri="{FF2B5EF4-FFF2-40B4-BE49-F238E27FC236}">
                <a16:creationId xmlns:a16="http://schemas.microsoft.com/office/drawing/2014/main" xmlns="" id="{30ED308C-9AE0-4938-AD04-2943BF15E069}"/>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3338945" y="186885"/>
              <a:ext cx="551411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拓展：实现自由的三重含义</a:t>
              </a:r>
            </a:p>
          </p:txBody>
        </p:sp>
        <p:grpSp>
          <p:nvGrpSpPr>
            <p:cNvPr id="11" name="组合 10">
              <a:extLst>
                <a:ext uri="{FF2B5EF4-FFF2-40B4-BE49-F238E27FC236}">
                  <a16:creationId xmlns:a16="http://schemas.microsoft.com/office/drawing/2014/main" xmlns="" id="{62F15AF8-3CF9-4683-BF20-B973C03271C7}"/>
                </a:ext>
              </a:extLst>
            </p:cNvPr>
            <p:cNvGrpSpPr/>
            <p:nvPr/>
          </p:nvGrpSpPr>
          <p:grpSpPr>
            <a:xfrm>
              <a:off x="659680" y="3546604"/>
              <a:ext cx="10777252" cy="2797048"/>
              <a:chOff x="659680" y="3615879"/>
              <a:chExt cx="10777252" cy="2797048"/>
            </a:xfrm>
          </p:grpSpPr>
          <p:sp>
            <p:nvSpPr>
              <p:cNvPr id="13" name="文本框 1">
                <a:extLst>
                  <a:ext uri="{FF2B5EF4-FFF2-40B4-BE49-F238E27FC236}">
                    <a16:creationId xmlns:a16="http://schemas.microsoft.com/office/drawing/2014/main" xmlns="" id="{7336055E-7E4B-43AB-BEEC-555916F7C835}"/>
                  </a:ext>
                </a:extLst>
              </p:cNvPr>
              <p:cNvSpPr txBox="1">
                <a:spLocks noChangeArrowheads="1"/>
              </p:cNvSpPr>
              <p:nvPr/>
            </p:nvSpPr>
            <p:spPr bwMode="auto">
              <a:xfrm>
                <a:off x="659680" y="3615879"/>
                <a:ext cx="2776248"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人与自然</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关系中实现自由，要尊重和把握自然规律，实现人与自然和谐统一</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文本框 1">
                <a:extLst>
                  <a:ext uri="{FF2B5EF4-FFF2-40B4-BE49-F238E27FC236}">
                    <a16:creationId xmlns:a16="http://schemas.microsoft.com/office/drawing/2014/main" xmlns="" id="{89CE4D9C-FED9-4D1F-8435-CA0C0D5FFA2E}"/>
                  </a:ext>
                </a:extLst>
              </p:cNvPr>
              <p:cNvSpPr txBox="1">
                <a:spLocks noChangeArrowheads="1"/>
              </p:cNvSpPr>
              <p:nvPr/>
            </p:nvSpPr>
            <p:spPr bwMode="auto">
              <a:xfrm>
                <a:off x="4059105" y="3615879"/>
                <a:ext cx="361818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人与社会</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关系中实现自由，要把握社会规律，以真理为根据，以最广大人民的需要和利益为根本，实现人与社会和谐统一</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文本框 1">
                <a:extLst>
                  <a:ext uri="{FF2B5EF4-FFF2-40B4-BE49-F238E27FC236}">
                    <a16:creationId xmlns:a16="http://schemas.microsoft.com/office/drawing/2014/main" xmlns="" id="{E9E1F46D-4D7C-448B-8453-12D0E7BA989C}"/>
                  </a:ext>
                </a:extLst>
              </p:cNvPr>
              <p:cNvSpPr txBox="1">
                <a:spLocks noChangeArrowheads="1"/>
              </p:cNvSpPr>
              <p:nvPr/>
            </p:nvSpPr>
            <p:spPr bwMode="auto">
              <a:xfrm>
                <a:off x="8300465" y="3615879"/>
                <a:ext cx="3136467"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人与自身</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关系中实现自由，要自觉摆脱人的自我束缚，追求更高境界的精神解放，实现身心和谐统一</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34" name="直接连接符 33">
                <a:extLst>
                  <a:ext uri="{FF2B5EF4-FFF2-40B4-BE49-F238E27FC236}">
                    <a16:creationId xmlns:a16="http://schemas.microsoft.com/office/drawing/2014/main" xmlns="" id="{DD8DD700-A7E0-45AB-8725-4B89D3A7973B}"/>
                  </a:ext>
                </a:extLst>
              </p:cNvPr>
              <p:cNvCxnSpPr>
                <a:cxnSpLocks/>
              </p:cNvCxnSpPr>
              <p:nvPr/>
            </p:nvCxnSpPr>
            <p:spPr>
              <a:xfrm>
                <a:off x="3746066" y="3768437"/>
                <a:ext cx="0" cy="2479963"/>
              </a:xfrm>
              <a:prstGeom prst="line">
                <a:avLst/>
              </a:prstGeom>
              <a:ln>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178E9BA6-0DCA-491C-A534-A59D221452AA}"/>
                  </a:ext>
                </a:extLst>
              </p:cNvPr>
              <p:cNvCxnSpPr>
                <a:cxnSpLocks/>
              </p:cNvCxnSpPr>
              <p:nvPr/>
            </p:nvCxnSpPr>
            <p:spPr>
              <a:xfrm>
                <a:off x="7999411" y="3768437"/>
                <a:ext cx="0" cy="2479963"/>
              </a:xfrm>
              <a:prstGeom prst="line">
                <a:avLst/>
              </a:prstGeom>
              <a:ln>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xmlns="" id="{55466A6E-925A-4547-8A3A-591CCBFB517D}"/>
                </a:ext>
              </a:extLst>
            </p:cNvPr>
            <p:cNvGrpSpPr/>
            <p:nvPr/>
          </p:nvGrpSpPr>
          <p:grpSpPr>
            <a:xfrm>
              <a:off x="899873" y="1340396"/>
              <a:ext cx="10392254" cy="2002419"/>
              <a:chOff x="1140065" y="1340396"/>
              <a:chExt cx="10392254" cy="2002419"/>
            </a:xfrm>
          </p:grpSpPr>
          <p:grpSp>
            <p:nvGrpSpPr>
              <p:cNvPr id="8" name="组合 7">
                <a:extLst>
                  <a:ext uri="{FF2B5EF4-FFF2-40B4-BE49-F238E27FC236}">
                    <a16:creationId xmlns:a16="http://schemas.microsoft.com/office/drawing/2014/main" xmlns="" id="{97C8E98F-609C-409D-B789-DE2C6A3C7031}"/>
                  </a:ext>
                </a:extLst>
              </p:cNvPr>
              <p:cNvGrpSpPr/>
              <p:nvPr/>
            </p:nvGrpSpPr>
            <p:grpSpPr>
              <a:xfrm>
                <a:off x="1140065" y="1340396"/>
                <a:ext cx="4955935" cy="2002419"/>
                <a:chOff x="2382982" y="1285260"/>
                <a:chExt cx="4955935" cy="2002419"/>
              </a:xfrm>
            </p:grpSpPr>
            <p:grpSp>
              <p:nvGrpSpPr>
                <p:cNvPr id="7" name="组合 6">
                  <a:extLst>
                    <a:ext uri="{FF2B5EF4-FFF2-40B4-BE49-F238E27FC236}">
                      <a16:creationId xmlns:a16="http://schemas.microsoft.com/office/drawing/2014/main" xmlns="" id="{C2AB8DD3-0F58-405A-B3A4-56AFA03AF57A}"/>
                    </a:ext>
                  </a:extLst>
                </p:cNvPr>
                <p:cNvGrpSpPr/>
                <p:nvPr/>
              </p:nvGrpSpPr>
              <p:grpSpPr>
                <a:xfrm>
                  <a:off x="3964780" y="1285260"/>
                  <a:ext cx="3374137" cy="2002419"/>
                  <a:chOff x="2870271" y="1426581"/>
                  <a:chExt cx="3374137" cy="2002419"/>
                </a:xfrm>
              </p:grpSpPr>
              <p:grpSp>
                <p:nvGrpSpPr>
                  <p:cNvPr id="6" name="组合 5">
                    <a:extLst>
                      <a:ext uri="{FF2B5EF4-FFF2-40B4-BE49-F238E27FC236}">
                        <a16:creationId xmlns:a16="http://schemas.microsoft.com/office/drawing/2014/main" xmlns="" id="{58C1F6D8-3903-40DD-90BF-928896CFDC51}"/>
                      </a:ext>
                    </a:extLst>
                  </p:cNvPr>
                  <p:cNvGrpSpPr/>
                  <p:nvPr/>
                </p:nvGrpSpPr>
                <p:grpSpPr>
                  <a:xfrm>
                    <a:off x="2870271" y="1426581"/>
                    <a:ext cx="3374137" cy="607680"/>
                    <a:chOff x="2870271" y="2821321"/>
                    <a:chExt cx="3374137" cy="607680"/>
                  </a:xfrm>
                </p:grpSpPr>
                <p:sp>
                  <p:nvSpPr>
                    <p:cNvPr id="24" name="PA-圆角矩形 24">
                      <a:extLst>
                        <a:ext uri="{FF2B5EF4-FFF2-40B4-BE49-F238E27FC236}">
                          <a16:creationId xmlns:a16="http://schemas.microsoft.com/office/drawing/2014/main" xmlns="" id="{3373FF29-7D44-4352-AFA0-97160F09C873}"/>
                        </a:ext>
                      </a:extLst>
                    </p:cNvPr>
                    <p:cNvSpPr/>
                    <p:nvPr>
                      <p:custDataLst>
                        <p:tags r:id="rId4"/>
                      </p:custDataLst>
                    </p:nvPr>
                  </p:nvSpPr>
                  <p:spPr>
                    <a:xfrm>
                      <a:off x="2870271" y="2821321"/>
                      <a:ext cx="3374137" cy="607680"/>
                    </a:xfrm>
                    <a:prstGeom prst="roundRect">
                      <a:avLst>
                        <a:gd name="adj" fmla="val 0"/>
                      </a:avLst>
                    </a:prstGeom>
                    <a:noFill/>
                    <a:ln w="1270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思源黑体 CN Bold"/>
                        <a:ea typeface="Microsoft YaHei"/>
                        <a:cs typeface="微软雅黑" panose="020B0503020204020204" pitchFamily="34" charset="-122"/>
                      </a:endParaRPr>
                    </a:p>
                  </p:txBody>
                </p:sp>
                <p:sp>
                  <p:nvSpPr>
                    <p:cNvPr id="5" name="矩形 4">
                      <a:extLst>
                        <a:ext uri="{FF2B5EF4-FFF2-40B4-BE49-F238E27FC236}">
                          <a16:creationId xmlns:a16="http://schemas.microsoft.com/office/drawing/2014/main" xmlns="" id="{F50E6840-0CF1-464C-AAE4-553A2815990F}"/>
                        </a:ext>
                      </a:extLst>
                    </p:cNvPr>
                    <p:cNvSpPr/>
                    <p:nvPr/>
                  </p:nvSpPr>
                  <p:spPr>
                    <a:xfrm>
                      <a:off x="2926123" y="2894329"/>
                      <a:ext cx="3262432" cy="461665"/>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人与自然关系中的自由</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grpSp>
              <p:grpSp>
                <p:nvGrpSpPr>
                  <p:cNvPr id="25" name="组合 24">
                    <a:extLst>
                      <a:ext uri="{FF2B5EF4-FFF2-40B4-BE49-F238E27FC236}">
                        <a16:creationId xmlns:a16="http://schemas.microsoft.com/office/drawing/2014/main" xmlns="" id="{5CF4CC79-A49C-4BFD-8DB1-4F337F1F3AFB}"/>
                      </a:ext>
                    </a:extLst>
                  </p:cNvPr>
                  <p:cNvGrpSpPr/>
                  <p:nvPr/>
                </p:nvGrpSpPr>
                <p:grpSpPr>
                  <a:xfrm>
                    <a:off x="2870271" y="2123951"/>
                    <a:ext cx="3374137" cy="607680"/>
                    <a:chOff x="2870271" y="2821321"/>
                    <a:chExt cx="3374137" cy="607680"/>
                  </a:xfrm>
                </p:grpSpPr>
                <p:sp>
                  <p:nvSpPr>
                    <p:cNvPr id="26" name="PA-圆角矩形 24">
                      <a:extLst>
                        <a:ext uri="{FF2B5EF4-FFF2-40B4-BE49-F238E27FC236}">
                          <a16:creationId xmlns:a16="http://schemas.microsoft.com/office/drawing/2014/main" xmlns="" id="{6369614B-A017-4B11-BE24-A0C39C435411}"/>
                        </a:ext>
                      </a:extLst>
                    </p:cNvPr>
                    <p:cNvSpPr/>
                    <p:nvPr>
                      <p:custDataLst>
                        <p:tags r:id="rId3"/>
                      </p:custDataLst>
                    </p:nvPr>
                  </p:nvSpPr>
                  <p:spPr>
                    <a:xfrm>
                      <a:off x="2870271" y="2821321"/>
                      <a:ext cx="3374137" cy="607680"/>
                    </a:xfrm>
                    <a:prstGeom prst="roundRect">
                      <a:avLst>
                        <a:gd name="adj" fmla="val 0"/>
                      </a:avLst>
                    </a:prstGeom>
                    <a:noFill/>
                    <a:ln w="1270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思源黑体 CN Bold"/>
                        <a:ea typeface="Microsoft YaHei"/>
                        <a:cs typeface="微软雅黑" panose="020B0503020204020204" pitchFamily="34" charset="-122"/>
                      </a:endParaRPr>
                    </a:p>
                  </p:txBody>
                </p:sp>
                <p:sp>
                  <p:nvSpPr>
                    <p:cNvPr id="27" name="矩形 26">
                      <a:extLst>
                        <a:ext uri="{FF2B5EF4-FFF2-40B4-BE49-F238E27FC236}">
                          <a16:creationId xmlns:a16="http://schemas.microsoft.com/office/drawing/2014/main" xmlns="" id="{4A8BFE37-6425-4C6F-8E42-9E108FB0A0BA}"/>
                        </a:ext>
                      </a:extLst>
                    </p:cNvPr>
                    <p:cNvSpPr/>
                    <p:nvPr/>
                  </p:nvSpPr>
                  <p:spPr>
                    <a:xfrm>
                      <a:off x="2926123" y="2894329"/>
                      <a:ext cx="3262432" cy="461665"/>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人与社会关系中的自由</a:t>
                      </a:r>
                    </a:p>
                  </p:txBody>
                </p:sp>
              </p:grpSp>
              <p:grpSp>
                <p:nvGrpSpPr>
                  <p:cNvPr id="28" name="组合 27">
                    <a:extLst>
                      <a:ext uri="{FF2B5EF4-FFF2-40B4-BE49-F238E27FC236}">
                        <a16:creationId xmlns:a16="http://schemas.microsoft.com/office/drawing/2014/main" xmlns="" id="{89028806-9B7B-492F-B301-8A6B2AF78781}"/>
                      </a:ext>
                    </a:extLst>
                  </p:cNvPr>
                  <p:cNvGrpSpPr/>
                  <p:nvPr/>
                </p:nvGrpSpPr>
                <p:grpSpPr>
                  <a:xfrm>
                    <a:off x="2870271" y="2821320"/>
                    <a:ext cx="3374137" cy="607680"/>
                    <a:chOff x="2870271" y="2821321"/>
                    <a:chExt cx="3374137" cy="607680"/>
                  </a:xfrm>
                </p:grpSpPr>
                <p:sp>
                  <p:nvSpPr>
                    <p:cNvPr id="29" name="PA-圆角矩形 24">
                      <a:extLst>
                        <a:ext uri="{FF2B5EF4-FFF2-40B4-BE49-F238E27FC236}">
                          <a16:creationId xmlns:a16="http://schemas.microsoft.com/office/drawing/2014/main" xmlns="" id="{853790CD-F5E5-4B2A-A2FD-3AA841A983A6}"/>
                        </a:ext>
                      </a:extLst>
                    </p:cNvPr>
                    <p:cNvSpPr/>
                    <p:nvPr>
                      <p:custDataLst>
                        <p:tags r:id="rId2"/>
                      </p:custDataLst>
                    </p:nvPr>
                  </p:nvSpPr>
                  <p:spPr>
                    <a:xfrm>
                      <a:off x="2870271" y="2821321"/>
                      <a:ext cx="3374137" cy="607680"/>
                    </a:xfrm>
                    <a:prstGeom prst="roundRect">
                      <a:avLst>
                        <a:gd name="adj" fmla="val 0"/>
                      </a:avLst>
                    </a:prstGeom>
                    <a:noFill/>
                    <a:ln w="12700" cap="flat" cmpd="sng" algn="ctr">
                      <a:solidFill>
                        <a:srgbClr val="AB604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思源黑体 CN Bold"/>
                        <a:ea typeface="Microsoft YaHei"/>
                        <a:cs typeface="微软雅黑" panose="020B0503020204020204" pitchFamily="34" charset="-122"/>
                      </a:endParaRPr>
                    </a:p>
                  </p:txBody>
                </p:sp>
                <p:sp>
                  <p:nvSpPr>
                    <p:cNvPr id="30" name="矩形 29">
                      <a:extLst>
                        <a:ext uri="{FF2B5EF4-FFF2-40B4-BE49-F238E27FC236}">
                          <a16:creationId xmlns:a16="http://schemas.microsoft.com/office/drawing/2014/main" xmlns="" id="{FE4AF394-9E6E-4724-A48B-A0993BDEE165}"/>
                        </a:ext>
                      </a:extLst>
                    </p:cNvPr>
                    <p:cNvSpPr/>
                    <p:nvPr/>
                  </p:nvSpPr>
                  <p:spPr>
                    <a:xfrm>
                      <a:off x="2926123" y="2894329"/>
                      <a:ext cx="3262432" cy="461665"/>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人与自身关系中的自由</a:t>
                      </a:r>
                    </a:p>
                  </p:txBody>
                </p:sp>
              </p:grpSp>
            </p:grpSp>
            <p:sp>
              <p:nvSpPr>
                <p:cNvPr id="31" name="PA-圆角矩形 25">
                  <a:extLst>
                    <a:ext uri="{FF2B5EF4-FFF2-40B4-BE49-F238E27FC236}">
                      <a16:creationId xmlns:a16="http://schemas.microsoft.com/office/drawing/2014/main" xmlns="" id="{9D149246-77D7-41E7-B03F-2BB6FD4AB138}"/>
                    </a:ext>
                  </a:extLst>
                </p:cNvPr>
                <p:cNvSpPr/>
                <p:nvPr>
                  <p:custDataLst>
                    <p:tags r:id="rId1"/>
                  </p:custDataLst>
                </p:nvPr>
              </p:nvSpPr>
              <p:spPr>
                <a:xfrm>
                  <a:off x="2382982" y="1285309"/>
                  <a:ext cx="1525945" cy="2002370"/>
                </a:xfrm>
                <a:prstGeom prst="roundRect">
                  <a:avLst>
                    <a:gd name="adj" fmla="val 0"/>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自由</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Bold"/>
                    <a:ea typeface="Microsoft YaHei"/>
                    <a:cs typeface="微软雅黑" panose="020B0503020204020204" pitchFamily="34" charset="-122"/>
                  </a:endParaRPr>
                </a:p>
              </p:txBody>
            </p:sp>
          </p:grpSp>
          <p:pic>
            <p:nvPicPr>
              <p:cNvPr id="36" name="图片 35">
                <a:extLst>
                  <a:ext uri="{FF2B5EF4-FFF2-40B4-BE49-F238E27FC236}">
                    <a16:creationId xmlns:a16="http://schemas.microsoft.com/office/drawing/2014/main" xmlns="" id="{AAE90F1F-B292-4ECD-B1DD-F3B270DA017E}"/>
                  </a:ext>
                </a:extLst>
              </p:cNvPr>
              <p:cNvPicPr>
                <a:picLocks noChangeAspect="1"/>
              </p:cNvPicPr>
              <p:nvPr/>
            </p:nvPicPr>
            <p:blipFill rotWithShape="1">
              <a:blip r:embed="rId6"/>
              <a:srcRect t="24245" b="25492"/>
              <a:stretch/>
            </p:blipFill>
            <p:spPr>
              <a:xfrm>
                <a:off x="6231637" y="1340396"/>
                <a:ext cx="5300682" cy="1998203"/>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AEAE798C-B5BD-4F55-94C9-385ED8496A3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5" name="矩形: 圆角 14">
            <a:extLst>
              <a:ext uri="{FF2B5EF4-FFF2-40B4-BE49-F238E27FC236}">
                <a16:creationId xmlns:a16="http://schemas.microsoft.com/office/drawing/2014/main" xmlns="" id="{24E1BF43-0474-403A-9166-B9BF29B61076}"/>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grpSp>
        <p:nvGrpSpPr>
          <p:cNvPr id="14" name="组合 13">
            <a:extLst>
              <a:ext uri="{FF2B5EF4-FFF2-40B4-BE49-F238E27FC236}">
                <a16:creationId xmlns:a16="http://schemas.microsoft.com/office/drawing/2014/main" xmlns="" id="{668DEE6D-92D9-4CFD-85F6-9A79CC23CEDC}"/>
              </a:ext>
            </a:extLst>
          </p:cNvPr>
          <p:cNvGrpSpPr/>
          <p:nvPr/>
        </p:nvGrpSpPr>
        <p:grpSpPr>
          <a:xfrm>
            <a:off x="4257964" y="2039380"/>
            <a:ext cx="7379854" cy="4409675"/>
            <a:chOff x="1198633" y="2120434"/>
            <a:chExt cx="9794734" cy="3816342"/>
          </a:xfrm>
        </p:grpSpPr>
        <p:grpSp>
          <p:nvGrpSpPr>
            <p:cNvPr id="16" name="组合 15">
              <a:extLst>
                <a:ext uri="{FF2B5EF4-FFF2-40B4-BE49-F238E27FC236}">
                  <a16:creationId xmlns:a16="http://schemas.microsoft.com/office/drawing/2014/main" xmlns="" id="{3689E8C7-6FD5-4C95-8B9F-14B3F5BE5D2A}"/>
                </a:ext>
              </a:extLst>
            </p:cNvPr>
            <p:cNvGrpSpPr/>
            <p:nvPr/>
          </p:nvGrpSpPr>
          <p:grpSpPr>
            <a:xfrm>
              <a:off x="1198633" y="2120434"/>
              <a:ext cx="9794734" cy="3816342"/>
              <a:chOff x="395536" y="1484784"/>
              <a:chExt cx="8424936" cy="3528392"/>
            </a:xfrm>
          </p:grpSpPr>
          <p:sp>
            <p:nvSpPr>
              <p:cNvPr id="18" name="矩形 17">
                <a:extLst>
                  <a:ext uri="{FF2B5EF4-FFF2-40B4-BE49-F238E27FC236}">
                    <a16:creationId xmlns:a16="http://schemas.microsoft.com/office/drawing/2014/main" xmlns="" id="{B2B4DC99-B797-4F8B-82B2-44A50FF2421E}"/>
                  </a:ext>
                </a:extLst>
              </p:cNvPr>
              <p:cNvSpPr/>
              <p:nvPr/>
            </p:nvSpPr>
            <p:spPr>
              <a:xfrm>
                <a:off x="395536" y="1484784"/>
                <a:ext cx="8424936" cy="3528392"/>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矩形 18">
                <a:extLst>
                  <a:ext uri="{FF2B5EF4-FFF2-40B4-BE49-F238E27FC236}">
                    <a16:creationId xmlns:a16="http://schemas.microsoft.com/office/drawing/2014/main" xmlns="" id="{67B6B431-95EA-4F75-A68A-7F3678104AB1}"/>
                  </a:ext>
                </a:extLst>
              </p:cNvPr>
              <p:cNvSpPr/>
              <p:nvPr/>
            </p:nvSpPr>
            <p:spPr>
              <a:xfrm>
                <a:off x="580293" y="1733389"/>
                <a:ext cx="805542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 name="矩形 19">
                <a:extLst>
                  <a:ext uri="{FF2B5EF4-FFF2-40B4-BE49-F238E27FC236}">
                    <a16:creationId xmlns:a16="http://schemas.microsoft.com/office/drawing/2014/main" xmlns="" id="{77B37638-425B-446C-94D5-EBD195C55740}"/>
                  </a:ext>
                </a:extLst>
              </p:cNvPr>
              <p:cNvSpPr/>
              <p:nvPr/>
            </p:nvSpPr>
            <p:spPr>
              <a:xfrm>
                <a:off x="523917" y="1628261"/>
                <a:ext cx="816817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 name="文本框 2">
              <a:extLst>
                <a:ext uri="{FF2B5EF4-FFF2-40B4-BE49-F238E27FC236}">
                  <a16:creationId xmlns:a16="http://schemas.microsoft.com/office/drawing/2014/main" xmlns="" id="{B784AF87-BC36-467C-9D3D-896DFA415AD0}"/>
                </a:ext>
              </a:extLst>
            </p:cNvPr>
            <p:cNvSpPr txBox="1">
              <a:spLocks noChangeArrowheads="1"/>
            </p:cNvSpPr>
            <p:nvPr/>
          </p:nvSpPr>
          <p:spPr bwMode="auto">
            <a:xfrm>
              <a:off x="1508980" y="2478981"/>
              <a:ext cx="9163586" cy="297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ts val="1400"/>
                </a:spcBef>
                <a:buFontTx/>
                <a:buNone/>
              </a:pPr>
              <a:r>
                <a:rPr lang="zh-CN" altLang="en-US" sz="2400" dirty="0"/>
                <a:t>一切视探索尝试为畏途、一切把负重前行当吃亏、一切“躲进小楼成一统”逃避责任的思想和行为，都是要不得的，都是成不了事的，也是难以真正获得人生快乐的。</a:t>
              </a:r>
            </a:p>
            <a:p>
              <a:pPr algn="r" eaLnBrk="1" hangingPunct="1">
                <a:lnSpc>
                  <a:spcPct val="150000"/>
                </a:lnSpc>
                <a:spcBef>
                  <a:spcPts val="1400"/>
                </a:spcBef>
                <a:buFontTx/>
                <a:buNone/>
              </a:pPr>
              <a:r>
                <a:rPr lang="en-US" altLang="zh-CN" sz="2400" dirty="0"/>
                <a:t>——2019</a:t>
              </a:r>
              <a:r>
                <a:rPr lang="zh-CN" altLang="en-US" sz="2400" dirty="0"/>
                <a:t>年</a:t>
              </a:r>
              <a:r>
                <a:rPr lang="en-US" altLang="zh-CN" sz="2400" dirty="0"/>
                <a:t>4</a:t>
              </a:r>
              <a:r>
                <a:rPr lang="zh-CN" altLang="en-US" sz="2400" dirty="0"/>
                <a:t>月</a:t>
              </a:r>
              <a:r>
                <a:rPr lang="en-US" altLang="zh-CN" sz="2400" dirty="0"/>
                <a:t>30</a:t>
              </a:r>
              <a:r>
                <a:rPr lang="zh-CN" altLang="en-US" sz="2400" dirty="0"/>
                <a:t>日，习近平在纪念五四运动</a:t>
              </a:r>
              <a:r>
                <a:rPr lang="en-US" altLang="zh-CN" sz="2400" dirty="0"/>
                <a:t>100</a:t>
              </a:r>
              <a:r>
                <a:rPr lang="zh-CN" altLang="en-US" sz="2400" dirty="0"/>
                <a:t>周年大会上的讲话</a:t>
              </a:r>
            </a:p>
          </p:txBody>
        </p:sp>
      </p:grpSp>
      <p:pic>
        <p:nvPicPr>
          <p:cNvPr id="4" name="图片 3">
            <a:extLst>
              <a:ext uri="{FF2B5EF4-FFF2-40B4-BE49-F238E27FC236}">
                <a16:creationId xmlns:a16="http://schemas.microsoft.com/office/drawing/2014/main" xmlns="" id="{8E09F7B3-D0C4-4A65-9205-BB27865EA89D}"/>
              </a:ext>
            </a:extLst>
          </p:cNvPr>
          <p:cNvPicPr>
            <a:picLocks noChangeAspect="1"/>
          </p:cNvPicPr>
          <p:nvPr/>
        </p:nvPicPr>
        <p:blipFill rotWithShape="1">
          <a:blip r:embed="rId3">
            <a:extLst>
              <a:ext uri="{28A0092B-C50C-407E-A947-70E740481C1C}">
                <a14:useLocalDpi xmlns:a14="http://schemas.microsoft.com/office/drawing/2010/main" val="0"/>
              </a:ext>
            </a:extLst>
          </a:blip>
          <a:srcRect b="11059"/>
          <a:stretch/>
        </p:blipFill>
        <p:spPr>
          <a:xfrm>
            <a:off x="620864" y="2201585"/>
            <a:ext cx="2958447" cy="3942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9562739"/>
      </p:ext>
    </p:extLst>
  </p:cSld>
  <p:clrMapOvr>
    <a:masterClrMapping/>
  </p:clrMapOvr>
  <p:transition spd="med">
    <p:pull/>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文本框 1">
            <a:extLst>
              <a:ext uri="{FF2B5EF4-FFF2-40B4-BE49-F238E27FC236}">
                <a16:creationId xmlns:a16="http://schemas.microsoft.com/office/drawing/2014/main" xmlns="" id="{FC5EC0AC-3C80-46CD-A895-69F9CAE5DF2C}"/>
              </a:ext>
            </a:extLst>
          </p:cNvPr>
          <p:cNvSpPr txBox="1">
            <a:spLocks noChangeArrowheads="1"/>
          </p:cNvSpPr>
          <p:nvPr/>
        </p:nvSpPr>
        <p:spPr bwMode="auto">
          <a:xfrm>
            <a:off x="613568" y="2646420"/>
            <a:ext cx="424937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超越社会发展阶段、超越实践能力与实践发展水平的自由是不可能实现的。</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8248" name="文本框 1">
            <a:extLst>
              <a:ext uri="{FF2B5EF4-FFF2-40B4-BE49-F238E27FC236}">
                <a16:creationId xmlns:a16="http://schemas.microsoft.com/office/drawing/2014/main" xmlns="" id="{C3F845C9-DC6D-4BE9-A2ED-4A89ADA3DEFC}"/>
              </a:ext>
            </a:extLst>
          </p:cNvPr>
          <p:cNvSpPr txBox="1">
            <a:spLocks noChangeArrowheads="1"/>
          </p:cNvSpPr>
          <p:nvPr/>
        </p:nvSpPr>
        <p:spPr bwMode="auto">
          <a:xfrm>
            <a:off x="5832763" y="3125067"/>
            <a:ext cx="5874327" cy="297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人们每次都不是在他们关于人的理想所决定和所容许的范围之内，而是在现有的生产力所决定和所容许的范围之内取得自由的。</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马克思、恩格斯：</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德意志意识形态</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5" name="文本框 14">
            <a:extLst>
              <a:ext uri="{FF2B5EF4-FFF2-40B4-BE49-F238E27FC236}">
                <a16:creationId xmlns:a16="http://schemas.microsoft.com/office/drawing/2014/main" xmlns="" id="{2142D560-13CE-44B4-A165-83E8969698A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6" name="矩形: 圆角 15">
            <a:extLst>
              <a:ext uri="{FF2B5EF4-FFF2-40B4-BE49-F238E27FC236}">
                <a16:creationId xmlns:a16="http://schemas.microsoft.com/office/drawing/2014/main" xmlns="" id="{6F016212-F3E7-46F0-BDF5-8002D4A44B14}"/>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sp>
        <p:nvSpPr>
          <p:cNvPr id="22" name="矩形 4">
            <a:extLst>
              <a:ext uri="{FF2B5EF4-FFF2-40B4-BE49-F238E27FC236}">
                <a16:creationId xmlns:a16="http://schemas.microsoft.com/office/drawing/2014/main" xmlns="" id="{AB035BA6-933E-4100-BEC7-E9AC115973ED}"/>
              </a:ext>
            </a:extLst>
          </p:cNvPr>
          <p:cNvSpPr>
            <a:spLocks noChangeArrowheads="1"/>
          </p:cNvSpPr>
          <p:nvPr/>
        </p:nvSpPr>
        <p:spPr bwMode="auto">
          <a:xfrm>
            <a:off x="1719851" y="1837770"/>
            <a:ext cx="6291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认识必然和争取自由，是一个历史性的过程</a:t>
            </a:r>
          </a:p>
        </p:txBody>
      </p:sp>
      <p:sp>
        <p:nvSpPr>
          <p:cNvPr id="23" name="圆角矩形 1">
            <a:extLst>
              <a:ext uri="{FF2B5EF4-FFF2-40B4-BE49-F238E27FC236}">
                <a16:creationId xmlns:a16="http://schemas.microsoft.com/office/drawing/2014/main" xmlns="" id="{AD1FD185-C3F6-4DDF-961B-04E273BBCA24}"/>
              </a:ext>
            </a:extLst>
          </p:cNvPr>
          <p:cNvSpPr/>
          <p:nvPr/>
        </p:nvSpPr>
        <p:spPr>
          <a:xfrm>
            <a:off x="5347855" y="2965025"/>
            <a:ext cx="6844145" cy="3363472"/>
          </a:xfrm>
          <a:custGeom>
            <a:avLst/>
            <a:gdLst>
              <a:gd name="connsiteX0" fmla="*/ 6336704 w 6428144"/>
              <a:gd name="connsiteY0" fmla="*/ 5976664 h 6068104"/>
              <a:gd name="connsiteX1" fmla="*/ 533298 w 6428144"/>
              <a:gd name="connsiteY1" fmla="*/ 5976664 h 6068104"/>
              <a:gd name="connsiteX2" fmla="*/ 0 w 6428144"/>
              <a:gd name="connsiteY2" fmla="*/ 5443366 h 6068104"/>
              <a:gd name="connsiteX3" fmla="*/ 0 w 6428144"/>
              <a:gd name="connsiteY3" fmla="*/ 533298 h 6068104"/>
              <a:gd name="connsiteX4" fmla="*/ 533298 w 6428144"/>
              <a:gd name="connsiteY4" fmla="*/ 0 h 6068104"/>
              <a:gd name="connsiteX5" fmla="*/ 6336704 w 6428144"/>
              <a:gd name="connsiteY5" fmla="*/ 0 h 6068104"/>
              <a:gd name="connsiteX6" fmla="*/ 6428144 w 6428144"/>
              <a:gd name="connsiteY6" fmla="*/ 6068104 h 6068104"/>
              <a:gd name="connsiteX0-1" fmla="*/ 6336704 w 6336704"/>
              <a:gd name="connsiteY0-2" fmla="*/ 5976664 h 5976664"/>
              <a:gd name="connsiteX1-3" fmla="*/ 533298 w 6336704"/>
              <a:gd name="connsiteY1-4" fmla="*/ 5976664 h 5976664"/>
              <a:gd name="connsiteX2-5" fmla="*/ 0 w 6336704"/>
              <a:gd name="connsiteY2-6" fmla="*/ 5443366 h 5976664"/>
              <a:gd name="connsiteX3-7" fmla="*/ 0 w 6336704"/>
              <a:gd name="connsiteY3-8" fmla="*/ 533298 h 5976664"/>
              <a:gd name="connsiteX4-9" fmla="*/ 533298 w 6336704"/>
              <a:gd name="connsiteY4-10" fmla="*/ 0 h 5976664"/>
              <a:gd name="connsiteX5-11" fmla="*/ 6336704 w 6336704"/>
              <a:gd name="connsiteY5-12" fmla="*/ 0 h 5976664"/>
              <a:gd name="connsiteX0-13" fmla="*/ 6336704 w 6336704"/>
              <a:gd name="connsiteY0-14" fmla="*/ 5988540 h 5988540"/>
              <a:gd name="connsiteX1-15" fmla="*/ 533298 w 6336704"/>
              <a:gd name="connsiteY1-16" fmla="*/ 5988540 h 5988540"/>
              <a:gd name="connsiteX2-17" fmla="*/ 0 w 6336704"/>
              <a:gd name="connsiteY2-18" fmla="*/ 5455242 h 5988540"/>
              <a:gd name="connsiteX3-19" fmla="*/ 0 w 6336704"/>
              <a:gd name="connsiteY3-20" fmla="*/ 545174 h 5988540"/>
              <a:gd name="connsiteX4-21" fmla="*/ 533298 w 6336704"/>
              <a:gd name="connsiteY4-22" fmla="*/ 11876 h 5988540"/>
              <a:gd name="connsiteX5-23" fmla="*/ 1966584 w 6336704"/>
              <a:gd name="connsiteY5-24" fmla="*/ 0 h 5988540"/>
              <a:gd name="connsiteX0-25" fmla="*/ 7547987 w 7547987"/>
              <a:gd name="connsiteY0-26" fmla="*/ 5988540 h 5988540"/>
              <a:gd name="connsiteX1-27" fmla="*/ 533298 w 7547987"/>
              <a:gd name="connsiteY1-28" fmla="*/ 5988540 h 5988540"/>
              <a:gd name="connsiteX2-29" fmla="*/ 0 w 7547987"/>
              <a:gd name="connsiteY2-30" fmla="*/ 5455242 h 5988540"/>
              <a:gd name="connsiteX3-31" fmla="*/ 0 w 7547987"/>
              <a:gd name="connsiteY3-32" fmla="*/ 545174 h 5988540"/>
              <a:gd name="connsiteX4-33" fmla="*/ 533298 w 7547987"/>
              <a:gd name="connsiteY4-34" fmla="*/ 11876 h 5988540"/>
              <a:gd name="connsiteX5-35" fmla="*/ 1966584 w 7547987"/>
              <a:gd name="connsiteY5-36" fmla="*/ 0 h 5988540"/>
              <a:gd name="connsiteX0-37" fmla="*/ 7547987 w 7547987"/>
              <a:gd name="connsiteY0-38" fmla="*/ 5988540 h 5988540"/>
              <a:gd name="connsiteX1-39" fmla="*/ 533298 w 7547987"/>
              <a:gd name="connsiteY1-40" fmla="*/ 5988540 h 5988540"/>
              <a:gd name="connsiteX2-41" fmla="*/ 0 w 7547987"/>
              <a:gd name="connsiteY2-42" fmla="*/ 5455242 h 5988540"/>
              <a:gd name="connsiteX3-43" fmla="*/ 0 w 7547987"/>
              <a:gd name="connsiteY3-44" fmla="*/ 545174 h 5988540"/>
              <a:gd name="connsiteX4-45" fmla="*/ 533298 w 7547987"/>
              <a:gd name="connsiteY4-46" fmla="*/ 11876 h 5988540"/>
              <a:gd name="connsiteX5-47" fmla="*/ 4428431 w 7547987"/>
              <a:gd name="connsiteY5-48" fmla="*/ 0 h 5988540"/>
              <a:gd name="connsiteX0-49" fmla="*/ 7547987 w 7547987"/>
              <a:gd name="connsiteY0-50" fmla="*/ 5988540 h 5988540"/>
              <a:gd name="connsiteX1-51" fmla="*/ 533298 w 7547987"/>
              <a:gd name="connsiteY1-52" fmla="*/ 5988540 h 5988540"/>
              <a:gd name="connsiteX2-53" fmla="*/ 0 w 7547987"/>
              <a:gd name="connsiteY2-54" fmla="*/ 5455242 h 5988540"/>
              <a:gd name="connsiteX3-55" fmla="*/ 0 w 7547987"/>
              <a:gd name="connsiteY3-56" fmla="*/ 545174 h 5988540"/>
              <a:gd name="connsiteX4-57" fmla="*/ 533298 w 7547987"/>
              <a:gd name="connsiteY4-58" fmla="*/ 11876 h 5988540"/>
              <a:gd name="connsiteX5-59" fmla="*/ 4950946 w 7547987"/>
              <a:gd name="connsiteY5-60" fmla="*/ 0 h 59885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7547987" h="5988540">
                <a:moveTo>
                  <a:pt x="7547987" y="5988540"/>
                </a:moveTo>
                <a:lnTo>
                  <a:pt x="533298" y="5988540"/>
                </a:lnTo>
                <a:cubicBezTo>
                  <a:pt x="238766" y="5988540"/>
                  <a:pt x="0" y="5749774"/>
                  <a:pt x="0" y="5455242"/>
                </a:cubicBezTo>
                <a:lnTo>
                  <a:pt x="0" y="545174"/>
                </a:lnTo>
                <a:cubicBezTo>
                  <a:pt x="0" y="250642"/>
                  <a:pt x="238766" y="11876"/>
                  <a:pt x="533298" y="11876"/>
                </a:cubicBezTo>
                <a:lnTo>
                  <a:pt x="4950946" y="0"/>
                </a:lnTo>
              </a:path>
            </a:pathLst>
          </a:custGeom>
          <a:noFill/>
          <a:ln w="76200" cap="flat" cmpd="sng" algn="ctr">
            <a:solidFill>
              <a:schemeClr val="accent4">
                <a:lumMod val="75000"/>
              </a:schemeClr>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xmlns="" id="{7F1F6062-2284-4419-B4F9-C7DE2F267282}"/>
              </a:ext>
            </a:extLst>
          </p:cNvPr>
          <p:cNvPicPr>
            <a:picLocks noChangeAspect="1"/>
          </p:cNvPicPr>
          <p:nvPr/>
        </p:nvPicPr>
        <p:blipFill rotWithShape="1">
          <a:blip r:embed="rId3"/>
          <a:srcRect t="14376" b="14376"/>
          <a:stretch/>
        </p:blipFill>
        <p:spPr>
          <a:xfrm>
            <a:off x="728986" y="4481771"/>
            <a:ext cx="4018540" cy="1901117"/>
          </a:xfrm>
          <a:prstGeom prst="rect">
            <a:avLst/>
          </a:prstGeom>
          <a:ln>
            <a:noFill/>
          </a:ln>
          <a:effectLst>
            <a:softEdge rad="112500"/>
          </a:effectLst>
        </p:spPr>
      </p:pic>
    </p:spTree>
  </p:cSld>
  <p:clrMapOvr>
    <a:masterClrMapping/>
  </p:clrMapOvr>
  <p:transition spd="med">
    <p:pull/>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4" name="文本框 1">
            <a:extLst>
              <a:ext uri="{FF2B5EF4-FFF2-40B4-BE49-F238E27FC236}">
                <a16:creationId xmlns:a16="http://schemas.microsoft.com/office/drawing/2014/main" xmlns="" id="{BB0BBAA7-A732-4FEF-A0F8-CA30F6F9DA74}"/>
              </a:ext>
            </a:extLst>
          </p:cNvPr>
          <p:cNvSpPr txBox="1">
            <a:spLocks noChangeArrowheads="1"/>
          </p:cNvSpPr>
          <p:nvPr/>
        </p:nvSpPr>
        <p:spPr bwMode="auto">
          <a:xfrm>
            <a:off x="5320145" y="2842696"/>
            <a:ext cx="612053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毛泽东指出：“人类的历史，就是一个不断地从必然王国向自由王国发展的历史。这个历史永远不会完结</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人类总得不断地总结经验，有所发现，有所发明，有所创造，有所前进。”</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文本框 12">
            <a:extLst>
              <a:ext uri="{FF2B5EF4-FFF2-40B4-BE49-F238E27FC236}">
                <a16:creationId xmlns:a16="http://schemas.microsoft.com/office/drawing/2014/main" xmlns="" id="{D5F359FC-903F-46EF-9846-0DCF285FD7F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5" name="矩形: 圆角 14">
            <a:extLst>
              <a:ext uri="{FF2B5EF4-FFF2-40B4-BE49-F238E27FC236}">
                <a16:creationId xmlns:a16="http://schemas.microsoft.com/office/drawing/2014/main" xmlns="" id="{4BCEBABD-20D5-4B3A-B4B8-F30A9E27D27F}"/>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grpSp>
        <p:nvGrpSpPr>
          <p:cNvPr id="2" name="组合 1">
            <a:extLst>
              <a:ext uri="{FF2B5EF4-FFF2-40B4-BE49-F238E27FC236}">
                <a16:creationId xmlns:a16="http://schemas.microsoft.com/office/drawing/2014/main" xmlns="" id="{ACE3CE48-17A2-4D02-9BBD-25EC9C5AC4D3}"/>
              </a:ext>
            </a:extLst>
          </p:cNvPr>
          <p:cNvGrpSpPr/>
          <p:nvPr/>
        </p:nvGrpSpPr>
        <p:grpSpPr>
          <a:xfrm>
            <a:off x="1" y="2248481"/>
            <a:ext cx="12192000" cy="4204855"/>
            <a:chOff x="1" y="2248481"/>
            <a:chExt cx="9143999" cy="4204855"/>
          </a:xfrm>
        </p:grpSpPr>
        <p:sp>
          <p:nvSpPr>
            <p:cNvPr id="16" name="矩形 15">
              <a:extLst>
                <a:ext uri="{FF2B5EF4-FFF2-40B4-BE49-F238E27FC236}">
                  <a16:creationId xmlns:a16="http://schemas.microsoft.com/office/drawing/2014/main" xmlns="" id="{70BDF461-43E1-4F64-B075-C0F1C510D398}"/>
                </a:ext>
              </a:extLst>
            </p:cNvPr>
            <p:cNvSpPr/>
            <p:nvPr/>
          </p:nvSpPr>
          <p:spPr>
            <a:xfrm flipV="1">
              <a:off x="1" y="5949279"/>
              <a:ext cx="9143999" cy="45719"/>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0030101010101" pitchFamily="49" charset="-122"/>
                <a:ea typeface="黑体" panose="02010600030101010101" pitchFamily="49" charset="-122"/>
                <a:cs typeface="+mn-cs"/>
              </a:endParaRPr>
            </a:p>
          </p:txBody>
        </p:sp>
        <p:sp>
          <p:nvSpPr>
            <p:cNvPr id="17" name="矩形 16">
              <a:extLst>
                <a:ext uri="{FF2B5EF4-FFF2-40B4-BE49-F238E27FC236}">
                  <a16:creationId xmlns:a16="http://schemas.microsoft.com/office/drawing/2014/main" xmlns="" id="{813029DE-13E8-4151-8C3A-573EEA14201D}"/>
                </a:ext>
              </a:extLst>
            </p:cNvPr>
            <p:cNvSpPr/>
            <p:nvPr/>
          </p:nvSpPr>
          <p:spPr>
            <a:xfrm>
              <a:off x="1" y="6093296"/>
              <a:ext cx="9143999" cy="360040"/>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0030101010101" pitchFamily="49" charset="-122"/>
                <a:ea typeface="黑体" panose="02010600030101010101" pitchFamily="49" charset="-122"/>
                <a:cs typeface="+mn-cs"/>
              </a:endParaRPr>
            </a:p>
          </p:txBody>
        </p:sp>
        <p:sp>
          <p:nvSpPr>
            <p:cNvPr id="18" name="TextBox 5">
              <a:extLst>
                <a:ext uri="{FF2B5EF4-FFF2-40B4-BE49-F238E27FC236}">
                  <a16:creationId xmlns:a16="http://schemas.microsoft.com/office/drawing/2014/main" xmlns="" id="{66D0098F-C41C-40CB-81EB-A2A5AB8E5C11}"/>
                </a:ext>
              </a:extLst>
            </p:cNvPr>
            <p:cNvSpPr txBox="1"/>
            <p:nvPr/>
          </p:nvSpPr>
          <p:spPr>
            <a:xfrm>
              <a:off x="3851920" y="2248481"/>
              <a:ext cx="5292079" cy="368300"/>
            </a:xfrm>
            <a:prstGeom prst="rect">
              <a:avLst/>
            </a:prstGeom>
            <a:solidFill>
              <a:srgbClr val="AE6836"/>
            </a:solidFill>
          </p:spPr>
          <p:txBody>
            <a:bodyPr wrap="square" rtlCol="0">
              <a:spAutoFit/>
            </a:bodyPr>
            <a:lstStyle>
              <a:defPPr>
                <a:defRPr lang="zh-CN"/>
              </a:defPPr>
              <a:lvl1pPr marR="0" lvl="0" indent="0" defTabSz="-635" fontAlgn="auto">
                <a:lnSpc>
                  <a:spcPct val="130000"/>
                </a:lnSpc>
                <a:spcBef>
                  <a:spcPts val="0"/>
                </a:spcBef>
                <a:spcAft>
                  <a:spcPts val="0"/>
                </a:spcAft>
                <a:buClrTx/>
                <a:buSzTx/>
                <a:buFontTx/>
                <a:buNone/>
                <a:defRPr kumimoji="0" sz="1200" b="0" i="0" u="none" strike="noStrike" kern="0" cap="none" spc="0" normalizeH="0" baseline="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defRPr>
              </a:lvl1pPr>
            </a:lstStyle>
            <a:p>
              <a:pPr marL="0" marR="0" lvl="0" indent="0" algn="l" defTabSz="-635" rtl="0" eaLnBrk="0" fontAlgn="auto" latinLnBrk="0" hangingPunct="0">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黑体" panose="02010600030101010101" pitchFamily="49" charset="-122"/>
                <a:ea typeface="黑体" panose="02010600030101010101" pitchFamily="49" charset="-122"/>
                <a:cs typeface="+mn-cs"/>
              </a:endParaRPr>
            </a:p>
          </p:txBody>
        </p:sp>
      </p:grpSp>
      <p:pic>
        <p:nvPicPr>
          <p:cNvPr id="3" name="图片 2">
            <a:extLst>
              <a:ext uri="{FF2B5EF4-FFF2-40B4-BE49-F238E27FC236}">
                <a16:creationId xmlns:a16="http://schemas.microsoft.com/office/drawing/2014/main" xmlns="" id="{2D7580C7-BBAB-4A1E-AE10-33E59C8AA1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0655" y="2143162"/>
            <a:ext cx="3083343" cy="385183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17C0DEAD-9285-4F68-9D35-D5F5F8B4A4D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一、认识世界和改造世界相结合</a:t>
            </a:r>
          </a:p>
        </p:txBody>
      </p:sp>
      <p:sp>
        <p:nvSpPr>
          <p:cNvPr id="15" name="矩形: 圆角 14">
            <a:extLst>
              <a:ext uri="{FF2B5EF4-FFF2-40B4-BE49-F238E27FC236}">
                <a16:creationId xmlns:a16="http://schemas.microsoft.com/office/drawing/2014/main" xmlns="" id="{4FB052D6-2C69-4341-BCCB-C8A2AEE0167B}"/>
              </a:ext>
            </a:extLst>
          </p:cNvPr>
          <p:cNvSpPr/>
          <p:nvPr/>
        </p:nvSpPr>
        <p:spPr>
          <a:xfrm>
            <a:off x="1080655" y="1064542"/>
            <a:ext cx="100306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（三）认识世界和改造世界的过程是从必然走向自由的过程</a:t>
            </a:r>
          </a:p>
        </p:txBody>
      </p:sp>
      <p:grpSp>
        <p:nvGrpSpPr>
          <p:cNvPr id="3" name="组合 2">
            <a:extLst>
              <a:ext uri="{FF2B5EF4-FFF2-40B4-BE49-F238E27FC236}">
                <a16:creationId xmlns:a16="http://schemas.microsoft.com/office/drawing/2014/main" xmlns="" id="{C959D8E4-D227-4199-AF19-F7E52B599B7C}"/>
              </a:ext>
            </a:extLst>
          </p:cNvPr>
          <p:cNvGrpSpPr/>
          <p:nvPr/>
        </p:nvGrpSpPr>
        <p:grpSpPr>
          <a:xfrm>
            <a:off x="1653780" y="2146394"/>
            <a:ext cx="8884440" cy="709900"/>
            <a:chOff x="1689897" y="2421681"/>
            <a:chExt cx="8884440" cy="709900"/>
          </a:xfrm>
        </p:grpSpPr>
        <p:grpSp>
          <p:nvGrpSpPr>
            <p:cNvPr id="16" name="组合 15">
              <a:extLst>
                <a:ext uri="{FF2B5EF4-FFF2-40B4-BE49-F238E27FC236}">
                  <a16:creationId xmlns:a16="http://schemas.microsoft.com/office/drawing/2014/main" xmlns="" id="{9D60480A-A974-4C9A-A9BC-1EA6C963E984}"/>
                </a:ext>
              </a:extLst>
            </p:cNvPr>
            <p:cNvGrpSpPr/>
            <p:nvPr/>
          </p:nvGrpSpPr>
          <p:grpSpPr>
            <a:xfrm>
              <a:off x="1689897" y="2421681"/>
              <a:ext cx="8812206" cy="709900"/>
              <a:chOff x="2801455" y="764704"/>
              <a:chExt cx="8812206" cy="709900"/>
            </a:xfrm>
          </p:grpSpPr>
          <p:sp>
            <p:nvSpPr>
              <p:cNvPr id="17" name="L 形 16">
                <a:extLst>
                  <a:ext uri="{FF2B5EF4-FFF2-40B4-BE49-F238E27FC236}">
                    <a16:creationId xmlns:a16="http://schemas.microsoft.com/office/drawing/2014/main" xmlns="" id="{9D73591A-0C38-4F45-9815-725E7A134E91}"/>
                  </a:ext>
                </a:extLst>
              </p:cNvPr>
              <p:cNvSpPr/>
              <p:nvPr/>
            </p:nvSpPr>
            <p:spPr>
              <a:xfrm rot="5400000">
                <a:off x="2876488" y="698815"/>
                <a:ext cx="446325" cy="578103"/>
              </a:xfrm>
              <a:prstGeom prst="corner">
                <a:avLst>
                  <a:gd name="adj1" fmla="val 22649"/>
                  <a:gd name="adj2" fmla="val 20696"/>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cxnSp>
            <p:nvCxnSpPr>
              <p:cNvPr id="18" name="直接连接符 17">
                <a:extLst>
                  <a:ext uri="{FF2B5EF4-FFF2-40B4-BE49-F238E27FC236}">
                    <a16:creationId xmlns:a16="http://schemas.microsoft.com/office/drawing/2014/main" xmlns="" id="{4427B052-B73D-4C98-B1D2-C08ABC354C61}"/>
                  </a:ext>
                </a:extLst>
              </p:cNvPr>
              <p:cNvCxnSpPr>
                <a:cxnSpLocks/>
              </p:cNvCxnSpPr>
              <p:nvPr/>
            </p:nvCxnSpPr>
            <p:spPr>
              <a:xfrm>
                <a:off x="2801455" y="1474604"/>
                <a:ext cx="8812206" cy="0"/>
              </a:xfrm>
              <a:prstGeom prst="line">
                <a:avLst/>
              </a:prstGeom>
              <a:ln>
                <a:solidFill>
                  <a:srgbClr val="AB6040"/>
                </a:solidFill>
              </a:ln>
            </p:spPr>
            <p:style>
              <a:lnRef idx="1">
                <a:schemeClr val="accent1"/>
              </a:lnRef>
              <a:fillRef idx="0">
                <a:schemeClr val="accent1"/>
              </a:fillRef>
              <a:effectRef idx="0">
                <a:schemeClr val="accent1"/>
              </a:effectRef>
              <a:fontRef idx="minor">
                <a:schemeClr val="tx1"/>
              </a:fontRef>
            </p:style>
          </p:cxnSp>
        </p:grpSp>
        <p:sp>
          <p:nvSpPr>
            <p:cNvPr id="19" name="文本框 1">
              <a:extLst>
                <a:ext uri="{FF2B5EF4-FFF2-40B4-BE49-F238E27FC236}">
                  <a16:creationId xmlns:a16="http://schemas.microsoft.com/office/drawing/2014/main" xmlns="" id="{327759C0-5753-4F3D-8BDB-DB51CDAF9289}"/>
                </a:ext>
              </a:extLst>
            </p:cNvPr>
            <p:cNvSpPr txBox="1">
              <a:spLocks noChangeArrowheads="1"/>
            </p:cNvSpPr>
            <p:nvPr/>
          </p:nvSpPr>
          <p:spPr bwMode="auto">
            <a:xfrm>
              <a:off x="1988092" y="2556855"/>
              <a:ext cx="8586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建设中国特色社会主义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是一个从必然向自由不断前进的过程</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6" name="组合 5">
            <a:extLst>
              <a:ext uri="{FF2B5EF4-FFF2-40B4-BE49-F238E27FC236}">
                <a16:creationId xmlns:a16="http://schemas.microsoft.com/office/drawing/2014/main" xmlns="" id="{F499072B-7C46-46C7-A410-AFE86247A09E}"/>
              </a:ext>
            </a:extLst>
          </p:cNvPr>
          <p:cNvGrpSpPr/>
          <p:nvPr/>
        </p:nvGrpSpPr>
        <p:grpSpPr>
          <a:xfrm>
            <a:off x="1393639" y="3222897"/>
            <a:ext cx="9404723" cy="2844968"/>
            <a:chOff x="2787277" y="3222897"/>
            <a:chExt cx="9404723" cy="2844968"/>
          </a:xfrm>
        </p:grpSpPr>
        <p:sp>
          <p:nvSpPr>
            <p:cNvPr id="142342" name="文本框 1">
              <a:extLst>
                <a:ext uri="{FF2B5EF4-FFF2-40B4-BE49-F238E27FC236}">
                  <a16:creationId xmlns:a16="http://schemas.microsoft.com/office/drawing/2014/main" xmlns="" id="{485809D6-5B88-4DAE-9B66-64922C2360C8}"/>
                </a:ext>
              </a:extLst>
            </p:cNvPr>
            <p:cNvSpPr txBox="1">
              <a:spLocks noChangeArrowheads="1"/>
            </p:cNvSpPr>
            <p:nvPr/>
          </p:nvSpPr>
          <p:spPr bwMode="auto">
            <a:xfrm>
              <a:off x="2787277" y="4063158"/>
              <a:ext cx="738664" cy="145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 typeface="Arial" panose="020B0604020202020204" pitchFamily="34" charset="0"/>
                <a:buNone/>
                <a:tabLst/>
                <a:defRPr/>
              </a:pPr>
              <a:r>
                <a:rPr kumimoji="0" lang="zh-CN" altLang="en-US" sz="3600" b="1" i="0" u="none" strike="noStrike" kern="1200" cap="none" spc="30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我们</a:t>
              </a:r>
              <a:endParaRPr kumimoji="0" lang="en-US" altLang="zh-CN" sz="3600" b="1" i="0" u="none" strike="noStrike" kern="1200" cap="none" spc="30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42343" name="图片 2">
              <a:extLst>
                <a:ext uri="{FF2B5EF4-FFF2-40B4-BE49-F238E27FC236}">
                  <a16:creationId xmlns:a16="http://schemas.microsoft.com/office/drawing/2014/main" xmlns="" id="{029257B8-32C4-4D1E-9EAC-63FD8BE98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054" y="3222897"/>
              <a:ext cx="3399338" cy="220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xmlns="" id="{87BFD018-82B8-447E-A153-1BA66FF0D87A}"/>
                </a:ext>
              </a:extLst>
            </p:cNvPr>
            <p:cNvGrpSpPr/>
            <p:nvPr/>
          </p:nvGrpSpPr>
          <p:grpSpPr>
            <a:xfrm>
              <a:off x="3579311" y="3670250"/>
              <a:ext cx="110580" cy="2236658"/>
              <a:chOff x="1643964" y="1843077"/>
              <a:chExt cx="110580" cy="2236658"/>
            </a:xfrm>
          </p:grpSpPr>
          <p:sp>
            <p:nvSpPr>
              <p:cNvPr id="21" name="椭圆 20">
                <a:extLst>
                  <a:ext uri="{FF2B5EF4-FFF2-40B4-BE49-F238E27FC236}">
                    <a16:creationId xmlns:a16="http://schemas.microsoft.com/office/drawing/2014/main" xmlns="" id="{B218F859-C3FC-49DC-9E39-5937BE100E7C}"/>
                  </a:ext>
                </a:extLst>
              </p:cNvPr>
              <p:cNvSpPr/>
              <p:nvPr/>
            </p:nvSpPr>
            <p:spPr>
              <a:xfrm>
                <a:off x="1643964" y="1843077"/>
                <a:ext cx="108000" cy="108000"/>
              </a:xfrm>
              <a:prstGeom prst="ellipse">
                <a:avLst/>
              </a:prstGeom>
              <a:noFill/>
              <a:ln w="3810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Microsoft YaHei"/>
                  <a:cs typeface="+mn-cs"/>
                </a:endParaRPr>
              </a:p>
            </p:txBody>
          </p:sp>
          <p:sp>
            <p:nvSpPr>
              <p:cNvPr id="22" name="椭圆 21">
                <a:extLst>
                  <a:ext uri="{FF2B5EF4-FFF2-40B4-BE49-F238E27FC236}">
                    <a16:creationId xmlns:a16="http://schemas.microsoft.com/office/drawing/2014/main" xmlns="" id="{9CB25610-1FDC-489A-9F63-DCFA9D25FD5F}"/>
                  </a:ext>
                </a:extLst>
              </p:cNvPr>
              <p:cNvSpPr/>
              <p:nvPr/>
            </p:nvSpPr>
            <p:spPr>
              <a:xfrm>
                <a:off x="1646544" y="3971735"/>
                <a:ext cx="108000" cy="108000"/>
              </a:xfrm>
              <a:prstGeom prst="ellipse">
                <a:avLst/>
              </a:prstGeom>
              <a:noFill/>
              <a:ln w="38100">
                <a:solidFill>
                  <a:srgbClr val="AB6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Microsoft YaHei"/>
                  <a:cs typeface="+mn-cs"/>
                </a:endParaRPr>
              </a:p>
            </p:txBody>
          </p:sp>
          <p:cxnSp>
            <p:nvCxnSpPr>
              <p:cNvPr id="23" name="直接连接符 22">
                <a:extLst>
                  <a:ext uri="{FF2B5EF4-FFF2-40B4-BE49-F238E27FC236}">
                    <a16:creationId xmlns:a16="http://schemas.microsoft.com/office/drawing/2014/main" xmlns="" id="{C8427EDA-EFC2-4FDB-9370-302D6BB59C37}"/>
                  </a:ext>
                </a:extLst>
              </p:cNvPr>
              <p:cNvCxnSpPr>
                <a:cxnSpLocks/>
                <a:stCxn id="21" idx="4"/>
              </p:cNvCxnSpPr>
              <p:nvPr/>
            </p:nvCxnSpPr>
            <p:spPr>
              <a:xfrm>
                <a:off x="1697964" y="1951077"/>
                <a:ext cx="0" cy="2062233"/>
              </a:xfrm>
              <a:prstGeom prst="line">
                <a:avLst/>
              </a:prstGeom>
              <a:noFill/>
              <a:ln w="12700">
                <a:solidFill>
                  <a:srgbClr val="AB604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6" name="文本框 1">
              <a:extLst>
                <a:ext uri="{FF2B5EF4-FFF2-40B4-BE49-F238E27FC236}">
                  <a16:creationId xmlns:a16="http://schemas.microsoft.com/office/drawing/2014/main" xmlns="" id="{AB8CDB54-AC6D-406F-901A-05372C28CDDD}"/>
                </a:ext>
              </a:extLst>
            </p:cNvPr>
            <p:cNvSpPr txBox="1">
              <a:spLocks noChangeArrowheads="1"/>
            </p:cNvSpPr>
            <p:nvPr/>
          </p:nvSpPr>
          <p:spPr bwMode="auto">
            <a:xfrm>
              <a:off x="3848053" y="3370412"/>
              <a:ext cx="33606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更有能力妥善解决必然与自由的关系</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文本框 1">
              <a:extLst>
                <a:ext uri="{FF2B5EF4-FFF2-40B4-BE49-F238E27FC236}">
                  <a16:creationId xmlns:a16="http://schemas.microsoft.com/office/drawing/2014/main" xmlns="" id="{B09D832A-4789-4F96-9889-1954CC54F0CB}"/>
                </a:ext>
              </a:extLst>
            </p:cNvPr>
            <p:cNvSpPr txBox="1">
              <a:spLocks noChangeArrowheads="1"/>
            </p:cNvSpPr>
            <p:nvPr/>
          </p:nvSpPr>
          <p:spPr bwMode="auto">
            <a:xfrm>
              <a:off x="3848052" y="5606200"/>
              <a:ext cx="8343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更有能力推进社会全面进步和实现人的自由而全面的发展</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pull/>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xmlns="" id="{6B411A67-A78C-4026-B21D-55ADCDDDD9B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22" name="矩形: 圆角 21">
            <a:extLst>
              <a:ext uri="{FF2B5EF4-FFF2-40B4-BE49-F238E27FC236}">
                <a16:creationId xmlns:a16="http://schemas.microsoft.com/office/drawing/2014/main" xmlns="" id="{29974BDA-CB04-4C49-884B-AED032A17420}"/>
              </a:ext>
            </a:extLst>
          </p:cNvPr>
          <p:cNvSpPr/>
          <p:nvPr/>
        </p:nvSpPr>
        <p:spPr>
          <a:xfrm>
            <a:off x="1385455" y="1064542"/>
            <a:ext cx="94210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（一）一切从实际出发是马克思主义认识论的根本要求</a:t>
            </a:r>
          </a:p>
        </p:txBody>
      </p:sp>
      <p:pic>
        <p:nvPicPr>
          <p:cNvPr id="33" name="图片 8">
            <a:hlinkClick r:id="rId3" action="ppaction://hlinksldjump"/>
            <a:extLst>
              <a:ext uri="{FF2B5EF4-FFF2-40B4-BE49-F238E27FC236}">
                <a16:creationId xmlns:a16="http://schemas.microsoft.com/office/drawing/2014/main" xmlns="" id="{FEACAA0E-3BCE-482C-8687-3ECBD7E5C34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a:extLst>
              <a:ext uri="{FF2B5EF4-FFF2-40B4-BE49-F238E27FC236}">
                <a16:creationId xmlns:a16="http://schemas.microsoft.com/office/drawing/2014/main" xmlns="" id="{B90DC010-E9C4-4929-9BE5-0BF233B37599}"/>
              </a:ext>
            </a:extLst>
          </p:cNvPr>
          <p:cNvGrpSpPr/>
          <p:nvPr/>
        </p:nvGrpSpPr>
        <p:grpSpPr>
          <a:xfrm>
            <a:off x="1385455" y="1917540"/>
            <a:ext cx="10163112" cy="4685413"/>
            <a:chOff x="1732521" y="1810327"/>
            <a:chExt cx="10163112" cy="4685413"/>
          </a:xfrm>
        </p:grpSpPr>
        <p:sp>
          <p:nvSpPr>
            <p:cNvPr id="18" name="矩形 17">
              <a:extLst>
                <a:ext uri="{FF2B5EF4-FFF2-40B4-BE49-F238E27FC236}">
                  <a16:creationId xmlns:a16="http://schemas.microsoft.com/office/drawing/2014/main" xmlns="" id="{9CFF63C9-6E36-4253-B38D-E956CB16D12F}"/>
                </a:ext>
              </a:extLst>
            </p:cNvPr>
            <p:cNvSpPr/>
            <p:nvPr/>
          </p:nvSpPr>
          <p:spPr bwMode="auto">
            <a:xfrm>
              <a:off x="1732521" y="2520750"/>
              <a:ext cx="738664" cy="3288453"/>
            </a:xfrm>
            <a:prstGeom prst="rect">
              <a:avLst/>
            </a:prstGeom>
          </p:spPr>
          <p:txBody>
            <a:bodyPr vert="eaVert">
              <a:spAutoFit/>
            </a:bodyPr>
            <a:lstStyle/>
            <a:p>
              <a:pPr marL="0" marR="0" lvl="0" indent="0" algn="ctr" defTabSz="457200" rtl="0" eaLnBrk="0" fontAlgn="base" latinLnBrk="0" hangingPunct="0">
                <a:lnSpc>
                  <a:spcPct val="100000"/>
                </a:lnSpc>
                <a:spcBef>
                  <a:spcPts val="1200"/>
                </a:spcBef>
                <a:spcAft>
                  <a:spcPct val="0"/>
                </a:spcAft>
                <a:buClrTx/>
                <a:buSzTx/>
                <a:buFontTx/>
                <a:buNone/>
                <a:tabLst/>
                <a:defRPr/>
              </a:pPr>
              <a:r>
                <a:rPr kumimoji="0" lang="zh-CN" altLang="en-US" sz="3600" b="1" i="0" u="none" strike="noStrike" kern="1200" cap="none" spc="600" normalizeH="0" baseline="0" noProof="0" dirty="0">
                  <a:ln w="9525">
                    <a:solidFill>
                      <a:prstClr val="white"/>
                    </a:solidFill>
                    <a:prstDash val="solid"/>
                  </a:ln>
                  <a:solidFill>
                    <a:srgbClr val="AE6836"/>
                  </a:solidFill>
                  <a:effectLst>
                    <a:outerShdw blurRad="12700" dist="38100" dir="2700000" algn="tl" rotWithShape="0">
                      <a:prstClr val="white">
                        <a:lumMod val="50000"/>
                      </a:prstClr>
                    </a:outerShdw>
                  </a:effectLst>
                  <a:uLnTx/>
                  <a:uFillTx/>
                  <a:latin typeface="Microsoft YaHei" panose="020B0503020204020204" pitchFamily="34" charset="-122"/>
                  <a:ea typeface="Microsoft YaHei" panose="020B0503020204020204" pitchFamily="34" charset="-122"/>
                  <a:cs typeface="+mn-ea"/>
                  <a:sym typeface="+mn-lt"/>
                </a:rPr>
                <a:t>从实际出发</a:t>
              </a:r>
              <a:endParaRPr kumimoji="0" lang="en-US" altLang="zh-CN" sz="3600" b="1" i="0" u="none" strike="noStrike" kern="1200" cap="none" spc="600" normalizeH="0" baseline="0" noProof="0" dirty="0">
                <a:ln w="9525">
                  <a:solidFill>
                    <a:prstClr val="white"/>
                  </a:solidFill>
                  <a:prstDash val="solid"/>
                </a:ln>
                <a:solidFill>
                  <a:srgbClr val="AE6836"/>
                </a:solidFill>
                <a:effectLst>
                  <a:outerShdw blurRad="12700" dist="38100" dir="2700000" algn="tl" rotWithShape="0">
                    <a:prstClr val="white">
                      <a:lumMod val="50000"/>
                    </a:prstClr>
                  </a:outerShdw>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4" name="组合 3">
              <a:extLst>
                <a:ext uri="{FF2B5EF4-FFF2-40B4-BE49-F238E27FC236}">
                  <a16:creationId xmlns:a16="http://schemas.microsoft.com/office/drawing/2014/main" xmlns="" id="{337DBB00-D3B2-46EA-B2F6-A33BA863B5BF}"/>
                </a:ext>
              </a:extLst>
            </p:cNvPr>
            <p:cNvGrpSpPr/>
            <p:nvPr/>
          </p:nvGrpSpPr>
          <p:grpSpPr>
            <a:xfrm>
              <a:off x="2647312" y="1810327"/>
              <a:ext cx="5637706" cy="4685413"/>
              <a:chOff x="1532230" y="1792977"/>
              <a:chExt cx="4079168" cy="4685413"/>
            </a:xfrm>
          </p:grpSpPr>
          <p:sp>
            <p:nvSpPr>
              <p:cNvPr id="28" name="圆角矩形 26">
                <a:extLst>
                  <a:ext uri="{FF2B5EF4-FFF2-40B4-BE49-F238E27FC236}">
                    <a16:creationId xmlns:a16="http://schemas.microsoft.com/office/drawing/2014/main" xmlns="" id="{A090B1DC-CFA4-40E5-92CC-B1343115134B}"/>
                  </a:ext>
                </a:extLst>
              </p:cNvPr>
              <p:cNvSpPr/>
              <p:nvPr/>
            </p:nvSpPr>
            <p:spPr>
              <a:xfrm>
                <a:off x="1532230" y="1792977"/>
                <a:ext cx="4079168" cy="4685413"/>
              </a:xfrm>
              <a:prstGeom prst="roundRect">
                <a:avLst>
                  <a:gd name="adj" fmla="val 38875"/>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圆角矩形 27">
                <a:extLst>
                  <a:ext uri="{FF2B5EF4-FFF2-40B4-BE49-F238E27FC236}">
                    <a16:creationId xmlns:a16="http://schemas.microsoft.com/office/drawing/2014/main" xmlns="" id="{DD13F85D-5C17-4B05-82D2-C386EDFDDA0E}"/>
                  </a:ext>
                </a:extLst>
              </p:cNvPr>
              <p:cNvSpPr/>
              <p:nvPr/>
            </p:nvSpPr>
            <p:spPr>
              <a:xfrm>
                <a:off x="1677405" y="1932926"/>
                <a:ext cx="3825838" cy="4358645"/>
              </a:xfrm>
              <a:prstGeom prst="roundRect">
                <a:avLst>
                  <a:gd name="adj" fmla="val 37688"/>
                </a:avLst>
              </a:prstGeom>
              <a:solidFill>
                <a:sysClr val="window" lastClr="FFFFFF"/>
              </a:solidFill>
              <a:ln w="25400" cap="flat" cmpd="sng" algn="ctr">
                <a:solidFill>
                  <a:srgbClr val="AB604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3" name="组合 2">
              <a:extLst>
                <a:ext uri="{FF2B5EF4-FFF2-40B4-BE49-F238E27FC236}">
                  <a16:creationId xmlns:a16="http://schemas.microsoft.com/office/drawing/2014/main" xmlns="" id="{4F2DE8D5-8C84-48D5-83BA-B05335044184}"/>
                </a:ext>
              </a:extLst>
            </p:cNvPr>
            <p:cNvGrpSpPr/>
            <p:nvPr/>
          </p:nvGrpSpPr>
          <p:grpSpPr>
            <a:xfrm>
              <a:off x="7255044" y="3502204"/>
              <a:ext cx="1080749" cy="1331284"/>
              <a:chOff x="4550999" y="3484854"/>
              <a:chExt cx="1080749" cy="1331284"/>
            </a:xfrm>
          </p:grpSpPr>
          <p:sp>
            <p:nvSpPr>
              <p:cNvPr id="23" name="矩形 22">
                <a:extLst>
                  <a:ext uri="{FF2B5EF4-FFF2-40B4-BE49-F238E27FC236}">
                    <a16:creationId xmlns:a16="http://schemas.microsoft.com/office/drawing/2014/main" xmlns="" id="{55B4E1E3-2224-4984-8A66-D37154E1EF69}"/>
                  </a:ext>
                </a:extLst>
              </p:cNvPr>
              <p:cNvSpPr/>
              <p:nvPr/>
            </p:nvSpPr>
            <p:spPr>
              <a:xfrm>
                <a:off x="4911397" y="3484854"/>
                <a:ext cx="714995" cy="1331284"/>
              </a:xfrm>
              <a:prstGeom prst="rect">
                <a:avLst/>
              </a:prstGeom>
              <a:solidFill>
                <a:srgbClr val="6A310A"/>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梯形 29">
                <a:extLst>
                  <a:ext uri="{FF2B5EF4-FFF2-40B4-BE49-F238E27FC236}">
                    <a16:creationId xmlns:a16="http://schemas.microsoft.com/office/drawing/2014/main" xmlns="" id="{71219615-5F04-4BCE-A7FD-CB39FA0CB10F}"/>
                  </a:ext>
                </a:extLst>
              </p:cNvPr>
              <p:cNvSpPr/>
              <p:nvPr/>
            </p:nvSpPr>
            <p:spPr>
              <a:xfrm rot="16200000">
                <a:off x="4371709" y="4003004"/>
                <a:ext cx="653565" cy="294985"/>
              </a:xfrm>
              <a:prstGeom prst="trapezoid">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梯形 30">
                <a:extLst>
                  <a:ext uri="{FF2B5EF4-FFF2-40B4-BE49-F238E27FC236}">
                    <a16:creationId xmlns:a16="http://schemas.microsoft.com/office/drawing/2014/main" xmlns="" id="{CC40F713-4BC7-4C61-B80D-CFDB3983D9B0}"/>
                  </a:ext>
                </a:extLst>
              </p:cNvPr>
              <p:cNvSpPr/>
              <p:nvPr/>
            </p:nvSpPr>
            <p:spPr>
              <a:xfrm rot="16200000">
                <a:off x="4507511" y="3676954"/>
                <a:ext cx="1307127" cy="941346"/>
              </a:xfrm>
              <a:prstGeom prst="trapezoid">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44389" name="矩形 2">
              <a:extLst>
                <a:ext uri="{FF2B5EF4-FFF2-40B4-BE49-F238E27FC236}">
                  <a16:creationId xmlns:a16="http://schemas.microsoft.com/office/drawing/2014/main" xmlns="" id="{8356E1EC-1037-4AFE-BFB4-037F21A3825D}"/>
                </a:ext>
              </a:extLst>
            </p:cNvPr>
            <p:cNvSpPr>
              <a:spLocks noChangeArrowheads="1"/>
            </p:cNvSpPr>
            <p:nvPr/>
          </p:nvSpPr>
          <p:spPr bwMode="auto">
            <a:xfrm>
              <a:off x="3276107" y="2576701"/>
              <a:ext cx="4205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从变化发展着的客观实际出发</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矩形 2">
              <a:extLst>
                <a:ext uri="{FF2B5EF4-FFF2-40B4-BE49-F238E27FC236}">
                  <a16:creationId xmlns:a16="http://schemas.microsoft.com/office/drawing/2014/main" xmlns="" id="{84E3CA8A-69DD-404F-A4FC-465A015861D8}"/>
                </a:ext>
              </a:extLst>
            </p:cNvPr>
            <p:cNvSpPr>
              <a:spLocks noChangeArrowheads="1"/>
            </p:cNvSpPr>
            <p:nvPr/>
          </p:nvSpPr>
          <p:spPr bwMode="auto">
            <a:xfrm>
              <a:off x="3276107" y="3684550"/>
              <a:ext cx="42055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a:lnSpc>
                  <a:spcPct val="100000"/>
                </a:lnSpc>
                <a:spcBef>
                  <a:spcPct val="0"/>
                </a:spcBef>
                <a:buNone/>
                <a:defRPr/>
              </a:pPr>
              <a:r>
                <a:rPr lang="zh-CN" altLang="en-US" sz="2400" dirty="0">
                  <a:solidFill>
                    <a:srgbClr val="000000"/>
                  </a:solidFill>
                </a:rPr>
                <a:t>从特定的社会历史条件出发</a:t>
              </a:r>
            </a:p>
          </p:txBody>
        </p:sp>
        <p:sp>
          <p:nvSpPr>
            <p:cNvPr id="7" name="矩形 6">
              <a:extLst>
                <a:ext uri="{FF2B5EF4-FFF2-40B4-BE49-F238E27FC236}">
                  <a16:creationId xmlns:a16="http://schemas.microsoft.com/office/drawing/2014/main" xmlns="" id="{AA874899-E7A1-4645-9B71-CF2855B5B521}"/>
                </a:ext>
              </a:extLst>
            </p:cNvPr>
            <p:cNvSpPr/>
            <p:nvPr/>
          </p:nvSpPr>
          <p:spPr>
            <a:xfrm>
              <a:off x="7379571" y="3920289"/>
              <a:ext cx="80021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关键</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32" name="矩形 2">
              <a:extLst>
                <a:ext uri="{FF2B5EF4-FFF2-40B4-BE49-F238E27FC236}">
                  <a16:creationId xmlns:a16="http://schemas.microsoft.com/office/drawing/2014/main" xmlns="" id="{18B6619C-D4F9-49E0-872D-659AE773AFC4}"/>
                </a:ext>
              </a:extLst>
            </p:cNvPr>
            <p:cNvSpPr>
              <a:spLocks noChangeArrowheads="1"/>
            </p:cNvSpPr>
            <p:nvPr/>
          </p:nvSpPr>
          <p:spPr bwMode="auto">
            <a:xfrm>
              <a:off x="8429441" y="3920288"/>
              <a:ext cx="3466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注重事实，从事实出发</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21" name="直接连接符 20">
              <a:extLst>
                <a:ext uri="{FF2B5EF4-FFF2-40B4-BE49-F238E27FC236}">
                  <a16:creationId xmlns:a16="http://schemas.microsoft.com/office/drawing/2014/main" xmlns="" id="{E1ECF2C4-5E43-4DCE-A64F-BEF13FA001DD}"/>
                </a:ext>
              </a:extLst>
            </p:cNvPr>
            <p:cNvCxnSpPr>
              <a:cxnSpLocks/>
            </p:cNvCxnSpPr>
            <p:nvPr/>
          </p:nvCxnSpPr>
          <p:spPr>
            <a:xfrm>
              <a:off x="3347770" y="3361458"/>
              <a:ext cx="4062272"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sp>
          <p:nvSpPr>
            <p:cNvPr id="24" name="矩形 2">
              <a:extLst>
                <a:ext uri="{FF2B5EF4-FFF2-40B4-BE49-F238E27FC236}">
                  <a16:creationId xmlns:a16="http://schemas.microsoft.com/office/drawing/2014/main" xmlns="" id="{7379D550-9143-4084-813B-6FB46C6114DB}"/>
                </a:ext>
              </a:extLst>
            </p:cNvPr>
            <p:cNvSpPr>
              <a:spLocks noChangeArrowheads="1"/>
            </p:cNvSpPr>
            <p:nvPr/>
          </p:nvSpPr>
          <p:spPr bwMode="auto">
            <a:xfrm>
              <a:off x="3144860" y="4469308"/>
              <a:ext cx="446809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a:lnSpc>
                  <a:spcPct val="150000"/>
                </a:lnSpc>
                <a:spcBef>
                  <a:spcPct val="0"/>
                </a:spcBef>
                <a:buNone/>
                <a:defRPr/>
              </a:pPr>
              <a:r>
                <a:rPr lang="zh-CN" altLang="en-US" sz="2400" dirty="0">
                  <a:solidFill>
                    <a:srgbClr val="000000"/>
                  </a:solidFill>
                </a:rPr>
                <a:t>按照客观世界的本来面目认识世界而不附加任何外来的主观成分</a:t>
              </a:r>
            </a:p>
          </p:txBody>
        </p:sp>
        <p:cxnSp>
          <p:nvCxnSpPr>
            <p:cNvPr id="25" name="直接连接符 24">
              <a:extLst>
                <a:ext uri="{FF2B5EF4-FFF2-40B4-BE49-F238E27FC236}">
                  <a16:creationId xmlns:a16="http://schemas.microsoft.com/office/drawing/2014/main" xmlns="" id="{1941A65C-E647-4922-BCFA-BEFF90B2A615}"/>
                </a:ext>
              </a:extLst>
            </p:cNvPr>
            <p:cNvCxnSpPr>
              <a:cxnSpLocks/>
            </p:cNvCxnSpPr>
            <p:nvPr/>
          </p:nvCxnSpPr>
          <p:spPr>
            <a:xfrm>
              <a:off x="3347770" y="4381953"/>
              <a:ext cx="4062272"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pull/>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xmlns="" id="{6B411A67-A78C-4026-B21D-55ADCDDDD9B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22" name="矩形: 圆角 21">
            <a:extLst>
              <a:ext uri="{FF2B5EF4-FFF2-40B4-BE49-F238E27FC236}">
                <a16:creationId xmlns:a16="http://schemas.microsoft.com/office/drawing/2014/main" xmlns="" id="{29974BDA-CB04-4C49-884B-AED032A17420}"/>
              </a:ext>
            </a:extLst>
          </p:cNvPr>
          <p:cNvSpPr/>
          <p:nvPr/>
        </p:nvSpPr>
        <p:spPr>
          <a:xfrm>
            <a:off x="1385455" y="1064542"/>
            <a:ext cx="942109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（一）一切从实际出发是马克思主义认识论的根本要求</a:t>
            </a:r>
          </a:p>
        </p:txBody>
      </p:sp>
      <p:grpSp>
        <p:nvGrpSpPr>
          <p:cNvPr id="3" name="组合 2">
            <a:extLst>
              <a:ext uri="{FF2B5EF4-FFF2-40B4-BE49-F238E27FC236}">
                <a16:creationId xmlns:a16="http://schemas.microsoft.com/office/drawing/2014/main" xmlns="" id="{3954F876-D325-4766-A36C-EE4DE5FAF812}"/>
              </a:ext>
            </a:extLst>
          </p:cNvPr>
          <p:cNvGrpSpPr/>
          <p:nvPr/>
        </p:nvGrpSpPr>
        <p:grpSpPr>
          <a:xfrm>
            <a:off x="715615" y="2014950"/>
            <a:ext cx="5189787" cy="4457614"/>
            <a:chOff x="1257036" y="2133831"/>
            <a:chExt cx="5189787" cy="4457614"/>
          </a:xfrm>
        </p:grpSpPr>
        <p:grpSp>
          <p:nvGrpSpPr>
            <p:cNvPr id="8" name="组合 7">
              <a:extLst>
                <a:ext uri="{FF2B5EF4-FFF2-40B4-BE49-F238E27FC236}">
                  <a16:creationId xmlns:a16="http://schemas.microsoft.com/office/drawing/2014/main" xmlns="" id="{9A50D978-8643-42EE-B430-858B64F8DE18}"/>
                </a:ext>
              </a:extLst>
            </p:cNvPr>
            <p:cNvGrpSpPr/>
            <p:nvPr/>
          </p:nvGrpSpPr>
          <p:grpSpPr>
            <a:xfrm>
              <a:off x="1257036" y="2133831"/>
              <a:ext cx="5189787" cy="4457614"/>
              <a:chOff x="10881" y="1990282"/>
              <a:chExt cx="3311511" cy="2844325"/>
            </a:xfrm>
          </p:grpSpPr>
          <p:sp>
            <p:nvSpPr>
              <p:cNvPr id="9" name="任意多边形 53">
                <a:extLst>
                  <a:ext uri="{FF2B5EF4-FFF2-40B4-BE49-F238E27FC236}">
                    <a16:creationId xmlns:a16="http://schemas.microsoft.com/office/drawing/2014/main" xmlns="" id="{60C85764-65E8-4833-8EA5-1788E55EDF76}"/>
                  </a:ext>
                </a:extLst>
              </p:cNvPr>
              <p:cNvSpPr>
                <a:spLocks/>
              </p:cNvSpPr>
              <p:nvPr/>
            </p:nvSpPr>
            <p:spPr bwMode="auto">
              <a:xfrm>
                <a:off x="10881" y="2023393"/>
                <a:ext cx="3311511" cy="2811214"/>
              </a:xfrm>
              <a:custGeom>
                <a:avLst/>
                <a:gdLst>
                  <a:gd name="T0" fmla="*/ 538 w 1089"/>
                  <a:gd name="T1" fmla="*/ 1138 h 1138"/>
                  <a:gd name="T2" fmla="*/ 466 w 1089"/>
                  <a:gd name="T3" fmla="*/ 1122 h 1138"/>
                  <a:gd name="T4" fmla="*/ 71 w 1089"/>
                  <a:gd name="T5" fmla="*/ 895 h 1138"/>
                  <a:gd name="T6" fmla="*/ 0 w 1089"/>
                  <a:gd name="T7" fmla="*/ 772 h 1138"/>
                  <a:gd name="T8" fmla="*/ 4 w 1089"/>
                  <a:gd name="T9" fmla="*/ 248 h 1138"/>
                  <a:gd name="T10" fmla="*/ 79 w 1089"/>
                  <a:gd name="T11" fmla="*/ 143 h 1138"/>
                  <a:gd name="T12" fmla="*/ 455 w 1089"/>
                  <a:gd name="T13" fmla="*/ 12 h 1138"/>
                  <a:gd name="T14" fmla="*/ 540 w 1089"/>
                  <a:gd name="T15" fmla="*/ 0 h 1138"/>
                  <a:gd name="T16" fmla="*/ 621 w 1089"/>
                  <a:gd name="T17" fmla="*/ 11 h 1138"/>
                  <a:gd name="T18" fmla="*/ 1015 w 1089"/>
                  <a:gd name="T19" fmla="*/ 144 h 1138"/>
                  <a:gd name="T20" fmla="*/ 1088 w 1089"/>
                  <a:gd name="T21" fmla="*/ 247 h 1138"/>
                  <a:gd name="T22" fmla="*/ 1078 w 1089"/>
                  <a:gd name="T23" fmla="*/ 772 h 1138"/>
                  <a:gd name="T24" fmla="*/ 1005 w 1089"/>
                  <a:gd name="T25" fmla="*/ 895 h 1138"/>
                  <a:gd name="T26" fmla="*/ 609 w 1089"/>
                  <a:gd name="T27" fmla="*/ 1122 h 1138"/>
                  <a:gd name="T28" fmla="*/ 538 w 1089"/>
                  <a:gd name="T29"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9" h="1138">
                    <a:moveTo>
                      <a:pt x="538" y="1138"/>
                    </a:moveTo>
                    <a:cubicBezTo>
                      <a:pt x="511" y="1138"/>
                      <a:pt x="485" y="1132"/>
                      <a:pt x="466" y="1122"/>
                    </a:cubicBezTo>
                    <a:cubicBezTo>
                      <a:pt x="71" y="895"/>
                      <a:pt x="71" y="895"/>
                      <a:pt x="71" y="895"/>
                    </a:cubicBezTo>
                    <a:cubicBezTo>
                      <a:pt x="32" y="873"/>
                      <a:pt x="0" y="817"/>
                      <a:pt x="0" y="772"/>
                    </a:cubicBezTo>
                    <a:cubicBezTo>
                      <a:pt x="4" y="248"/>
                      <a:pt x="4" y="248"/>
                      <a:pt x="4" y="248"/>
                    </a:cubicBezTo>
                    <a:cubicBezTo>
                      <a:pt x="4" y="205"/>
                      <a:pt x="38" y="157"/>
                      <a:pt x="79" y="143"/>
                    </a:cubicBezTo>
                    <a:cubicBezTo>
                      <a:pt x="455" y="12"/>
                      <a:pt x="455" y="12"/>
                      <a:pt x="455" y="12"/>
                    </a:cubicBezTo>
                    <a:cubicBezTo>
                      <a:pt x="477" y="4"/>
                      <a:pt x="508" y="0"/>
                      <a:pt x="540" y="0"/>
                    </a:cubicBezTo>
                    <a:cubicBezTo>
                      <a:pt x="570" y="0"/>
                      <a:pt x="600" y="4"/>
                      <a:pt x="621" y="11"/>
                    </a:cubicBezTo>
                    <a:cubicBezTo>
                      <a:pt x="1015" y="144"/>
                      <a:pt x="1015" y="144"/>
                      <a:pt x="1015" y="144"/>
                    </a:cubicBezTo>
                    <a:cubicBezTo>
                      <a:pt x="1056" y="157"/>
                      <a:pt x="1089" y="205"/>
                      <a:pt x="1088" y="247"/>
                    </a:cubicBezTo>
                    <a:cubicBezTo>
                      <a:pt x="1078" y="772"/>
                      <a:pt x="1078" y="772"/>
                      <a:pt x="1078" y="772"/>
                    </a:cubicBezTo>
                    <a:cubicBezTo>
                      <a:pt x="1077" y="816"/>
                      <a:pt x="1044" y="873"/>
                      <a:pt x="1005" y="895"/>
                    </a:cubicBezTo>
                    <a:cubicBezTo>
                      <a:pt x="609" y="1122"/>
                      <a:pt x="609" y="1122"/>
                      <a:pt x="609" y="1122"/>
                    </a:cubicBezTo>
                    <a:cubicBezTo>
                      <a:pt x="591" y="1132"/>
                      <a:pt x="565" y="1138"/>
                      <a:pt x="538" y="1138"/>
                    </a:cubicBezTo>
                    <a:close/>
                  </a:path>
                </a:pathLst>
              </a:custGeom>
              <a:solidFill>
                <a:srgbClr val="AE6836"/>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任意多边形 54">
                <a:extLst>
                  <a:ext uri="{FF2B5EF4-FFF2-40B4-BE49-F238E27FC236}">
                    <a16:creationId xmlns:a16="http://schemas.microsoft.com/office/drawing/2014/main" xmlns="" id="{640EEA68-1043-4A16-AD29-FCEC8F8A4A4C}"/>
                  </a:ext>
                </a:extLst>
              </p:cNvPr>
              <p:cNvSpPr>
                <a:spLocks/>
              </p:cNvSpPr>
              <p:nvPr/>
            </p:nvSpPr>
            <p:spPr bwMode="auto">
              <a:xfrm>
                <a:off x="92823" y="2141453"/>
                <a:ext cx="3147629" cy="2583211"/>
              </a:xfrm>
              <a:custGeom>
                <a:avLst/>
                <a:gdLst>
                  <a:gd name="T0" fmla="*/ 83 w 947"/>
                  <a:gd name="T1" fmla="*/ 784 h 979"/>
                  <a:gd name="T2" fmla="*/ 0 w 947"/>
                  <a:gd name="T3" fmla="*/ 643 h 979"/>
                  <a:gd name="T4" fmla="*/ 3 w 947"/>
                  <a:gd name="T5" fmla="*/ 243 h 979"/>
                  <a:gd name="T6" fmla="*/ 94 w 947"/>
                  <a:gd name="T7" fmla="*/ 116 h 979"/>
                  <a:gd name="T8" fmla="*/ 378 w 947"/>
                  <a:gd name="T9" fmla="*/ 18 h 979"/>
                  <a:gd name="T10" fmla="*/ 558 w 947"/>
                  <a:gd name="T11" fmla="*/ 17 h 979"/>
                  <a:gd name="T12" fmla="*/ 857 w 947"/>
                  <a:gd name="T13" fmla="*/ 117 h 979"/>
                  <a:gd name="T14" fmla="*/ 946 w 947"/>
                  <a:gd name="T15" fmla="*/ 243 h 979"/>
                  <a:gd name="T16" fmla="*/ 938 w 947"/>
                  <a:gd name="T17" fmla="*/ 642 h 979"/>
                  <a:gd name="T18" fmla="*/ 853 w 947"/>
                  <a:gd name="T19" fmla="*/ 783 h 979"/>
                  <a:gd name="T20" fmla="*/ 550 w 947"/>
                  <a:gd name="T21" fmla="*/ 953 h 979"/>
                  <a:gd name="T22" fmla="*/ 384 w 947"/>
                  <a:gd name="T23" fmla="*/ 953 h 979"/>
                  <a:gd name="T24" fmla="*/ 83 w 947"/>
                  <a:gd name="T25" fmla="*/ 78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7" h="979">
                    <a:moveTo>
                      <a:pt x="83" y="784"/>
                    </a:moveTo>
                    <a:cubicBezTo>
                      <a:pt x="37" y="759"/>
                      <a:pt x="0" y="695"/>
                      <a:pt x="0" y="643"/>
                    </a:cubicBezTo>
                    <a:cubicBezTo>
                      <a:pt x="3" y="243"/>
                      <a:pt x="3" y="243"/>
                      <a:pt x="3" y="243"/>
                    </a:cubicBezTo>
                    <a:cubicBezTo>
                      <a:pt x="4" y="191"/>
                      <a:pt x="44" y="134"/>
                      <a:pt x="94" y="116"/>
                    </a:cubicBezTo>
                    <a:cubicBezTo>
                      <a:pt x="378" y="18"/>
                      <a:pt x="378" y="18"/>
                      <a:pt x="378" y="18"/>
                    </a:cubicBezTo>
                    <a:cubicBezTo>
                      <a:pt x="427" y="1"/>
                      <a:pt x="508" y="0"/>
                      <a:pt x="558" y="17"/>
                    </a:cubicBezTo>
                    <a:cubicBezTo>
                      <a:pt x="857" y="117"/>
                      <a:pt x="857" y="117"/>
                      <a:pt x="857" y="117"/>
                    </a:cubicBezTo>
                    <a:cubicBezTo>
                      <a:pt x="907" y="134"/>
                      <a:pt x="947" y="191"/>
                      <a:pt x="946" y="243"/>
                    </a:cubicBezTo>
                    <a:cubicBezTo>
                      <a:pt x="938" y="642"/>
                      <a:pt x="938" y="642"/>
                      <a:pt x="938" y="642"/>
                    </a:cubicBezTo>
                    <a:cubicBezTo>
                      <a:pt x="937" y="694"/>
                      <a:pt x="899" y="758"/>
                      <a:pt x="853" y="783"/>
                    </a:cubicBezTo>
                    <a:cubicBezTo>
                      <a:pt x="550" y="953"/>
                      <a:pt x="550" y="953"/>
                      <a:pt x="550" y="953"/>
                    </a:cubicBezTo>
                    <a:cubicBezTo>
                      <a:pt x="505" y="979"/>
                      <a:pt x="430" y="979"/>
                      <a:pt x="384" y="953"/>
                    </a:cubicBezTo>
                    <a:lnTo>
                      <a:pt x="83" y="7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任意多边形 55">
                <a:extLst>
                  <a:ext uri="{FF2B5EF4-FFF2-40B4-BE49-F238E27FC236}">
                    <a16:creationId xmlns:a16="http://schemas.microsoft.com/office/drawing/2014/main" xmlns="" id="{3C66C949-C677-41D1-A941-F5850876FD0A}"/>
                  </a:ext>
                </a:extLst>
              </p:cNvPr>
              <p:cNvSpPr>
                <a:spLocks/>
              </p:cNvSpPr>
              <p:nvPr/>
            </p:nvSpPr>
            <p:spPr bwMode="auto">
              <a:xfrm>
                <a:off x="777132" y="1990282"/>
                <a:ext cx="1779008" cy="533941"/>
              </a:xfrm>
              <a:custGeom>
                <a:avLst/>
                <a:gdLst>
                  <a:gd name="T0" fmla="*/ 716 w 719"/>
                  <a:gd name="T1" fmla="*/ 0 h 216"/>
                  <a:gd name="T2" fmla="*/ 362 w 719"/>
                  <a:gd name="T3" fmla="*/ 0 h 216"/>
                  <a:gd name="T4" fmla="*/ 359 w 719"/>
                  <a:gd name="T5" fmla="*/ 0 h 216"/>
                  <a:gd name="T6" fmla="*/ 359 w 719"/>
                  <a:gd name="T7" fmla="*/ 0 h 216"/>
                  <a:gd name="T8" fmla="*/ 356 w 719"/>
                  <a:gd name="T9" fmla="*/ 0 h 216"/>
                  <a:gd name="T10" fmla="*/ 2 w 719"/>
                  <a:gd name="T11" fmla="*/ 0 h 216"/>
                  <a:gd name="T12" fmla="*/ 0 w 719"/>
                  <a:gd name="T13" fmla="*/ 0 h 216"/>
                  <a:gd name="T14" fmla="*/ 39 w 719"/>
                  <a:gd name="T15" fmla="*/ 9 h 216"/>
                  <a:gd name="T16" fmla="*/ 46 w 719"/>
                  <a:gd name="T17" fmla="*/ 13 h 216"/>
                  <a:gd name="T18" fmla="*/ 49 w 719"/>
                  <a:gd name="T19" fmla="*/ 14 h 216"/>
                  <a:gd name="T20" fmla="*/ 53 w 719"/>
                  <a:gd name="T21" fmla="*/ 17 h 216"/>
                  <a:gd name="T22" fmla="*/ 56 w 719"/>
                  <a:gd name="T23" fmla="*/ 19 h 216"/>
                  <a:gd name="T24" fmla="*/ 59 w 719"/>
                  <a:gd name="T25" fmla="*/ 22 h 216"/>
                  <a:gd name="T26" fmla="*/ 63 w 719"/>
                  <a:gd name="T27" fmla="*/ 25 h 216"/>
                  <a:gd name="T28" fmla="*/ 64 w 719"/>
                  <a:gd name="T29" fmla="*/ 27 h 216"/>
                  <a:gd name="T30" fmla="*/ 70 w 719"/>
                  <a:gd name="T31" fmla="*/ 33 h 216"/>
                  <a:gd name="T32" fmla="*/ 71 w 719"/>
                  <a:gd name="T33" fmla="*/ 34 h 216"/>
                  <a:gd name="T34" fmla="*/ 75 w 719"/>
                  <a:gd name="T35" fmla="*/ 38 h 216"/>
                  <a:gd name="T36" fmla="*/ 76 w 719"/>
                  <a:gd name="T37" fmla="*/ 40 h 216"/>
                  <a:gd name="T38" fmla="*/ 77 w 719"/>
                  <a:gd name="T39" fmla="*/ 41 h 216"/>
                  <a:gd name="T40" fmla="*/ 78 w 719"/>
                  <a:gd name="T41" fmla="*/ 43 h 216"/>
                  <a:gd name="T42" fmla="*/ 81 w 719"/>
                  <a:gd name="T43" fmla="*/ 47 h 216"/>
                  <a:gd name="T44" fmla="*/ 81 w 719"/>
                  <a:gd name="T45" fmla="*/ 48 h 216"/>
                  <a:gd name="T46" fmla="*/ 81 w 719"/>
                  <a:gd name="T47" fmla="*/ 48 h 216"/>
                  <a:gd name="T48" fmla="*/ 81 w 719"/>
                  <a:gd name="T49" fmla="*/ 48 h 216"/>
                  <a:gd name="T50" fmla="*/ 86 w 719"/>
                  <a:gd name="T51" fmla="*/ 59 h 216"/>
                  <a:gd name="T52" fmla="*/ 86 w 719"/>
                  <a:gd name="T53" fmla="*/ 59 h 216"/>
                  <a:gd name="T54" fmla="*/ 96 w 719"/>
                  <a:gd name="T55" fmla="*/ 95 h 216"/>
                  <a:gd name="T56" fmla="*/ 96 w 719"/>
                  <a:gd name="T57" fmla="*/ 98 h 216"/>
                  <a:gd name="T58" fmla="*/ 111 w 719"/>
                  <a:gd name="T59" fmla="*/ 166 h 216"/>
                  <a:gd name="T60" fmla="*/ 192 w 719"/>
                  <a:gd name="T61" fmla="*/ 216 h 216"/>
                  <a:gd name="T62" fmla="*/ 356 w 719"/>
                  <a:gd name="T63" fmla="*/ 216 h 216"/>
                  <a:gd name="T64" fmla="*/ 359 w 719"/>
                  <a:gd name="T65" fmla="*/ 216 h 216"/>
                  <a:gd name="T66" fmla="*/ 359 w 719"/>
                  <a:gd name="T67" fmla="*/ 216 h 216"/>
                  <a:gd name="T68" fmla="*/ 362 w 719"/>
                  <a:gd name="T69" fmla="*/ 216 h 216"/>
                  <a:gd name="T70" fmla="*/ 526 w 719"/>
                  <a:gd name="T71" fmla="*/ 216 h 216"/>
                  <a:gd name="T72" fmla="*/ 607 w 719"/>
                  <a:gd name="T73" fmla="*/ 166 h 216"/>
                  <a:gd name="T74" fmla="*/ 622 w 719"/>
                  <a:gd name="T75" fmla="*/ 98 h 216"/>
                  <a:gd name="T76" fmla="*/ 622 w 719"/>
                  <a:gd name="T77" fmla="*/ 96 h 216"/>
                  <a:gd name="T78" fmla="*/ 632 w 719"/>
                  <a:gd name="T79" fmla="*/ 59 h 216"/>
                  <a:gd name="T80" fmla="*/ 637 w 719"/>
                  <a:gd name="T81" fmla="*/ 48 h 216"/>
                  <a:gd name="T82" fmla="*/ 654 w 719"/>
                  <a:gd name="T83" fmla="*/ 27 h 216"/>
                  <a:gd name="T84" fmla="*/ 656 w 719"/>
                  <a:gd name="T85" fmla="*/ 25 h 216"/>
                  <a:gd name="T86" fmla="*/ 659 w 719"/>
                  <a:gd name="T87" fmla="*/ 22 h 216"/>
                  <a:gd name="T88" fmla="*/ 662 w 719"/>
                  <a:gd name="T89" fmla="*/ 19 h 216"/>
                  <a:gd name="T90" fmla="*/ 665 w 719"/>
                  <a:gd name="T91" fmla="*/ 17 h 216"/>
                  <a:gd name="T92" fmla="*/ 669 w 719"/>
                  <a:gd name="T93" fmla="*/ 14 h 216"/>
                  <a:gd name="T94" fmla="*/ 672 w 719"/>
                  <a:gd name="T95" fmla="*/ 13 h 216"/>
                  <a:gd name="T96" fmla="*/ 679 w 719"/>
                  <a:gd name="T97" fmla="*/ 9 h 216"/>
                  <a:gd name="T98" fmla="*/ 719 w 719"/>
                  <a:gd name="T99" fmla="*/ 0 h 216"/>
                  <a:gd name="T100" fmla="*/ 716 w 719"/>
                  <a:gd name="T10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9" h="216">
                    <a:moveTo>
                      <a:pt x="716" y="0"/>
                    </a:moveTo>
                    <a:cubicBezTo>
                      <a:pt x="362" y="0"/>
                      <a:pt x="362" y="0"/>
                      <a:pt x="362" y="0"/>
                    </a:cubicBezTo>
                    <a:cubicBezTo>
                      <a:pt x="359" y="0"/>
                      <a:pt x="359" y="0"/>
                      <a:pt x="359" y="0"/>
                    </a:cubicBezTo>
                    <a:cubicBezTo>
                      <a:pt x="359" y="0"/>
                      <a:pt x="359" y="0"/>
                      <a:pt x="359" y="0"/>
                    </a:cubicBezTo>
                    <a:cubicBezTo>
                      <a:pt x="356" y="0"/>
                      <a:pt x="356" y="0"/>
                      <a:pt x="356" y="0"/>
                    </a:cubicBezTo>
                    <a:cubicBezTo>
                      <a:pt x="2" y="0"/>
                      <a:pt x="2" y="0"/>
                      <a:pt x="2" y="0"/>
                    </a:cubicBezTo>
                    <a:cubicBezTo>
                      <a:pt x="1" y="0"/>
                      <a:pt x="0" y="0"/>
                      <a:pt x="0" y="0"/>
                    </a:cubicBezTo>
                    <a:cubicBezTo>
                      <a:pt x="13" y="0"/>
                      <a:pt x="27" y="4"/>
                      <a:pt x="39" y="9"/>
                    </a:cubicBezTo>
                    <a:cubicBezTo>
                      <a:pt x="42" y="10"/>
                      <a:pt x="44" y="12"/>
                      <a:pt x="46" y="13"/>
                    </a:cubicBezTo>
                    <a:cubicBezTo>
                      <a:pt x="47" y="13"/>
                      <a:pt x="48" y="14"/>
                      <a:pt x="49" y="14"/>
                    </a:cubicBezTo>
                    <a:cubicBezTo>
                      <a:pt x="50" y="15"/>
                      <a:pt x="52" y="16"/>
                      <a:pt x="53" y="17"/>
                    </a:cubicBezTo>
                    <a:cubicBezTo>
                      <a:pt x="54" y="18"/>
                      <a:pt x="55" y="19"/>
                      <a:pt x="56" y="19"/>
                    </a:cubicBezTo>
                    <a:cubicBezTo>
                      <a:pt x="57" y="20"/>
                      <a:pt x="58" y="21"/>
                      <a:pt x="59" y="22"/>
                    </a:cubicBezTo>
                    <a:cubicBezTo>
                      <a:pt x="60" y="23"/>
                      <a:pt x="61" y="24"/>
                      <a:pt x="63" y="25"/>
                    </a:cubicBezTo>
                    <a:cubicBezTo>
                      <a:pt x="63" y="25"/>
                      <a:pt x="64" y="26"/>
                      <a:pt x="64" y="27"/>
                    </a:cubicBezTo>
                    <a:cubicBezTo>
                      <a:pt x="67" y="29"/>
                      <a:pt x="69" y="31"/>
                      <a:pt x="70" y="33"/>
                    </a:cubicBezTo>
                    <a:cubicBezTo>
                      <a:pt x="71" y="33"/>
                      <a:pt x="71" y="34"/>
                      <a:pt x="71" y="34"/>
                    </a:cubicBezTo>
                    <a:cubicBezTo>
                      <a:pt x="72" y="35"/>
                      <a:pt x="73" y="37"/>
                      <a:pt x="75" y="38"/>
                    </a:cubicBezTo>
                    <a:cubicBezTo>
                      <a:pt x="75" y="39"/>
                      <a:pt x="75" y="39"/>
                      <a:pt x="76" y="40"/>
                    </a:cubicBezTo>
                    <a:cubicBezTo>
                      <a:pt x="76" y="40"/>
                      <a:pt x="76" y="40"/>
                      <a:pt x="77" y="41"/>
                    </a:cubicBezTo>
                    <a:cubicBezTo>
                      <a:pt x="77" y="41"/>
                      <a:pt x="77" y="42"/>
                      <a:pt x="78" y="43"/>
                    </a:cubicBezTo>
                    <a:cubicBezTo>
                      <a:pt x="79" y="44"/>
                      <a:pt x="80" y="46"/>
                      <a:pt x="81" y="47"/>
                    </a:cubicBezTo>
                    <a:cubicBezTo>
                      <a:pt x="81" y="47"/>
                      <a:pt x="81" y="48"/>
                      <a:pt x="81" y="48"/>
                    </a:cubicBezTo>
                    <a:cubicBezTo>
                      <a:pt x="81" y="48"/>
                      <a:pt x="81" y="48"/>
                      <a:pt x="81" y="48"/>
                    </a:cubicBezTo>
                    <a:cubicBezTo>
                      <a:pt x="81" y="48"/>
                      <a:pt x="81" y="48"/>
                      <a:pt x="81" y="48"/>
                    </a:cubicBezTo>
                    <a:cubicBezTo>
                      <a:pt x="83" y="52"/>
                      <a:pt x="85" y="55"/>
                      <a:pt x="86" y="59"/>
                    </a:cubicBezTo>
                    <a:cubicBezTo>
                      <a:pt x="86" y="59"/>
                      <a:pt x="86" y="59"/>
                      <a:pt x="86" y="59"/>
                    </a:cubicBezTo>
                    <a:cubicBezTo>
                      <a:pt x="91" y="70"/>
                      <a:pt x="94" y="83"/>
                      <a:pt x="96" y="95"/>
                    </a:cubicBezTo>
                    <a:cubicBezTo>
                      <a:pt x="96" y="96"/>
                      <a:pt x="96" y="97"/>
                      <a:pt x="96" y="98"/>
                    </a:cubicBezTo>
                    <a:cubicBezTo>
                      <a:pt x="99" y="121"/>
                      <a:pt x="101" y="145"/>
                      <a:pt x="111" y="166"/>
                    </a:cubicBezTo>
                    <a:cubicBezTo>
                      <a:pt x="127" y="199"/>
                      <a:pt x="155" y="216"/>
                      <a:pt x="192" y="216"/>
                    </a:cubicBezTo>
                    <a:cubicBezTo>
                      <a:pt x="192" y="216"/>
                      <a:pt x="356" y="216"/>
                      <a:pt x="356" y="216"/>
                    </a:cubicBezTo>
                    <a:cubicBezTo>
                      <a:pt x="356" y="216"/>
                      <a:pt x="357" y="216"/>
                      <a:pt x="359" y="216"/>
                    </a:cubicBezTo>
                    <a:cubicBezTo>
                      <a:pt x="359" y="216"/>
                      <a:pt x="359" y="216"/>
                      <a:pt x="359" y="216"/>
                    </a:cubicBezTo>
                    <a:cubicBezTo>
                      <a:pt x="361" y="216"/>
                      <a:pt x="362" y="216"/>
                      <a:pt x="362" y="216"/>
                    </a:cubicBezTo>
                    <a:cubicBezTo>
                      <a:pt x="362" y="216"/>
                      <a:pt x="526" y="216"/>
                      <a:pt x="526" y="216"/>
                    </a:cubicBezTo>
                    <a:cubicBezTo>
                      <a:pt x="563" y="216"/>
                      <a:pt x="591" y="199"/>
                      <a:pt x="607" y="166"/>
                    </a:cubicBezTo>
                    <a:cubicBezTo>
                      <a:pt x="618" y="145"/>
                      <a:pt x="619" y="121"/>
                      <a:pt x="622" y="98"/>
                    </a:cubicBezTo>
                    <a:cubicBezTo>
                      <a:pt x="622" y="98"/>
                      <a:pt x="622" y="97"/>
                      <a:pt x="622" y="96"/>
                    </a:cubicBezTo>
                    <a:cubicBezTo>
                      <a:pt x="624" y="83"/>
                      <a:pt x="627" y="71"/>
                      <a:pt x="632" y="59"/>
                    </a:cubicBezTo>
                    <a:cubicBezTo>
                      <a:pt x="633" y="55"/>
                      <a:pt x="635" y="51"/>
                      <a:pt x="637" y="48"/>
                    </a:cubicBezTo>
                    <a:cubicBezTo>
                      <a:pt x="642" y="40"/>
                      <a:pt x="647" y="33"/>
                      <a:pt x="654" y="27"/>
                    </a:cubicBezTo>
                    <a:cubicBezTo>
                      <a:pt x="654" y="26"/>
                      <a:pt x="655" y="25"/>
                      <a:pt x="656" y="25"/>
                    </a:cubicBezTo>
                    <a:cubicBezTo>
                      <a:pt x="657" y="24"/>
                      <a:pt x="658" y="23"/>
                      <a:pt x="659" y="22"/>
                    </a:cubicBezTo>
                    <a:cubicBezTo>
                      <a:pt x="660" y="21"/>
                      <a:pt x="661" y="20"/>
                      <a:pt x="662" y="19"/>
                    </a:cubicBezTo>
                    <a:cubicBezTo>
                      <a:pt x="663" y="19"/>
                      <a:pt x="664" y="18"/>
                      <a:pt x="665" y="17"/>
                    </a:cubicBezTo>
                    <a:cubicBezTo>
                      <a:pt x="667" y="16"/>
                      <a:pt x="668" y="15"/>
                      <a:pt x="669" y="14"/>
                    </a:cubicBezTo>
                    <a:cubicBezTo>
                      <a:pt x="670" y="14"/>
                      <a:pt x="671" y="13"/>
                      <a:pt x="672" y="13"/>
                    </a:cubicBezTo>
                    <a:cubicBezTo>
                      <a:pt x="674" y="12"/>
                      <a:pt x="676" y="10"/>
                      <a:pt x="679" y="9"/>
                    </a:cubicBezTo>
                    <a:cubicBezTo>
                      <a:pt x="691" y="4"/>
                      <a:pt x="705" y="0"/>
                      <a:pt x="719" y="0"/>
                    </a:cubicBezTo>
                    <a:cubicBezTo>
                      <a:pt x="718" y="0"/>
                      <a:pt x="717" y="0"/>
                      <a:pt x="716" y="0"/>
                    </a:cubicBezTo>
                    <a:close/>
                  </a:path>
                </a:pathLst>
              </a:custGeom>
              <a:solidFill>
                <a:srgbClr val="AE6836"/>
              </a:solidFill>
              <a:ln>
                <a:noFill/>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effectLst>
                      <a:outerShdw blurRad="38100" dist="38100" dir="2700000" algn="tl">
                        <a:srgbClr val="000000">
                          <a:alpha val="43137"/>
                        </a:srgbClr>
                      </a:outerShdw>
                    </a:effectLst>
                  </a:rPr>
                  <a:t>马克思主义</a:t>
                </a:r>
                <a:endParaRPr kumimoji="0" lang="zh-CN" altLang="en-US" sz="16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endParaRPr>
              </a:p>
            </p:txBody>
          </p:sp>
        </p:grpSp>
        <p:sp>
          <p:nvSpPr>
            <p:cNvPr id="15" name="矩形 2">
              <a:extLst>
                <a:ext uri="{FF2B5EF4-FFF2-40B4-BE49-F238E27FC236}">
                  <a16:creationId xmlns:a16="http://schemas.microsoft.com/office/drawing/2014/main" xmlns="" id="{DE1D8BCB-E5B1-4684-ABF9-CB3A34AE26D4}"/>
                </a:ext>
              </a:extLst>
            </p:cNvPr>
            <p:cNvSpPr>
              <a:spLocks noChangeArrowheads="1"/>
            </p:cNvSpPr>
            <p:nvPr/>
          </p:nvSpPr>
          <p:spPr bwMode="auto">
            <a:xfrm>
              <a:off x="1800919" y="2924710"/>
              <a:ext cx="4102020"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a:lnSpc>
                  <a:spcPct val="150000"/>
                </a:lnSpc>
                <a:spcBef>
                  <a:spcPct val="0"/>
                </a:spcBef>
                <a:buNone/>
                <a:defRPr/>
              </a:pPr>
              <a:r>
                <a:rPr lang="zh-CN" altLang="en-US" sz="2400" dirty="0">
                  <a:solidFill>
                    <a:srgbClr val="000000"/>
                  </a:solidFill>
                </a:rPr>
                <a:t>“是任何坚定不移和始终一贯的革命策略的基本条件；为了找到这种策略，需要的只是把这一理论应用于本国的经济条件和政治条件”</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xmlns="" id="{B84734EA-3274-4864-9954-B2D6976FB4A8}"/>
              </a:ext>
            </a:extLst>
          </p:cNvPr>
          <p:cNvGrpSpPr/>
          <p:nvPr/>
        </p:nvGrpSpPr>
        <p:grpSpPr>
          <a:xfrm>
            <a:off x="6347116" y="2903345"/>
            <a:ext cx="5072467" cy="2417867"/>
            <a:chOff x="6957226" y="2903345"/>
            <a:chExt cx="5072467" cy="2417867"/>
          </a:xfrm>
        </p:grpSpPr>
        <p:sp>
          <p:nvSpPr>
            <p:cNvPr id="32" name="矩形 2">
              <a:extLst>
                <a:ext uri="{FF2B5EF4-FFF2-40B4-BE49-F238E27FC236}">
                  <a16:creationId xmlns:a16="http://schemas.microsoft.com/office/drawing/2014/main" xmlns="" id="{18B6619C-D4F9-49E0-872D-659AE773AFC4}"/>
                </a:ext>
              </a:extLst>
            </p:cNvPr>
            <p:cNvSpPr>
              <a:spLocks noChangeArrowheads="1"/>
            </p:cNvSpPr>
            <p:nvPr/>
          </p:nvSpPr>
          <p:spPr bwMode="auto">
            <a:xfrm>
              <a:off x="9583396" y="3899168"/>
              <a:ext cx="2446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nSpc>
                  <a:spcPct val="100000"/>
                </a:lnSpc>
                <a:spcBef>
                  <a:spcPct val="0"/>
                </a:spcBef>
                <a:buNone/>
                <a:defRPr/>
              </a:pPr>
              <a:r>
                <a:rPr lang="zh-CN" altLang="en-US" sz="2400" b="1" dirty="0">
                  <a:solidFill>
                    <a:srgbClr val="000000"/>
                  </a:solidFill>
                </a:rPr>
                <a:t>必须从实际出发</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Arc 72">
              <a:extLst>
                <a:ext uri="{FF2B5EF4-FFF2-40B4-BE49-F238E27FC236}">
                  <a16:creationId xmlns:a16="http://schemas.microsoft.com/office/drawing/2014/main" xmlns="" id="{95CCD991-9328-4F6C-919C-45E98F1481A2}"/>
                </a:ext>
              </a:extLst>
            </p:cNvPr>
            <p:cNvSpPr/>
            <p:nvPr/>
          </p:nvSpPr>
          <p:spPr>
            <a:xfrm rot="19051047">
              <a:off x="8736967" y="3566705"/>
              <a:ext cx="1405991" cy="1405991"/>
            </a:xfrm>
            <a:prstGeom prst="arc">
              <a:avLst/>
            </a:prstGeom>
            <a:noFill/>
            <a:ln w="19050">
              <a:solidFill>
                <a:srgbClr val="AE6836"/>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gradFill>
                  <a:gsLst>
                    <a:gs pos="0">
                      <a:srgbClr val="1371BF"/>
                    </a:gs>
                    <a:gs pos="54000">
                      <a:srgbClr val="6649A1"/>
                    </a:gs>
                  </a:gsLst>
                  <a:lin ang="5400000" scaled="1"/>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24" name="组合 23">
              <a:extLst>
                <a:ext uri="{FF2B5EF4-FFF2-40B4-BE49-F238E27FC236}">
                  <a16:creationId xmlns:a16="http://schemas.microsoft.com/office/drawing/2014/main" xmlns="" id="{93600401-9A92-405C-BCBC-324A8EF32B6E}"/>
                </a:ext>
              </a:extLst>
            </p:cNvPr>
            <p:cNvGrpSpPr/>
            <p:nvPr/>
          </p:nvGrpSpPr>
          <p:grpSpPr>
            <a:xfrm>
              <a:off x="6957226" y="2903345"/>
              <a:ext cx="1876790" cy="2417867"/>
              <a:chOff x="7402395" y="3187738"/>
              <a:chExt cx="1876790" cy="2417867"/>
            </a:xfrm>
          </p:grpSpPr>
          <p:grpSp>
            <p:nvGrpSpPr>
              <p:cNvPr id="23" name="组合 22">
                <a:extLst>
                  <a:ext uri="{FF2B5EF4-FFF2-40B4-BE49-F238E27FC236}">
                    <a16:creationId xmlns:a16="http://schemas.microsoft.com/office/drawing/2014/main" xmlns="" id="{70FE1FFE-E113-4A57-8938-A9A094404B93}"/>
                  </a:ext>
                </a:extLst>
              </p:cNvPr>
              <p:cNvGrpSpPr/>
              <p:nvPr/>
            </p:nvGrpSpPr>
            <p:grpSpPr>
              <a:xfrm>
                <a:off x="7402395" y="3187738"/>
                <a:ext cx="1876790" cy="2417867"/>
                <a:chOff x="7402395" y="3187738"/>
                <a:chExt cx="1876790" cy="2417867"/>
              </a:xfrm>
            </p:grpSpPr>
            <p:grpSp>
              <p:nvGrpSpPr>
                <p:cNvPr id="4" name="组合 3">
                  <a:extLst>
                    <a:ext uri="{FF2B5EF4-FFF2-40B4-BE49-F238E27FC236}">
                      <a16:creationId xmlns:a16="http://schemas.microsoft.com/office/drawing/2014/main" xmlns="" id="{794B938F-1F15-44A9-840A-F0CCAA32E8A9}"/>
                    </a:ext>
                  </a:extLst>
                </p:cNvPr>
                <p:cNvGrpSpPr/>
                <p:nvPr/>
              </p:nvGrpSpPr>
              <p:grpSpPr>
                <a:xfrm>
                  <a:off x="7402395" y="3187738"/>
                  <a:ext cx="1276134" cy="2417867"/>
                  <a:chOff x="7402395" y="3187738"/>
                  <a:chExt cx="1054026" cy="1997043"/>
                </a:xfrm>
              </p:grpSpPr>
              <p:sp>
                <p:nvSpPr>
                  <p:cNvPr id="16" name="Chevron 42">
                    <a:extLst>
                      <a:ext uri="{FF2B5EF4-FFF2-40B4-BE49-F238E27FC236}">
                        <a16:creationId xmlns:a16="http://schemas.microsoft.com/office/drawing/2014/main" xmlns="" id="{D78DEC8E-4F4A-425A-B3B6-98C8A4682F9C}"/>
                      </a:ext>
                    </a:extLst>
                  </p:cNvPr>
                  <p:cNvSpPr/>
                  <p:nvPr/>
                </p:nvSpPr>
                <p:spPr>
                  <a:xfrm>
                    <a:off x="7537569" y="3187738"/>
                    <a:ext cx="918852" cy="1997043"/>
                  </a:xfrm>
                  <a:prstGeom prst="chevron">
                    <a:avLst/>
                  </a:prstGeom>
                  <a:solidFill>
                    <a:srgbClr val="AE6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gradFill>
                        <a:gsLst>
                          <a:gs pos="0">
                            <a:srgbClr val="1371BF"/>
                          </a:gs>
                          <a:gs pos="54000">
                            <a:srgbClr val="6649A1"/>
                          </a:gs>
                        </a:gsLst>
                        <a:lin ang="5400000" scaled="1"/>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Oval 41">
                    <a:extLst>
                      <a:ext uri="{FF2B5EF4-FFF2-40B4-BE49-F238E27FC236}">
                        <a16:creationId xmlns:a16="http://schemas.microsoft.com/office/drawing/2014/main" xmlns="" id="{2A66013C-A20D-4B25-A28E-0E05FB20B681}"/>
                      </a:ext>
                    </a:extLst>
                  </p:cNvPr>
                  <p:cNvSpPr>
                    <a:spLocks noChangeAspect="1"/>
                  </p:cNvSpPr>
                  <p:nvPr/>
                </p:nvSpPr>
                <p:spPr>
                  <a:xfrm>
                    <a:off x="7402395" y="3753565"/>
                    <a:ext cx="864664" cy="865389"/>
                  </a:xfrm>
                  <a:prstGeom prst="ellipse">
                    <a:avLst/>
                  </a:prstGeom>
                  <a:solidFill>
                    <a:schemeClr val="bg1">
                      <a:lumMod val="95000"/>
                    </a:schemeClr>
                  </a:solidFill>
                  <a:ln w="19050">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dirty="0">
                      <a:gradFill>
                        <a:gsLst>
                          <a:gs pos="0">
                            <a:srgbClr val="1371BF"/>
                          </a:gs>
                          <a:gs pos="54000">
                            <a:srgbClr val="6649A1"/>
                          </a:gs>
                        </a:gsLst>
                        <a:lin ang="5400000" scaled="1"/>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21" name="矩形 20">
                  <a:extLst>
                    <a:ext uri="{FF2B5EF4-FFF2-40B4-BE49-F238E27FC236}">
                      <a16:creationId xmlns:a16="http://schemas.microsoft.com/office/drawing/2014/main" xmlns="" id="{6B724B70-8D04-4C6F-BE9F-467E16E064CE}"/>
                    </a:ext>
                  </a:extLst>
                </p:cNvPr>
                <p:cNvSpPr/>
                <p:nvPr/>
              </p:nvSpPr>
              <p:spPr>
                <a:xfrm>
                  <a:off x="8725187" y="3429000"/>
                  <a:ext cx="553998" cy="2015936"/>
                </a:xfrm>
                <a:prstGeom prst="rect">
                  <a:avLst/>
                </a:prstGeom>
              </p:spPr>
              <p:txBody>
                <a:bodyPr vert="eaVert" wrap="none">
                  <a:spAutoFit/>
                </a:bodyPr>
                <a:lstStyle/>
                <a:p>
                  <a:r>
                    <a:rPr lang="zh-CN" altLang="en-US" sz="2400" b="1" spc="600" dirty="0">
                      <a:solidFill>
                        <a:srgbClr val="AE6836"/>
                      </a:solidFill>
                    </a:rPr>
                    <a:t>马克思主义</a:t>
                  </a:r>
                  <a:endParaRPr lang="zh-CN" altLang="en-US" sz="2400" spc="600" dirty="0">
                    <a:solidFill>
                      <a:srgbClr val="AE6836"/>
                    </a:solidFill>
                  </a:endParaRPr>
                </a:p>
              </p:txBody>
            </p:sp>
          </p:grpSp>
          <p:sp>
            <p:nvSpPr>
              <p:cNvPr id="6" name="矩形 5">
                <a:extLst>
                  <a:ext uri="{FF2B5EF4-FFF2-40B4-BE49-F238E27FC236}">
                    <a16:creationId xmlns:a16="http://schemas.microsoft.com/office/drawing/2014/main" xmlns="" id="{8E32FA82-7883-4F9B-A605-7A2C987876E5}"/>
                  </a:ext>
                </a:extLst>
              </p:cNvPr>
              <p:cNvSpPr/>
              <p:nvPr/>
            </p:nvSpPr>
            <p:spPr>
              <a:xfrm>
                <a:off x="7507280" y="4163153"/>
                <a:ext cx="800219" cy="461665"/>
              </a:xfrm>
              <a:prstGeom prst="rect">
                <a:avLst/>
              </a:prstGeom>
            </p:spPr>
            <p:txBody>
              <a:bodyPr wrap="none">
                <a:spAutoFit/>
              </a:bodyPr>
              <a:lstStyle/>
              <a:p>
                <a:r>
                  <a:rPr lang="zh-CN" altLang="en-US" sz="2400" b="1" dirty="0">
                    <a:solidFill>
                      <a:srgbClr val="AE6836"/>
                    </a:solidFill>
                  </a:rPr>
                  <a:t>运用</a:t>
                </a:r>
                <a:endParaRPr lang="zh-CN" altLang="en-US" sz="2400" dirty="0">
                  <a:solidFill>
                    <a:srgbClr val="AE6836"/>
                  </a:solidFill>
                </a:endParaRPr>
              </a:p>
            </p:txBody>
          </p:sp>
        </p:grpSp>
        <p:sp>
          <p:nvSpPr>
            <p:cNvPr id="26" name="Arc 72">
              <a:extLst>
                <a:ext uri="{FF2B5EF4-FFF2-40B4-BE49-F238E27FC236}">
                  <a16:creationId xmlns:a16="http://schemas.microsoft.com/office/drawing/2014/main" xmlns="" id="{E15B67DC-F3EC-4932-95D9-320453E21750}"/>
                </a:ext>
              </a:extLst>
            </p:cNvPr>
            <p:cNvSpPr/>
            <p:nvPr/>
          </p:nvSpPr>
          <p:spPr>
            <a:xfrm rot="2548953" flipV="1">
              <a:off x="8736967" y="3332454"/>
              <a:ext cx="1405991" cy="1405991"/>
            </a:xfrm>
            <a:prstGeom prst="arc">
              <a:avLst/>
            </a:prstGeom>
            <a:noFill/>
            <a:ln w="19050">
              <a:solidFill>
                <a:srgbClr val="AE6836"/>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gradFill>
                  <a:gsLst>
                    <a:gs pos="0">
                      <a:srgbClr val="1371BF"/>
                    </a:gs>
                    <a:gs pos="54000">
                      <a:srgbClr val="6649A1"/>
                    </a:gs>
                  </a:gsLst>
                  <a:lin ang="5400000" scaled="1"/>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Tree>
    <p:extLst>
      <p:ext uri="{BB962C8B-B14F-4D97-AF65-F5344CB8AC3E}">
        <p14:creationId xmlns:p14="http://schemas.microsoft.com/office/powerpoint/2010/main" val="786432134"/>
      </p:ext>
    </p:extLst>
  </p:cSld>
  <p:clrMapOvr>
    <a:masterClrMapping/>
  </p:clrMapOvr>
  <p:transition spd="med">
    <p:pull/>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384AE6CF-E7BA-4291-9157-A22F5AC7A70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3" name="矩形: 圆角 12">
            <a:extLst>
              <a:ext uri="{FF2B5EF4-FFF2-40B4-BE49-F238E27FC236}">
                <a16:creationId xmlns:a16="http://schemas.microsoft.com/office/drawing/2014/main" xmlns="" id="{6B9518D1-3B99-4E48-BFAF-6E4751864D55}"/>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grpSp>
        <p:nvGrpSpPr>
          <p:cNvPr id="5" name="组合 4">
            <a:extLst>
              <a:ext uri="{FF2B5EF4-FFF2-40B4-BE49-F238E27FC236}">
                <a16:creationId xmlns:a16="http://schemas.microsoft.com/office/drawing/2014/main" xmlns="" id="{A5880DFD-B0B0-48FB-9809-02DE2BBB43C8}"/>
              </a:ext>
            </a:extLst>
          </p:cNvPr>
          <p:cNvGrpSpPr/>
          <p:nvPr/>
        </p:nvGrpSpPr>
        <p:grpSpPr>
          <a:xfrm>
            <a:off x="1413074" y="2547437"/>
            <a:ext cx="8296247" cy="2430047"/>
            <a:chOff x="1413074" y="2547437"/>
            <a:chExt cx="8296247" cy="2430047"/>
          </a:xfrm>
        </p:grpSpPr>
        <p:sp>
          <p:nvSpPr>
            <p:cNvPr id="14" name="椭圆 13">
              <a:extLst>
                <a:ext uri="{FF2B5EF4-FFF2-40B4-BE49-F238E27FC236}">
                  <a16:creationId xmlns:a16="http://schemas.microsoft.com/office/drawing/2014/main" xmlns="" id="{43F6B8BA-010E-4B13-B014-C54F1F6CB883}"/>
                </a:ext>
              </a:extLst>
            </p:cNvPr>
            <p:cNvSpPr/>
            <p:nvPr/>
          </p:nvSpPr>
          <p:spPr>
            <a:xfrm rot="19971423" flipV="1">
              <a:off x="1413074" y="3589357"/>
              <a:ext cx="8296247" cy="1212399"/>
            </a:xfrm>
            <a:prstGeom prst="ellipse">
              <a:avLst/>
            </a:prstGeom>
            <a:noFill/>
            <a:ln w="28575">
              <a:solidFill>
                <a:srgbClr val="AE6836"/>
              </a:solidFill>
            </a:ln>
            <a:effectLst>
              <a:outerShdw blurRad="609600" dist="152400" dir="21540000" algn="br" rotWithShape="0">
                <a:schemeClr val="lt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ea"/>
                  <a:sym typeface="字魂59号-创粗黑" panose="00000500000000000000" pitchFamily="2" charset="-122"/>
                </a:rPr>
                <a:t> </a:t>
              </a:r>
              <a:endPar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pic>
          <p:nvPicPr>
            <p:cNvPr id="3" name="图片 2">
              <a:extLst>
                <a:ext uri="{FF2B5EF4-FFF2-40B4-BE49-F238E27FC236}">
                  <a16:creationId xmlns:a16="http://schemas.microsoft.com/office/drawing/2014/main" xmlns="" id="{60F37B31-99E3-4E3E-AF1D-96D2524942C5}"/>
                </a:ext>
              </a:extLst>
            </p:cNvPr>
            <p:cNvPicPr>
              <a:picLocks noChangeAspect="1"/>
            </p:cNvPicPr>
            <p:nvPr/>
          </p:nvPicPr>
          <p:blipFill rotWithShape="1">
            <a:blip r:embed="rId3"/>
            <a:srcRect l="12500" r="12500"/>
            <a:stretch/>
          </p:blipFill>
          <p:spPr>
            <a:xfrm>
              <a:off x="4555247" y="2547437"/>
              <a:ext cx="2430047" cy="2430047"/>
            </a:xfrm>
            <a:prstGeom prst="ellipse">
              <a:avLst/>
            </a:prstGeom>
          </p:spPr>
        </p:pic>
        <p:grpSp>
          <p:nvGrpSpPr>
            <p:cNvPr id="17" name="组合 16">
              <a:extLst>
                <a:ext uri="{FF2B5EF4-FFF2-40B4-BE49-F238E27FC236}">
                  <a16:creationId xmlns:a16="http://schemas.microsoft.com/office/drawing/2014/main" xmlns="" id="{8A3299D3-500D-400B-A470-57AE5DFB4989}"/>
                </a:ext>
              </a:extLst>
            </p:cNvPr>
            <p:cNvGrpSpPr/>
            <p:nvPr/>
          </p:nvGrpSpPr>
          <p:grpSpPr>
            <a:xfrm>
              <a:off x="4006838" y="4094609"/>
              <a:ext cx="3485593" cy="734889"/>
              <a:chOff x="1168468" y="1897167"/>
              <a:chExt cx="3485593" cy="734889"/>
            </a:xfrm>
          </p:grpSpPr>
          <p:sp>
            <p:nvSpPr>
              <p:cNvPr id="18" name="圆角矩形 28">
                <a:extLst>
                  <a:ext uri="{FF2B5EF4-FFF2-40B4-BE49-F238E27FC236}">
                    <a16:creationId xmlns:a16="http://schemas.microsoft.com/office/drawing/2014/main" xmlns="" id="{896BDF66-A4AB-49E2-BE46-37B75CF233AE}"/>
                  </a:ext>
                </a:extLst>
              </p:cNvPr>
              <p:cNvSpPr/>
              <p:nvPr/>
            </p:nvSpPr>
            <p:spPr>
              <a:xfrm flipH="1">
                <a:off x="1168468" y="1897167"/>
                <a:ext cx="3485593" cy="734889"/>
              </a:xfrm>
              <a:prstGeom prst="roundRect">
                <a:avLst>
                  <a:gd name="adj" fmla="val 50000"/>
                </a:avLst>
              </a:prstGeom>
              <a:solidFill>
                <a:srgbClr val="AB6040"/>
              </a:solidFill>
              <a:ln>
                <a:noFill/>
              </a:ln>
              <a:effectLst>
                <a:outerShdw blurRad="635000" dist="342900" dir="16200000" rotWithShape="0">
                  <a:schemeClr val="lt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9" name="矩形 18">
                <a:extLst>
                  <a:ext uri="{FF2B5EF4-FFF2-40B4-BE49-F238E27FC236}">
                    <a16:creationId xmlns:a16="http://schemas.microsoft.com/office/drawing/2014/main" xmlns="" id="{4D8CAA8C-AFE9-418B-889B-5EDDE04B8088}"/>
                  </a:ext>
                </a:extLst>
              </p:cNvPr>
              <p:cNvSpPr/>
              <p:nvPr/>
            </p:nvSpPr>
            <p:spPr>
              <a:xfrm>
                <a:off x="2203378" y="2033779"/>
                <a:ext cx="1415772" cy="461665"/>
              </a:xfrm>
              <a:prstGeom prst="rect">
                <a:avLst/>
              </a:prstGeom>
            </p:spPr>
            <p:txBody>
              <a:bodyPr vert="horz"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59号-创粗黑" panose="00000500000000000000" pitchFamily="2" charset="-122"/>
                  </a:rPr>
                  <a:t>思想路线</a:t>
                </a:r>
              </a:p>
            </p:txBody>
          </p:sp>
        </p:grpSp>
      </p:grpSp>
      <p:sp>
        <p:nvSpPr>
          <p:cNvPr id="20" name="矩形 16">
            <a:extLst>
              <a:ext uri="{FF2B5EF4-FFF2-40B4-BE49-F238E27FC236}">
                <a16:creationId xmlns:a16="http://schemas.microsoft.com/office/drawing/2014/main" xmlns="" id="{7308A34E-C139-4EE8-9137-B83A8AA28BB8}"/>
              </a:ext>
            </a:extLst>
          </p:cNvPr>
          <p:cNvSpPr>
            <a:spLocks noChangeArrowheads="1"/>
          </p:cNvSpPr>
          <p:nvPr/>
        </p:nvSpPr>
        <p:spPr bwMode="auto">
          <a:xfrm>
            <a:off x="992670" y="2315478"/>
            <a:ext cx="303480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是人们在实践活动中用以指导行动的基本原则和方法</a:t>
            </a:r>
          </a:p>
        </p:txBody>
      </p:sp>
      <p:sp>
        <p:nvSpPr>
          <p:cNvPr id="25" name="矩形 16">
            <a:extLst>
              <a:ext uri="{FF2B5EF4-FFF2-40B4-BE49-F238E27FC236}">
                <a16:creationId xmlns:a16="http://schemas.microsoft.com/office/drawing/2014/main" xmlns="" id="{44E4BC5B-A0E1-4074-809E-0C4732CC2544}"/>
              </a:ext>
            </a:extLst>
          </p:cNvPr>
          <p:cNvSpPr>
            <a:spLocks noChangeArrowheads="1"/>
          </p:cNvSpPr>
          <p:nvPr/>
        </p:nvSpPr>
        <p:spPr bwMode="auto">
          <a:xfrm>
            <a:off x="7776441" y="4229806"/>
            <a:ext cx="3034803"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是一定的世界观和方法论在实际工作中的运用和贯彻</a:t>
            </a:r>
          </a:p>
        </p:txBody>
      </p:sp>
    </p:spTree>
  </p:cSld>
  <p:clrMapOvr>
    <a:masterClrMapping/>
  </p:clrMapOvr>
  <p:transition spd="med">
    <p:pull/>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16">
            <a:extLst>
              <a:ext uri="{FF2B5EF4-FFF2-40B4-BE49-F238E27FC236}">
                <a16:creationId xmlns:a16="http://schemas.microsoft.com/office/drawing/2014/main" xmlns="" id="{118914E7-CDC7-4040-ADCB-A6B152E18B8F}"/>
              </a:ext>
            </a:extLst>
          </p:cNvPr>
          <p:cNvSpPr>
            <a:spLocks noChangeArrowheads="1"/>
          </p:cNvSpPr>
          <p:nvPr/>
        </p:nvSpPr>
        <p:spPr bwMode="auto">
          <a:xfrm>
            <a:off x="1265615" y="4859393"/>
            <a:ext cx="498879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B6040"/>
                </a:solidFill>
                <a:effectLst/>
                <a:uLnTx/>
                <a:uFillTx/>
                <a:latin typeface="微软雅黑" panose="020B0503020204020204" pitchFamily="34" charset="-122"/>
                <a:ea typeface="微软雅黑" panose="020B0503020204020204" pitchFamily="34" charset="-122"/>
                <a:cs typeface="+mn-cs"/>
              </a:rPr>
              <a:t>这条思想路线是中国共产党对马克思主义理论发展作出的重大贡献，其核心是实事求是。</a:t>
            </a:r>
          </a:p>
        </p:txBody>
      </p:sp>
      <p:pic>
        <p:nvPicPr>
          <p:cNvPr id="148487" name="图片 2">
            <a:extLst>
              <a:ext uri="{FF2B5EF4-FFF2-40B4-BE49-F238E27FC236}">
                <a16:creationId xmlns:a16="http://schemas.microsoft.com/office/drawing/2014/main" xmlns="" id="{884503E1-62A5-42FE-8378-8036B6B04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591" y="4694396"/>
            <a:ext cx="4275794" cy="210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xmlns="" id="{A359C8E1-6BDA-438F-8A2C-D336A95BFEA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4" name="矩形: 圆角 13">
            <a:extLst>
              <a:ext uri="{FF2B5EF4-FFF2-40B4-BE49-F238E27FC236}">
                <a16:creationId xmlns:a16="http://schemas.microsoft.com/office/drawing/2014/main" xmlns="" id="{37C93E39-2B47-435D-A1D6-345FFE734712}"/>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grpSp>
        <p:nvGrpSpPr>
          <p:cNvPr id="7" name="组合 6">
            <a:extLst>
              <a:ext uri="{FF2B5EF4-FFF2-40B4-BE49-F238E27FC236}">
                <a16:creationId xmlns:a16="http://schemas.microsoft.com/office/drawing/2014/main" xmlns="" id="{D5262A6C-7993-49B8-B34E-F0F7B2F50A4F}"/>
              </a:ext>
            </a:extLst>
          </p:cNvPr>
          <p:cNvGrpSpPr/>
          <p:nvPr/>
        </p:nvGrpSpPr>
        <p:grpSpPr>
          <a:xfrm>
            <a:off x="874144" y="1797092"/>
            <a:ext cx="10162011" cy="2875777"/>
            <a:chOff x="70581" y="1876538"/>
            <a:chExt cx="10162011" cy="2875777"/>
          </a:xfrm>
        </p:grpSpPr>
        <p:grpSp>
          <p:nvGrpSpPr>
            <p:cNvPr id="6" name="组合 5">
              <a:extLst>
                <a:ext uri="{FF2B5EF4-FFF2-40B4-BE49-F238E27FC236}">
                  <a16:creationId xmlns:a16="http://schemas.microsoft.com/office/drawing/2014/main" xmlns="" id="{AAD684D9-3CB6-4465-880F-2183F7EB4748}"/>
                </a:ext>
              </a:extLst>
            </p:cNvPr>
            <p:cNvGrpSpPr/>
            <p:nvPr/>
          </p:nvGrpSpPr>
          <p:grpSpPr>
            <a:xfrm>
              <a:off x="6434353" y="1876538"/>
              <a:ext cx="1891003" cy="2875777"/>
              <a:chOff x="5701287" y="1876538"/>
              <a:chExt cx="1891003" cy="2875777"/>
            </a:xfrm>
          </p:grpSpPr>
          <p:grpSp>
            <p:nvGrpSpPr>
              <p:cNvPr id="16" name="组合 15">
                <a:extLst>
                  <a:ext uri="{FF2B5EF4-FFF2-40B4-BE49-F238E27FC236}">
                    <a16:creationId xmlns:a16="http://schemas.microsoft.com/office/drawing/2014/main" xmlns="" id="{2DB3C294-9C94-4844-847D-9CE1BFCD2F56}"/>
                  </a:ext>
                </a:extLst>
              </p:cNvPr>
              <p:cNvGrpSpPr/>
              <p:nvPr/>
            </p:nvGrpSpPr>
            <p:grpSpPr>
              <a:xfrm>
                <a:off x="5701287" y="1876538"/>
                <a:ext cx="1891003" cy="2875777"/>
                <a:chOff x="683568" y="1370619"/>
                <a:chExt cx="2589167" cy="3937418"/>
              </a:xfrm>
            </p:grpSpPr>
            <p:sp>
              <p:nvSpPr>
                <p:cNvPr id="17" name="五角星 4">
                  <a:extLst>
                    <a:ext uri="{FF2B5EF4-FFF2-40B4-BE49-F238E27FC236}">
                      <a16:creationId xmlns:a16="http://schemas.microsoft.com/office/drawing/2014/main" xmlns="" id="{A0E9FC8E-7832-44B6-8E9C-A3C16D807148}"/>
                    </a:ext>
                  </a:extLst>
                </p:cNvPr>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rgbClr val="FFC00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sp>
              <p:nvSpPr>
                <p:cNvPr id="18" name="五角星 4">
                  <a:extLst>
                    <a:ext uri="{FF2B5EF4-FFF2-40B4-BE49-F238E27FC236}">
                      <a16:creationId xmlns:a16="http://schemas.microsoft.com/office/drawing/2014/main" xmlns="" id="{3B9BB5BC-2550-434E-83C9-6DBFB96B017C}"/>
                    </a:ext>
                  </a:extLst>
                </p:cNvPr>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grpSp>
          <p:sp>
            <p:nvSpPr>
              <p:cNvPr id="5" name="矩形 4">
                <a:extLst>
                  <a:ext uri="{FF2B5EF4-FFF2-40B4-BE49-F238E27FC236}">
                    <a16:creationId xmlns:a16="http://schemas.microsoft.com/office/drawing/2014/main" xmlns="" id="{37B9582C-E644-49F8-94F4-3A1E442BAD14}"/>
                  </a:ext>
                </a:extLst>
              </p:cNvPr>
              <p:cNvSpPr/>
              <p:nvPr/>
            </p:nvSpPr>
            <p:spPr>
              <a:xfrm>
                <a:off x="6246678" y="2461603"/>
                <a:ext cx="800219"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微软雅黑" panose="020B0503020204020204" pitchFamily="34" charset="-122"/>
                    <a:cs typeface="+mn-cs"/>
                  </a:rPr>
                  <a:t>基本</a:t>
                </a:r>
                <a:endParaRPr kumimoji="0" lang="en-US" altLang="zh-CN" sz="24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微软雅黑" panose="020B0503020204020204" pitchFamily="34" charset="-122"/>
                    <a:cs typeface="+mn-cs"/>
                  </a:rPr>
                  <a:t>内涵</a:t>
                </a:r>
                <a:endParaRPr kumimoji="0" lang="zh-CN" altLang="en-US" sz="18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微软雅黑" panose="020B0503020204020204" pitchFamily="34" charset="-122"/>
                  <a:cs typeface="+mn-cs"/>
                </a:endParaRPr>
              </a:p>
            </p:txBody>
          </p:sp>
        </p:grpSp>
        <p:grpSp>
          <p:nvGrpSpPr>
            <p:cNvPr id="3" name="组合 2">
              <a:extLst>
                <a:ext uri="{FF2B5EF4-FFF2-40B4-BE49-F238E27FC236}">
                  <a16:creationId xmlns:a16="http://schemas.microsoft.com/office/drawing/2014/main" xmlns="" id="{EF7629BC-C9A9-47DA-91AD-1D63A111120A}"/>
                </a:ext>
              </a:extLst>
            </p:cNvPr>
            <p:cNvGrpSpPr/>
            <p:nvPr/>
          </p:nvGrpSpPr>
          <p:grpSpPr>
            <a:xfrm>
              <a:off x="70581" y="3817604"/>
              <a:ext cx="10053637" cy="852776"/>
              <a:chOff x="0" y="3779987"/>
              <a:chExt cx="9144000" cy="897423"/>
            </a:xfrm>
          </p:grpSpPr>
          <p:sp>
            <p:nvSpPr>
              <p:cNvPr id="19" name="矩形 18">
                <a:extLst>
                  <a:ext uri="{FF2B5EF4-FFF2-40B4-BE49-F238E27FC236}">
                    <a16:creationId xmlns:a16="http://schemas.microsoft.com/office/drawing/2014/main" xmlns="" id="{73477616-BA5C-4F9F-992E-CB1D586C26BF}"/>
                  </a:ext>
                </a:extLst>
              </p:cNvPr>
              <p:cNvSpPr/>
              <p:nvPr/>
            </p:nvSpPr>
            <p:spPr>
              <a:xfrm flipV="1">
                <a:off x="0" y="3967480"/>
                <a:ext cx="9144000" cy="2159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sp>
            <p:nvSpPr>
              <p:cNvPr id="20" name="椭圆 3">
                <a:extLst>
                  <a:ext uri="{FF2B5EF4-FFF2-40B4-BE49-F238E27FC236}">
                    <a16:creationId xmlns:a16="http://schemas.microsoft.com/office/drawing/2014/main" xmlns="" id="{07281B68-4CDF-4058-8076-EFF53EBC15CE}"/>
                  </a:ext>
                </a:extLst>
              </p:cNvPr>
              <p:cNvSpPr/>
              <p:nvPr/>
            </p:nvSpPr>
            <p:spPr>
              <a:xfrm>
                <a:off x="0" y="3779987"/>
                <a:ext cx="9142730" cy="178603"/>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sp>
            <p:nvSpPr>
              <p:cNvPr id="25" name="矩形 24">
                <a:extLst>
                  <a:ext uri="{FF2B5EF4-FFF2-40B4-BE49-F238E27FC236}">
                    <a16:creationId xmlns:a16="http://schemas.microsoft.com/office/drawing/2014/main" xmlns="" id="{72670AF6-F410-4E7B-9B08-AAACDB37CC7D}"/>
                  </a:ext>
                </a:extLst>
              </p:cNvPr>
              <p:cNvSpPr/>
              <p:nvPr/>
            </p:nvSpPr>
            <p:spPr>
              <a:xfrm flipV="1">
                <a:off x="0" y="4648835"/>
                <a:ext cx="9144000" cy="28575"/>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sp>
            <p:nvSpPr>
              <p:cNvPr id="26" name="矩形 25">
                <a:extLst>
                  <a:ext uri="{FF2B5EF4-FFF2-40B4-BE49-F238E27FC236}">
                    <a16:creationId xmlns:a16="http://schemas.microsoft.com/office/drawing/2014/main" xmlns="" id="{A5476659-E9AF-454B-8211-C010D595C150}"/>
                  </a:ext>
                </a:extLst>
              </p:cNvPr>
              <p:cNvSpPr/>
              <p:nvPr/>
            </p:nvSpPr>
            <p:spPr>
              <a:xfrm>
                <a:off x="0" y="3983355"/>
                <a:ext cx="9142730" cy="66548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黑体" panose="02010600030101010101" pitchFamily="49" charset="-122"/>
                  <a:ea typeface="黑体" panose="02010600030101010101" pitchFamily="49" charset="-122"/>
                  <a:cs typeface="+mn-cs"/>
                </a:endParaRPr>
              </a:p>
            </p:txBody>
          </p:sp>
        </p:grpSp>
        <p:sp>
          <p:nvSpPr>
            <p:cNvPr id="27" name="矩形 16">
              <a:extLst>
                <a:ext uri="{FF2B5EF4-FFF2-40B4-BE49-F238E27FC236}">
                  <a16:creationId xmlns:a16="http://schemas.microsoft.com/office/drawing/2014/main" xmlns="" id="{8F473D5F-22F8-4B8B-BC58-84EBAB8C440A}"/>
                </a:ext>
              </a:extLst>
            </p:cNvPr>
            <p:cNvSpPr>
              <a:spLocks noChangeArrowheads="1"/>
            </p:cNvSpPr>
            <p:nvPr/>
          </p:nvSpPr>
          <p:spPr bwMode="auto">
            <a:xfrm>
              <a:off x="178954" y="3974766"/>
              <a:ext cx="1005363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一切从实际出发，理论联系实际，实事求是，在实践中检验和发展真理</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 name="矩形 16">
              <a:extLst>
                <a:ext uri="{FF2B5EF4-FFF2-40B4-BE49-F238E27FC236}">
                  <a16:creationId xmlns:a16="http://schemas.microsoft.com/office/drawing/2014/main" xmlns="" id="{AD8E2643-CC00-4422-9CC8-1E848EF858D5}"/>
                </a:ext>
              </a:extLst>
            </p:cNvPr>
            <p:cNvSpPr>
              <a:spLocks noChangeArrowheads="1"/>
            </p:cNvSpPr>
            <p:nvPr/>
          </p:nvSpPr>
          <p:spPr bwMode="auto">
            <a:xfrm>
              <a:off x="734490" y="2009726"/>
              <a:ext cx="557241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中国共产党在领导人民进行革命、建设、改革的长期实践中，逐步形成和确立了一条</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正确的思想路线</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pic>
        <p:nvPicPr>
          <p:cNvPr id="3" name="图片 2">
            <a:extLst>
              <a:ext uri="{FF2B5EF4-FFF2-40B4-BE49-F238E27FC236}">
                <a16:creationId xmlns:a16="http://schemas.microsoft.com/office/drawing/2014/main" xmlns="" id="{DCEA3953-AA66-4275-B204-5281FFCED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488" y="4152593"/>
            <a:ext cx="4410075" cy="2286000"/>
          </a:xfrm>
          <a:prstGeom prst="rect">
            <a:avLst/>
          </a:prstGeom>
        </p:spPr>
      </p:pic>
      <p:sp>
        <p:nvSpPr>
          <p:cNvPr id="8" name="矩形: 圆角 7">
            <a:extLst>
              <a:ext uri="{FF2B5EF4-FFF2-40B4-BE49-F238E27FC236}">
                <a16:creationId xmlns:a16="http://schemas.microsoft.com/office/drawing/2014/main" xmlns="" id="{D5301BA4-B2BA-4F93-8E9C-FC6621EA31B7}"/>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cxnSp>
        <p:nvCxnSpPr>
          <p:cNvPr id="16" name="Straight Connector 104">
            <a:extLst>
              <a:ext uri="{FF2B5EF4-FFF2-40B4-BE49-F238E27FC236}">
                <a16:creationId xmlns:a16="http://schemas.microsoft.com/office/drawing/2014/main" xmlns="" id="{BD0039F2-8EB2-4BA7-96E9-E1FD25668E08}"/>
              </a:ext>
            </a:extLst>
          </p:cNvPr>
          <p:cNvCxnSpPr>
            <a:cxnSpLocks noChangeShapeType="1"/>
            <a:stCxn id="24" idx="6"/>
            <a:endCxn id="21" idx="2"/>
          </p:cNvCxnSpPr>
          <p:nvPr/>
        </p:nvCxnSpPr>
        <p:spPr bwMode="auto">
          <a:xfrm>
            <a:off x="4390354" y="3556558"/>
            <a:ext cx="1231171"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cxnSp>
        <p:nvCxnSpPr>
          <p:cNvPr id="18" name="Straight Connector 115">
            <a:extLst>
              <a:ext uri="{FF2B5EF4-FFF2-40B4-BE49-F238E27FC236}">
                <a16:creationId xmlns:a16="http://schemas.microsoft.com/office/drawing/2014/main" xmlns="" id="{7289D7D2-3697-4B9F-83ED-E904E112F244}"/>
              </a:ext>
            </a:extLst>
          </p:cNvPr>
          <p:cNvCxnSpPr>
            <a:cxnSpLocks noChangeShapeType="1"/>
            <a:stCxn id="21" idx="6"/>
          </p:cNvCxnSpPr>
          <p:nvPr/>
        </p:nvCxnSpPr>
        <p:spPr bwMode="auto">
          <a:xfrm>
            <a:off x="6594633" y="3556558"/>
            <a:ext cx="1203893"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sp>
        <p:nvSpPr>
          <p:cNvPr id="19" name="矩形 18">
            <a:extLst>
              <a:ext uri="{FF2B5EF4-FFF2-40B4-BE49-F238E27FC236}">
                <a16:creationId xmlns:a16="http://schemas.microsoft.com/office/drawing/2014/main" xmlns="" id="{54279B11-64A5-4B79-A0A1-1A4D112A1C27}"/>
              </a:ext>
            </a:extLst>
          </p:cNvPr>
          <p:cNvSpPr/>
          <p:nvPr/>
        </p:nvSpPr>
        <p:spPr>
          <a:xfrm>
            <a:off x="7937790" y="3298139"/>
            <a:ext cx="1261884" cy="523220"/>
          </a:xfrm>
          <a:prstGeom prst="rect">
            <a:avLst/>
          </a:prstGeom>
        </p:spPr>
        <p:txBody>
          <a:bodyPr wrap="none">
            <a:spAutoFit/>
          </a:bodyPr>
          <a:lstStyle/>
          <a:p>
            <a:r>
              <a:rPr lang="zh-CN" altLang="en-US" sz="2800" b="1" dirty="0">
                <a:solidFill>
                  <a:prstClr val="black"/>
                </a:solidFill>
              </a:rPr>
              <a:t>邓小平</a:t>
            </a:r>
            <a:endParaRPr lang="zh-CN" altLang="en-US" sz="2800" b="1" dirty="0"/>
          </a:p>
        </p:txBody>
      </p:sp>
      <p:grpSp>
        <p:nvGrpSpPr>
          <p:cNvPr id="20" name="组合 19">
            <a:extLst>
              <a:ext uri="{FF2B5EF4-FFF2-40B4-BE49-F238E27FC236}">
                <a16:creationId xmlns:a16="http://schemas.microsoft.com/office/drawing/2014/main" xmlns="" id="{DD619979-9EF6-41FE-BE2F-5A45323EEEDC}"/>
              </a:ext>
            </a:extLst>
          </p:cNvPr>
          <p:cNvGrpSpPr/>
          <p:nvPr/>
        </p:nvGrpSpPr>
        <p:grpSpPr>
          <a:xfrm>
            <a:off x="5621525" y="3072207"/>
            <a:ext cx="973108" cy="968702"/>
            <a:chOff x="6315529" y="3190676"/>
            <a:chExt cx="973108" cy="968702"/>
          </a:xfrm>
        </p:grpSpPr>
        <p:sp>
          <p:nvSpPr>
            <p:cNvPr id="21" name="Oval 114">
              <a:extLst>
                <a:ext uri="{FF2B5EF4-FFF2-40B4-BE49-F238E27FC236}">
                  <a16:creationId xmlns:a16="http://schemas.microsoft.com/office/drawing/2014/main" xmlns="" id="{D9993D88-BFF3-423A-8700-8314DF50ECB7}"/>
                </a:ext>
              </a:extLst>
            </p:cNvPr>
            <p:cNvSpPr>
              <a:spLocks noChangeArrowheads="1"/>
            </p:cNvSpPr>
            <p:nvPr/>
          </p:nvSpPr>
          <p:spPr bwMode="auto">
            <a:xfrm>
              <a:off x="6315529" y="3190676"/>
              <a:ext cx="973108" cy="968702"/>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22" name="矩形 21">
              <a:extLst>
                <a:ext uri="{FF2B5EF4-FFF2-40B4-BE49-F238E27FC236}">
                  <a16:creationId xmlns:a16="http://schemas.microsoft.com/office/drawing/2014/main" xmlns="" id="{E6C88117-C558-4027-B935-642C864C129E}"/>
                </a:ext>
              </a:extLst>
            </p:cNvPr>
            <p:cNvSpPr/>
            <p:nvPr/>
          </p:nvSpPr>
          <p:spPr>
            <a:xfrm>
              <a:off x="6433544" y="3424711"/>
              <a:ext cx="800219" cy="461665"/>
            </a:xfrm>
            <a:prstGeom prst="rect">
              <a:avLst/>
            </a:prstGeom>
          </p:spPr>
          <p:txBody>
            <a:bodyPr wrap="none">
              <a:spAutoFit/>
            </a:bodyPr>
            <a:lstStyle/>
            <a:p>
              <a:r>
                <a:rPr lang="zh-CN" altLang="en-US" sz="2400" dirty="0">
                  <a:solidFill>
                    <a:prstClr val="black"/>
                  </a:solidFill>
                </a:rPr>
                <a:t>强调</a:t>
              </a:r>
              <a:endParaRPr lang="zh-CN" altLang="en-US" dirty="0"/>
            </a:p>
          </p:txBody>
        </p:sp>
      </p:grpSp>
      <p:grpSp>
        <p:nvGrpSpPr>
          <p:cNvPr id="23" name="组合 22">
            <a:extLst>
              <a:ext uri="{FF2B5EF4-FFF2-40B4-BE49-F238E27FC236}">
                <a16:creationId xmlns:a16="http://schemas.microsoft.com/office/drawing/2014/main" xmlns="" id="{3C029D0C-980A-428E-AFAD-AE63438886A8}"/>
              </a:ext>
            </a:extLst>
          </p:cNvPr>
          <p:cNvGrpSpPr/>
          <p:nvPr/>
        </p:nvGrpSpPr>
        <p:grpSpPr>
          <a:xfrm>
            <a:off x="3421650" y="3072206"/>
            <a:ext cx="968704" cy="968704"/>
            <a:chOff x="4794210" y="3190675"/>
            <a:chExt cx="968704" cy="968704"/>
          </a:xfrm>
        </p:grpSpPr>
        <p:sp>
          <p:nvSpPr>
            <p:cNvPr id="24" name="Oval 112">
              <a:extLst>
                <a:ext uri="{FF2B5EF4-FFF2-40B4-BE49-F238E27FC236}">
                  <a16:creationId xmlns:a16="http://schemas.microsoft.com/office/drawing/2014/main" xmlns="" id="{EE4450B6-549A-4929-A3E5-D1CEA3B93E15}"/>
                </a:ext>
              </a:extLst>
            </p:cNvPr>
            <p:cNvSpPr>
              <a:spLocks noChangeArrowheads="1"/>
            </p:cNvSpPr>
            <p:nvPr/>
          </p:nvSpPr>
          <p:spPr bwMode="auto">
            <a:xfrm>
              <a:off x="4794210" y="3190675"/>
              <a:ext cx="968704" cy="968704"/>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25" name="矩形 24">
              <a:extLst>
                <a:ext uri="{FF2B5EF4-FFF2-40B4-BE49-F238E27FC236}">
                  <a16:creationId xmlns:a16="http://schemas.microsoft.com/office/drawing/2014/main" xmlns="" id="{1823D328-2FD7-487D-B6B1-B4BD1D246193}"/>
                </a:ext>
              </a:extLst>
            </p:cNvPr>
            <p:cNvSpPr/>
            <p:nvPr/>
          </p:nvSpPr>
          <p:spPr>
            <a:xfrm>
              <a:off x="4869725" y="3442223"/>
              <a:ext cx="800219" cy="461665"/>
            </a:xfrm>
            <a:prstGeom prst="rect">
              <a:avLst/>
            </a:prstGeom>
          </p:spPr>
          <p:txBody>
            <a:bodyPr wrap="none">
              <a:spAutoFit/>
            </a:bodyPr>
            <a:lstStyle/>
            <a:p>
              <a:r>
                <a:rPr lang="zh-CN" altLang="en-US" sz="2400" dirty="0">
                  <a:solidFill>
                    <a:prstClr val="black"/>
                  </a:solidFill>
                </a:rPr>
                <a:t>强调</a:t>
              </a:r>
              <a:endParaRPr lang="zh-CN" altLang="en-US" dirty="0"/>
            </a:p>
          </p:txBody>
        </p:sp>
      </p:grpSp>
      <p:cxnSp>
        <p:nvCxnSpPr>
          <p:cNvPr id="26" name="Straight Connector 104">
            <a:extLst>
              <a:ext uri="{FF2B5EF4-FFF2-40B4-BE49-F238E27FC236}">
                <a16:creationId xmlns:a16="http://schemas.microsoft.com/office/drawing/2014/main" xmlns="" id="{2491AF2C-D816-4881-898F-2852E2CCB788}"/>
              </a:ext>
            </a:extLst>
          </p:cNvPr>
          <p:cNvCxnSpPr>
            <a:cxnSpLocks noChangeShapeType="1"/>
            <a:stCxn id="28" idx="6"/>
            <a:endCxn id="24" idx="2"/>
          </p:cNvCxnSpPr>
          <p:nvPr/>
        </p:nvCxnSpPr>
        <p:spPr bwMode="auto">
          <a:xfrm>
            <a:off x="2022347" y="3556558"/>
            <a:ext cx="1399303"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grpSp>
        <p:nvGrpSpPr>
          <p:cNvPr id="27" name="组合 26">
            <a:extLst>
              <a:ext uri="{FF2B5EF4-FFF2-40B4-BE49-F238E27FC236}">
                <a16:creationId xmlns:a16="http://schemas.microsoft.com/office/drawing/2014/main" xmlns="" id="{B1CB4ECC-4232-4FAD-8BA1-182409E33F80}"/>
              </a:ext>
            </a:extLst>
          </p:cNvPr>
          <p:cNvGrpSpPr/>
          <p:nvPr/>
        </p:nvGrpSpPr>
        <p:grpSpPr>
          <a:xfrm>
            <a:off x="1053643" y="3072206"/>
            <a:ext cx="968704" cy="968704"/>
            <a:chOff x="4794210" y="3190675"/>
            <a:chExt cx="968704" cy="968704"/>
          </a:xfrm>
        </p:grpSpPr>
        <p:sp>
          <p:nvSpPr>
            <p:cNvPr id="28" name="Oval 112">
              <a:extLst>
                <a:ext uri="{FF2B5EF4-FFF2-40B4-BE49-F238E27FC236}">
                  <a16:creationId xmlns:a16="http://schemas.microsoft.com/office/drawing/2014/main" xmlns="" id="{12841E63-5992-4C80-9220-510DEA581C3D}"/>
                </a:ext>
              </a:extLst>
            </p:cNvPr>
            <p:cNvSpPr>
              <a:spLocks noChangeArrowheads="1"/>
            </p:cNvSpPr>
            <p:nvPr/>
          </p:nvSpPr>
          <p:spPr bwMode="auto">
            <a:xfrm>
              <a:off x="4794210" y="3190675"/>
              <a:ext cx="968704" cy="968704"/>
            </a:xfrm>
            <a:prstGeom prst="ellipse">
              <a:avLst/>
            </a:prstGeom>
            <a:noFill/>
            <a:ln w="47625">
              <a:solidFill>
                <a:srgbClr val="AE6836"/>
              </a:solidFill>
              <a:round/>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nb-NO" kern="0">
                <a:solidFill>
                  <a:srgbClr val="FFFFFF"/>
                </a:solidFill>
                <a:latin typeface="+mn-ea"/>
                <a:ea typeface="+mn-ea"/>
                <a:cs typeface="ＭＳ Ｐゴシック" charset="0"/>
              </a:endParaRPr>
            </a:p>
          </p:txBody>
        </p:sp>
        <p:sp>
          <p:nvSpPr>
            <p:cNvPr id="29" name="矩形 28">
              <a:extLst>
                <a:ext uri="{FF2B5EF4-FFF2-40B4-BE49-F238E27FC236}">
                  <a16:creationId xmlns:a16="http://schemas.microsoft.com/office/drawing/2014/main" xmlns="" id="{E4451A91-7702-49D3-9952-9370D40C6058}"/>
                </a:ext>
              </a:extLst>
            </p:cNvPr>
            <p:cNvSpPr/>
            <p:nvPr/>
          </p:nvSpPr>
          <p:spPr>
            <a:xfrm>
              <a:off x="4897146" y="3259793"/>
              <a:ext cx="800219" cy="830997"/>
            </a:xfrm>
            <a:prstGeom prst="rect">
              <a:avLst/>
            </a:prstGeom>
          </p:spPr>
          <p:txBody>
            <a:bodyPr wrap="none">
              <a:spAutoFit/>
            </a:bodyPr>
            <a:lstStyle/>
            <a:p>
              <a:r>
                <a:rPr lang="zh-CN" altLang="en-US" sz="2400" dirty="0">
                  <a:solidFill>
                    <a:prstClr val="black"/>
                  </a:solidFill>
                </a:rPr>
                <a:t>坚定</a:t>
              </a:r>
              <a:endParaRPr lang="en-US" altLang="zh-CN" sz="2400" dirty="0">
                <a:solidFill>
                  <a:prstClr val="black"/>
                </a:solidFill>
              </a:endParaRPr>
            </a:p>
            <a:p>
              <a:r>
                <a:rPr lang="zh-CN" altLang="en-US" sz="2400" dirty="0">
                  <a:solidFill>
                    <a:prstClr val="black"/>
                  </a:solidFill>
                </a:rPr>
                <a:t>支持</a:t>
              </a:r>
              <a:endParaRPr lang="zh-CN" altLang="en-US" dirty="0"/>
            </a:p>
          </p:txBody>
        </p:sp>
      </p:grpSp>
      <p:sp>
        <p:nvSpPr>
          <p:cNvPr id="4" name="矩形 3">
            <a:extLst>
              <a:ext uri="{FF2B5EF4-FFF2-40B4-BE49-F238E27FC236}">
                <a16:creationId xmlns:a16="http://schemas.microsoft.com/office/drawing/2014/main" xmlns="" id="{DFCEA5EE-7F76-4FD7-8409-43149CC68383}"/>
              </a:ext>
            </a:extLst>
          </p:cNvPr>
          <p:cNvSpPr/>
          <p:nvPr/>
        </p:nvSpPr>
        <p:spPr>
          <a:xfrm>
            <a:off x="5095404" y="4104804"/>
            <a:ext cx="2088493" cy="2118529"/>
          </a:xfrm>
          <a:prstGeom prst="rect">
            <a:avLst/>
          </a:prstGeom>
        </p:spPr>
        <p:txBody>
          <a:bodyPr wrap="square">
            <a:spAutoFit/>
          </a:bodyPr>
          <a:lstStyle/>
          <a:p>
            <a:pPr algn="just">
              <a:lnSpc>
                <a:spcPct val="150000"/>
              </a:lnSpc>
            </a:pPr>
            <a:r>
              <a:rPr lang="zh-CN" altLang="en-US" sz="2400" dirty="0">
                <a:solidFill>
                  <a:prstClr val="black"/>
                </a:solidFill>
              </a:rPr>
              <a:t>思想和实际相符合，主观和客观相符合</a:t>
            </a:r>
          </a:p>
          <a:p>
            <a:pPr algn="just">
              <a:lnSpc>
                <a:spcPct val="150000"/>
              </a:lnSpc>
            </a:pPr>
            <a:endParaRPr lang="zh-CN" altLang="en-US" dirty="0"/>
          </a:p>
        </p:txBody>
      </p:sp>
      <p:sp>
        <p:nvSpPr>
          <p:cNvPr id="30" name="矩形 29">
            <a:extLst>
              <a:ext uri="{FF2B5EF4-FFF2-40B4-BE49-F238E27FC236}">
                <a16:creationId xmlns:a16="http://schemas.microsoft.com/office/drawing/2014/main" xmlns="" id="{32EAD15B-13EE-4073-BA55-0A2446E1ACD0}"/>
              </a:ext>
            </a:extLst>
          </p:cNvPr>
          <p:cNvSpPr/>
          <p:nvPr/>
        </p:nvSpPr>
        <p:spPr>
          <a:xfrm>
            <a:off x="2821382" y="4104804"/>
            <a:ext cx="2088493" cy="1134413"/>
          </a:xfrm>
          <a:prstGeom prst="rect">
            <a:avLst/>
          </a:prstGeom>
        </p:spPr>
        <p:txBody>
          <a:bodyPr wrap="square">
            <a:spAutoFit/>
          </a:bodyPr>
          <a:lstStyle/>
          <a:p>
            <a:pPr algn="just">
              <a:lnSpc>
                <a:spcPct val="150000"/>
              </a:lnSpc>
            </a:pPr>
            <a:r>
              <a:rPr lang="zh-CN" altLang="en-US" sz="2400" dirty="0">
                <a:solidFill>
                  <a:prstClr val="black"/>
                </a:solidFill>
              </a:rPr>
              <a:t>实践是检验真理的唯一标准</a:t>
            </a:r>
            <a:endParaRPr lang="zh-CN" altLang="en-US" dirty="0"/>
          </a:p>
        </p:txBody>
      </p:sp>
      <p:sp>
        <p:nvSpPr>
          <p:cNvPr id="31" name="矩形 30">
            <a:extLst>
              <a:ext uri="{FF2B5EF4-FFF2-40B4-BE49-F238E27FC236}">
                <a16:creationId xmlns:a16="http://schemas.microsoft.com/office/drawing/2014/main" xmlns="" id="{3F062A5E-0470-4D83-9F03-9E7CF89314D9}"/>
              </a:ext>
            </a:extLst>
          </p:cNvPr>
          <p:cNvSpPr/>
          <p:nvPr/>
        </p:nvSpPr>
        <p:spPr>
          <a:xfrm>
            <a:off x="461622" y="4104804"/>
            <a:ext cx="2088493" cy="1134413"/>
          </a:xfrm>
          <a:prstGeom prst="rect">
            <a:avLst/>
          </a:prstGeom>
        </p:spPr>
        <p:txBody>
          <a:bodyPr wrap="square">
            <a:spAutoFit/>
          </a:bodyPr>
          <a:lstStyle/>
          <a:p>
            <a:pPr algn="just">
              <a:lnSpc>
                <a:spcPct val="150000"/>
              </a:lnSpc>
            </a:pPr>
            <a:r>
              <a:rPr lang="zh-CN" altLang="en-US" sz="2400" dirty="0">
                <a:solidFill>
                  <a:prstClr val="black"/>
                </a:solidFill>
              </a:rPr>
              <a:t>真理标准问题大讨论</a:t>
            </a:r>
            <a:endParaRPr lang="zh-CN" altLang="en-US" dirty="0"/>
          </a:p>
        </p:txBody>
      </p:sp>
      <p:sp>
        <p:nvSpPr>
          <p:cNvPr id="33" name="矩形 4">
            <a:extLst>
              <a:ext uri="{FF2B5EF4-FFF2-40B4-BE49-F238E27FC236}">
                <a16:creationId xmlns:a16="http://schemas.microsoft.com/office/drawing/2014/main" xmlns="" id="{5C4989A0-C2F3-4132-869C-08546EB42E5C}"/>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科学实践观的丰富发展</a:t>
            </a:r>
          </a:p>
        </p:txBody>
      </p:sp>
    </p:spTree>
    <p:extLst>
      <p:ext uri="{BB962C8B-B14F-4D97-AF65-F5344CB8AC3E}">
        <p14:creationId xmlns:p14="http://schemas.microsoft.com/office/powerpoint/2010/main" val="3430192718"/>
      </p:ext>
    </p:extLst>
  </p:cSld>
  <p:clrMapOvr>
    <a:masterClrMapping/>
  </p:clrMapOvr>
  <p:transition spd="med">
    <p:pull/>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25">
            <a:extLst>
              <a:ext uri="{FF2B5EF4-FFF2-40B4-BE49-F238E27FC236}">
                <a16:creationId xmlns:a16="http://schemas.microsoft.com/office/drawing/2014/main" xmlns="" id="{5CCD9F58-99F4-4ABE-87A8-F7A9A3F5ECDF}"/>
              </a:ext>
            </a:extLst>
          </p:cNvPr>
          <p:cNvSpPr/>
          <p:nvPr/>
        </p:nvSpPr>
        <p:spPr>
          <a:xfrm>
            <a:off x="3408902" y="2147456"/>
            <a:ext cx="8166961" cy="4322618"/>
          </a:xfrm>
          <a:prstGeom prst="roundRect">
            <a:avLst>
              <a:gd name="adj" fmla="val 1667"/>
            </a:avLst>
          </a:prstGeom>
          <a:noFill/>
          <a:ln w="19050" cap="flat" cmpd="sng" algn="ctr">
            <a:solidFill>
              <a:schemeClr val="bg1">
                <a:lumMod val="75000"/>
              </a:schemeClr>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530" name="矩形 16">
            <a:extLst>
              <a:ext uri="{FF2B5EF4-FFF2-40B4-BE49-F238E27FC236}">
                <a16:creationId xmlns:a16="http://schemas.microsoft.com/office/drawing/2014/main" xmlns="" id="{68A7C132-807F-4FB5-BB0B-7AC711B119AE}"/>
              </a:ext>
            </a:extLst>
          </p:cNvPr>
          <p:cNvSpPr>
            <a:spLocks noChangeArrowheads="1"/>
          </p:cNvSpPr>
          <p:nvPr/>
        </p:nvSpPr>
        <p:spPr bwMode="auto">
          <a:xfrm>
            <a:off x="310037" y="3903124"/>
            <a:ext cx="325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何谓实事求是？</a:t>
            </a:r>
            <a:endParaRPr kumimoji="0" lang="en-US" altLang="zh-CN" sz="32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xmlns="" id="{AF0D081A-A4DC-448C-89C7-5CC86AC969D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3" name="矩形: 圆角 12">
            <a:extLst>
              <a:ext uri="{FF2B5EF4-FFF2-40B4-BE49-F238E27FC236}">
                <a16:creationId xmlns:a16="http://schemas.microsoft.com/office/drawing/2014/main" xmlns="" id="{468157CF-33D0-4B80-8151-83A8C2D52288}"/>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grpSp>
        <p:nvGrpSpPr>
          <p:cNvPr id="5" name="组合 4">
            <a:extLst>
              <a:ext uri="{FF2B5EF4-FFF2-40B4-BE49-F238E27FC236}">
                <a16:creationId xmlns:a16="http://schemas.microsoft.com/office/drawing/2014/main" xmlns="" id="{2BA3D66C-E339-4371-B929-88F405B2AAA1}"/>
              </a:ext>
            </a:extLst>
          </p:cNvPr>
          <p:cNvGrpSpPr/>
          <p:nvPr/>
        </p:nvGrpSpPr>
        <p:grpSpPr>
          <a:xfrm>
            <a:off x="4031559" y="3017389"/>
            <a:ext cx="7116895" cy="2257741"/>
            <a:chOff x="1343778" y="3221375"/>
            <a:chExt cx="7116895" cy="2257741"/>
          </a:xfrm>
        </p:grpSpPr>
        <p:grpSp>
          <p:nvGrpSpPr>
            <p:cNvPr id="4" name="组合 3">
              <a:extLst>
                <a:ext uri="{FF2B5EF4-FFF2-40B4-BE49-F238E27FC236}">
                  <a16:creationId xmlns:a16="http://schemas.microsoft.com/office/drawing/2014/main" xmlns="" id="{5CFD9036-C412-488D-A1A1-A12584C3278D}"/>
                </a:ext>
              </a:extLst>
            </p:cNvPr>
            <p:cNvGrpSpPr/>
            <p:nvPr/>
          </p:nvGrpSpPr>
          <p:grpSpPr>
            <a:xfrm>
              <a:off x="1343778" y="3221375"/>
              <a:ext cx="7116895" cy="2257741"/>
              <a:chOff x="1343778" y="3221375"/>
              <a:chExt cx="7116895" cy="2257741"/>
            </a:xfrm>
          </p:grpSpPr>
          <p:grpSp>
            <p:nvGrpSpPr>
              <p:cNvPr id="3" name="组合 2">
                <a:extLst>
                  <a:ext uri="{FF2B5EF4-FFF2-40B4-BE49-F238E27FC236}">
                    <a16:creationId xmlns:a16="http://schemas.microsoft.com/office/drawing/2014/main" xmlns="" id="{414CC7B8-291F-4D73-94EB-88047BE21E5F}"/>
                  </a:ext>
                </a:extLst>
              </p:cNvPr>
              <p:cNvGrpSpPr/>
              <p:nvPr/>
            </p:nvGrpSpPr>
            <p:grpSpPr>
              <a:xfrm>
                <a:off x="1343778" y="3221375"/>
                <a:ext cx="7116895" cy="2257741"/>
                <a:chOff x="1343778" y="3221375"/>
                <a:chExt cx="7116895" cy="2257741"/>
              </a:xfrm>
              <a:solidFill>
                <a:srgbClr val="AB6040"/>
              </a:solidFill>
            </p:grpSpPr>
            <p:sp>
              <p:nvSpPr>
                <p:cNvPr id="14" name="Freeform 24">
                  <a:extLst>
                    <a:ext uri="{FF2B5EF4-FFF2-40B4-BE49-F238E27FC236}">
                      <a16:creationId xmlns:a16="http://schemas.microsoft.com/office/drawing/2014/main" xmlns="" id="{05576D70-CD13-48E6-AD99-8E7894CA0BBC}"/>
                    </a:ext>
                  </a:extLst>
                </p:cNvPr>
                <p:cNvSpPr>
                  <a:spLocks/>
                </p:cNvSpPr>
                <p:nvPr/>
              </p:nvSpPr>
              <p:spPr bwMode="auto">
                <a:xfrm rot="16200000">
                  <a:off x="8323954" y="4278750"/>
                  <a:ext cx="137974" cy="135465"/>
                </a:xfrm>
                <a:custGeom>
                  <a:avLst/>
                  <a:gdLst>
                    <a:gd name="T0" fmla="*/ 48 w 55"/>
                    <a:gd name="T1" fmla="*/ 54 h 54"/>
                    <a:gd name="T2" fmla="*/ 0 w 55"/>
                    <a:gd name="T3" fmla="*/ 7 h 54"/>
                    <a:gd name="T4" fmla="*/ 7 w 55"/>
                    <a:gd name="T5" fmla="*/ 0 h 54"/>
                    <a:gd name="T6" fmla="*/ 55 w 55"/>
                    <a:gd name="T7" fmla="*/ 47 h 54"/>
                    <a:gd name="T8" fmla="*/ 48 w 55"/>
                    <a:gd name="T9" fmla="*/ 54 h 54"/>
                  </a:gdLst>
                  <a:ahLst/>
                  <a:cxnLst>
                    <a:cxn ang="0">
                      <a:pos x="T0" y="T1"/>
                    </a:cxn>
                    <a:cxn ang="0">
                      <a:pos x="T2" y="T3"/>
                    </a:cxn>
                    <a:cxn ang="0">
                      <a:pos x="T4" y="T5"/>
                    </a:cxn>
                    <a:cxn ang="0">
                      <a:pos x="T6" y="T7"/>
                    </a:cxn>
                    <a:cxn ang="0">
                      <a:pos x="T8" y="T9"/>
                    </a:cxn>
                  </a:cxnLst>
                  <a:rect l="0" t="0" r="r" b="b"/>
                  <a:pathLst>
                    <a:path w="55" h="54">
                      <a:moveTo>
                        <a:pt x="48" y="54"/>
                      </a:moveTo>
                      <a:lnTo>
                        <a:pt x="0" y="7"/>
                      </a:lnTo>
                      <a:lnTo>
                        <a:pt x="7" y="0"/>
                      </a:lnTo>
                      <a:lnTo>
                        <a:pt x="55" y="47"/>
                      </a:lnTo>
                      <a:lnTo>
                        <a:pt x="48" y="54"/>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6" name="Freeform 25">
                  <a:extLst>
                    <a:ext uri="{FF2B5EF4-FFF2-40B4-BE49-F238E27FC236}">
                      <a16:creationId xmlns:a16="http://schemas.microsoft.com/office/drawing/2014/main" xmlns="" id="{CDAEA2CB-6BF4-4533-8D88-D493A8B73143}"/>
                    </a:ext>
                  </a:extLst>
                </p:cNvPr>
                <p:cNvSpPr>
                  <a:spLocks noEditPoints="1"/>
                </p:cNvSpPr>
                <p:nvPr/>
              </p:nvSpPr>
              <p:spPr bwMode="auto">
                <a:xfrm rot="16200000">
                  <a:off x="6737266" y="3991516"/>
                  <a:ext cx="963302" cy="2011896"/>
                </a:xfrm>
                <a:custGeom>
                  <a:avLst/>
                  <a:gdLst>
                    <a:gd name="T0" fmla="*/ 158 w 161"/>
                    <a:gd name="T1" fmla="*/ 339 h 339"/>
                    <a:gd name="T2" fmla="*/ 139 w 161"/>
                    <a:gd name="T3" fmla="*/ 320 h 339"/>
                    <a:gd name="T4" fmla="*/ 142 w 161"/>
                    <a:gd name="T5" fmla="*/ 317 h 339"/>
                    <a:gd name="T6" fmla="*/ 161 w 161"/>
                    <a:gd name="T7" fmla="*/ 336 h 339"/>
                    <a:gd name="T8" fmla="*/ 158 w 161"/>
                    <a:gd name="T9" fmla="*/ 339 h 339"/>
                    <a:gd name="T10" fmla="*/ 120 w 161"/>
                    <a:gd name="T11" fmla="*/ 301 h 339"/>
                    <a:gd name="T12" fmla="*/ 100 w 161"/>
                    <a:gd name="T13" fmla="*/ 281 h 339"/>
                    <a:gd name="T14" fmla="*/ 103 w 161"/>
                    <a:gd name="T15" fmla="*/ 278 h 339"/>
                    <a:gd name="T16" fmla="*/ 123 w 161"/>
                    <a:gd name="T17" fmla="*/ 298 h 339"/>
                    <a:gd name="T18" fmla="*/ 120 w 161"/>
                    <a:gd name="T19" fmla="*/ 301 h 339"/>
                    <a:gd name="T20" fmla="*/ 81 w 161"/>
                    <a:gd name="T21" fmla="*/ 262 h 339"/>
                    <a:gd name="T22" fmla="*/ 62 w 161"/>
                    <a:gd name="T23" fmla="*/ 243 h 339"/>
                    <a:gd name="T24" fmla="*/ 65 w 161"/>
                    <a:gd name="T25" fmla="*/ 240 h 339"/>
                    <a:gd name="T26" fmla="*/ 84 w 161"/>
                    <a:gd name="T27" fmla="*/ 259 h 339"/>
                    <a:gd name="T28" fmla="*/ 81 w 161"/>
                    <a:gd name="T29" fmla="*/ 262 h 339"/>
                    <a:gd name="T30" fmla="*/ 42 w 161"/>
                    <a:gd name="T31" fmla="*/ 223 h 339"/>
                    <a:gd name="T32" fmla="*/ 23 w 161"/>
                    <a:gd name="T33" fmla="*/ 204 h 339"/>
                    <a:gd name="T34" fmla="*/ 26 w 161"/>
                    <a:gd name="T35" fmla="*/ 201 h 339"/>
                    <a:gd name="T36" fmla="*/ 45 w 161"/>
                    <a:gd name="T37" fmla="*/ 220 h 339"/>
                    <a:gd name="T38" fmla="*/ 42 w 161"/>
                    <a:gd name="T39" fmla="*/ 223 h 339"/>
                    <a:gd name="T40" fmla="*/ 4 w 161"/>
                    <a:gd name="T41" fmla="*/ 184 h 339"/>
                    <a:gd name="T42" fmla="*/ 0 w 161"/>
                    <a:gd name="T43" fmla="*/ 169 h 339"/>
                    <a:gd name="T44" fmla="*/ 4 w 161"/>
                    <a:gd name="T45" fmla="*/ 155 h 339"/>
                    <a:gd name="T46" fmla="*/ 8 w 161"/>
                    <a:gd name="T47" fmla="*/ 157 h 339"/>
                    <a:gd name="T48" fmla="*/ 5 w 161"/>
                    <a:gd name="T49" fmla="*/ 169 h 339"/>
                    <a:gd name="T50" fmla="*/ 8 w 161"/>
                    <a:gd name="T51" fmla="*/ 181 h 339"/>
                    <a:gd name="T52" fmla="*/ 4 w 161"/>
                    <a:gd name="T53" fmla="*/ 184 h 339"/>
                    <a:gd name="T54" fmla="*/ 26 w 161"/>
                    <a:gd name="T55" fmla="*/ 138 h 339"/>
                    <a:gd name="T56" fmla="*/ 23 w 161"/>
                    <a:gd name="T57" fmla="*/ 135 h 339"/>
                    <a:gd name="T58" fmla="*/ 42 w 161"/>
                    <a:gd name="T59" fmla="*/ 115 h 339"/>
                    <a:gd name="T60" fmla="*/ 45 w 161"/>
                    <a:gd name="T61" fmla="*/ 118 h 339"/>
                    <a:gd name="T62" fmla="*/ 26 w 161"/>
                    <a:gd name="T63" fmla="*/ 138 h 339"/>
                    <a:gd name="T64" fmla="*/ 65 w 161"/>
                    <a:gd name="T65" fmla="*/ 99 h 339"/>
                    <a:gd name="T66" fmla="*/ 62 w 161"/>
                    <a:gd name="T67" fmla="*/ 96 h 339"/>
                    <a:gd name="T68" fmla="*/ 81 w 161"/>
                    <a:gd name="T69" fmla="*/ 77 h 339"/>
                    <a:gd name="T70" fmla="*/ 84 w 161"/>
                    <a:gd name="T71" fmla="*/ 80 h 339"/>
                    <a:gd name="T72" fmla="*/ 65 w 161"/>
                    <a:gd name="T73" fmla="*/ 99 h 339"/>
                    <a:gd name="T74" fmla="*/ 103 w 161"/>
                    <a:gd name="T75" fmla="*/ 61 h 339"/>
                    <a:gd name="T76" fmla="*/ 100 w 161"/>
                    <a:gd name="T77" fmla="*/ 58 h 339"/>
                    <a:gd name="T78" fmla="*/ 120 w 161"/>
                    <a:gd name="T79" fmla="*/ 38 h 339"/>
                    <a:gd name="T80" fmla="*/ 123 w 161"/>
                    <a:gd name="T81" fmla="*/ 41 h 339"/>
                    <a:gd name="T82" fmla="*/ 103 w 161"/>
                    <a:gd name="T83" fmla="*/ 61 h 339"/>
                    <a:gd name="T84" fmla="*/ 142 w 161"/>
                    <a:gd name="T85" fmla="*/ 22 h 339"/>
                    <a:gd name="T86" fmla="*/ 139 w 161"/>
                    <a:gd name="T87" fmla="*/ 19 h 339"/>
                    <a:gd name="T88" fmla="*/ 158 w 161"/>
                    <a:gd name="T89" fmla="*/ 0 h 339"/>
                    <a:gd name="T90" fmla="*/ 161 w 161"/>
                    <a:gd name="T91" fmla="*/ 3 h 339"/>
                    <a:gd name="T92" fmla="*/ 142 w 161"/>
                    <a:gd name="T93" fmla="*/ 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339">
                      <a:moveTo>
                        <a:pt x="158" y="339"/>
                      </a:moveTo>
                      <a:cubicBezTo>
                        <a:pt x="139" y="320"/>
                        <a:pt x="139" y="320"/>
                        <a:pt x="139" y="320"/>
                      </a:cubicBezTo>
                      <a:cubicBezTo>
                        <a:pt x="142" y="317"/>
                        <a:pt x="142" y="317"/>
                        <a:pt x="142" y="317"/>
                      </a:cubicBezTo>
                      <a:cubicBezTo>
                        <a:pt x="161" y="336"/>
                        <a:pt x="161" y="336"/>
                        <a:pt x="161" y="336"/>
                      </a:cubicBezTo>
                      <a:lnTo>
                        <a:pt x="158" y="339"/>
                      </a:lnTo>
                      <a:close/>
                      <a:moveTo>
                        <a:pt x="120" y="301"/>
                      </a:moveTo>
                      <a:cubicBezTo>
                        <a:pt x="100" y="281"/>
                        <a:pt x="100" y="281"/>
                        <a:pt x="100" y="281"/>
                      </a:cubicBezTo>
                      <a:cubicBezTo>
                        <a:pt x="103" y="278"/>
                        <a:pt x="103" y="278"/>
                        <a:pt x="103" y="278"/>
                      </a:cubicBezTo>
                      <a:cubicBezTo>
                        <a:pt x="123" y="298"/>
                        <a:pt x="123" y="298"/>
                        <a:pt x="123" y="298"/>
                      </a:cubicBezTo>
                      <a:lnTo>
                        <a:pt x="120" y="301"/>
                      </a:lnTo>
                      <a:close/>
                      <a:moveTo>
                        <a:pt x="81" y="262"/>
                      </a:moveTo>
                      <a:cubicBezTo>
                        <a:pt x="62" y="243"/>
                        <a:pt x="62" y="243"/>
                        <a:pt x="62" y="243"/>
                      </a:cubicBezTo>
                      <a:cubicBezTo>
                        <a:pt x="65" y="240"/>
                        <a:pt x="65" y="240"/>
                        <a:pt x="65" y="240"/>
                      </a:cubicBezTo>
                      <a:cubicBezTo>
                        <a:pt x="84" y="259"/>
                        <a:pt x="84" y="259"/>
                        <a:pt x="84" y="259"/>
                      </a:cubicBezTo>
                      <a:lnTo>
                        <a:pt x="81" y="262"/>
                      </a:lnTo>
                      <a:close/>
                      <a:moveTo>
                        <a:pt x="42" y="223"/>
                      </a:moveTo>
                      <a:cubicBezTo>
                        <a:pt x="23" y="204"/>
                        <a:pt x="23" y="204"/>
                        <a:pt x="23" y="204"/>
                      </a:cubicBezTo>
                      <a:cubicBezTo>
                        <a:pt x="26" y="201"/>
                        <a:pt x="26" y="201"/>
                        <a:pt x="26" y="201"/>
                      </a:cubicBezTo>
                      <a:cubicBezTo>
                        <a:pt x="45" y="220"/>
                        <a:pt x="45" y="220"/>
                        <a:pt x="45" y="220"/>
                      </a:cubicBezTo>
                      <a:lnTo>
                        <a:pt x="42" y="223"/>
                      </a:lnTo>
                      <a:close/>
                      <a:moveTo>
                        <a:pt x="4" y="184"/>
                      </a:moveTo>
                      <a:cubicBezTo>
                        <a:pt x="2" y="179"/>
                        <a:pt x="0" y="174"/>
                        <a:pt x="0" y="169"/>
                      </a:cubicBezTo>
                      <a:cubicBezTo>
                        <a:pt x="0" y="164"/>
                        <a:pt x="2" y="160"/>
                        <a:pt x="4" y="155"/>
                      </a:cubicBezTo>
                      <a:cubicBezTo>
                        <a:pt x="8" y="157"/>
                        <a:pt x="8" y="157"/>
                        <a:pt x="8" y="157"/>
                      </a:cubicBezTo>
                      <a:cubicBezTo>
                        <a:pt x="6" y="161"/>
                        <a:pt x="5" y="165"/>
                        <a:pt x="5" y="169"/>
                      </a:cubicBezTo>
                      <a:cubicBezTo>
                        <a:pt x="5" y="174"/>
                        <a:pt x="6" y="178"/>
                        <a:pt x="8" y="181"/>
                      </a:cubicBezTo>
                      <a:lnTo>
                        <a:pt x="4" y="184"/>
                      </a:lnTo>
                      <a:close/>
                      <a:moveTo>
                        <a:pt x="26" y="138"/>
                      </a:moveTo>
                      <a:cubicBezTo>
                        <a:pt x="23" y="135"/>
                        <a:pt x="23" y="135"/>
                        <a:pt x="23" y="135"/>
                      </a:cubicBezTo>
                      <a:cubicBezTo>
                        <a:pt x="42" y="115"/>
                        <a:pt x="42" y="115"/>
                        <a:pt x="42" y="115"/>
                      </a:cubicBezTo>
                      <a:cubicBezTo>
                        <a:pt x="45" y="118"/>
                        <a:pt x="45" y="118"/>
                        <a:pt x="45" y="118"/>
                      </a:cubicBezTo>
                      <a:lnTo>
                        <a:pt x="26" y="138"/>
                      </a:lnTo>
                      <a:close/>
                      <a:moveTo>
                        <a:pt x="65" y="99"/>
                      </a:moveTo>
                      <a:cubicBezTo>
                        <a:pt x="62" y="96"/>
                        <a:pt x="62" y="96"/>
                        <a:pt x="62" y="96"/>
                      </a:cubicBezTo>
                      <a:cubicBezTo>
                        <a:pt x="81" y="77"/>
                        <a:pt x="81" y="77"/>
                        <a:pt x="81" y="77"/>
                      </a:cubicBezTo>
                      <a:cubicBezTo>
                        <a:pt x="84" y="80"/>
                        <a:pt x="84" y="80"/>
                        <a:pt x="84" y="80"/>
                      </a:cubicBezTo>
                      <a:lnTo>
                        <a:pt x="65" y="99"/>
                      </a:lnTo>
                      <a:close/>
                      <a:moveTo>
                        <a:pt x="103" y="61"/>
                      </a:moveTo>
                      <a:cubicBezTo>
                        <a:pt x="100" y="58"/>
                        <a:pt x="100" y="58"/>
                        <a:pt x="100" y="58"/>
                      </a:cubicBezTo>
                      <a:cubicBezTo>
                        <a:pt x="120" y="38"/>
                        <a:pt x="120" y="38"/>
                        <a:pt x="120" y="38"/>
                      </a:cubicBezTo>
                      <a:cubicBezTo>
                        <a:pt x="123" y="41"/>
                        <a:pt x="123" y="41"/>
                        <a:pt x="123" y="41"/>
                      </a:cubicBezTo>
                      <a:lnTo>
                        <a:pt x="103" y="61"/>
                      </a:lnTo>
                      <a:close/>
                      <a:moveTo>
                        <a:pt x="142" y="22"/>
                      </a:moveTo>
                      <a:cubicBezTo>
                        <a:pt x="139" y="19"/>
                        <a:pt x="139" y="19"/>
                        <a:pt x="139" y="19"/>
                      </a:cubicBezTo>
                      <a:cubicBezTo>
                        <a:pt x="158" y="0"/>
                        <a:pt x="158" y="0"/>
                        <a:pt x="158" y="0"/>
                      </a:cubicBezTo>
                      <a:cubicBezTo>
                        <a:pt x="161" y="3"/>
                        <a:pt x="161" y="3"/>
                        <a:pt x="161" y="3"/>
                      </a:cubicBezTo>
                      <a:lnTo>
                        <a:pt x="142" y="22"/>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7" name="Freeform 27">
                  <a:extLst>
                    <a:ext uri="{FF2B5EF4-FFF2-40B4-BE49-F238E27FC236}">
                      <a16:creationId xmlns:a16="http://schemas.microsoft.com/office/drawing/2014/main" xmlns="" id="{136AB72A-3E7E-4140-88D6-DD6525BA7541}"/>
                    </a:ext>
                  </a:extLst>
                </p:cNvPr>
                <p:cNvSpPr>
                  <a:spLocks noEditPoints="1"/>
                </p:cNvSpPr>
                <p:nvPr/>
              </p:nvSpPr>
              <p:spPr bwMode="auto">
                <a:xfrm rot="16200000">
                  <a:off x="4390470" y="2693315"/>
                  <a:ext cx="960793" cy="2016913"/>
                </a:xfrm>
                <a:custGeom>
                  <a:avLst/>
                  <a:gdLst>
                    <a:gd name="T0" fmla="*/ 3 w 161"/>
                    <a:gd name="T1" fmla="*/ 340 h 340"/>
                    <a:gd name="T2" fmla="*/ 0 w 161"/>
                    <a:gd name="T3" fmla="*/ 337 h 340"/>
                    <a:gd name="T4" fmla="*/ 19 w 161"/>
                    <a:gd name="T5" fmla="*/ 318 h 340"/>
                    <a:gd name="T6" fmla="*/ 22 w 161"/>
                    <a:gd name="T7" fmla="*/ 321 h 340"/>
                    <a:gd name="T8" fmla="*/ 3 w 161"/>
                    <a:gd name="T9" fmla="*/ 340 h 340"/>
                    <a:gd name="T10" fmla="*/ 42 w 161"/>
                    <a:gd name="T11" fmla="*/ 301 h 340"/>
                    <a:gd name="T12" fmla="*/ 39 w 161"/>
                    <a:gd name="T13" fmla="*/ 298 h 340"/>
                    <a:gd name="T14" fmla="*/ 58 w 161"/>
                    <a:gd name="T15" fmla="*/ 279 h 340"/>
                    <a:gd name="T16" fmla="*/ 61 w 161"/>
                    <a:gd name="T17" fmla="*/ 282 h 340"/>
                    <a:gd name="T18" fmla="*/ 42 w 161"/>
                    <a:gd name="T19" fmla="*/ 301 h 340"/>
                    <a:gd name="T20" fmla="*/ 80 w 161"/>
                    <a:gd name="T21" fmla="*/ 263 h 340"/>
                    <a:gd name="T22" fmla="*/ 77 w 161"/>
                    <a:gd name="T23" fmla="*/ 260 h 340"/>
                    <a:gd name="T24" fmla="*/ 97 w 161"/>
                    <a:gd name="T25" fmla="*/ 240 h 340"/>
                    <a:gd name="T26" fmla="*/ 100 w 161"/>
                    <a:gd name="T27" fmla="*/ 243 h 340"/>
                    <a:gd name="T28" fmla="*/ 80 w 161"/>
                    <a:gd name="T29" fmla="*/ 263 h 340"/>
                    <a:gd name="T30" fmla="*/ 119 w 161"/>
                    <a:gd name="T31" fmla="*/ 224 h 340"/>
                    <a:gd name="T32" fmla="*/ 116 w 161"/>
                    <a:gd name="T33" fmla="*/ 221 h 340"/>
                    <a:gd name="T34" fmla="*/ 135 w 161"/>
                    <a:gd name="T35" fmla="*/ 202 h 340"/>
                    <a:gd name="T36" fmla="*/ 138 w 161"/>
                    <a:gd name="T37" fmla="*/ 205 h 340"/>
                    <a:gd name="T38" fmla="*/ 119 w 161"/>
                    <a:gd name="T39" fmla="*/ 224 h 340"/>
                    <a:gd name="T40" fmla="*/ 157 w 161"/>
                    <a:gd name="T41" fmla="*/ 184 h 340"/>
                    <a:gd name="T42" fmla="*/ 153 w 161"/>
                    <a:gd name="T43" fmla="*/ 182 h 340"/>
                    <a:gd name="T44" fmla="*/ 156 w 161"/>
                    <a:gd name="T45" fmla="*/ 170 h 340"/>
                    <a:gd name="T46" fmla="*/ 153 w 161"/>
                    <a:gd name="T47" fmla="*/ 158 h 340"/>
                    <a:gd name="T48" fmla="*/ 157 w 161"/>
                    <a:gd name="T49" fmla="*/ 156 h 340"/>
                    <a:gd name="T50" fmla="*/ 161 w 161"/>
                    <a:gd name="T51" fmla="*/ 170 h 340"/>
                    <a:gd name="T52" fmla="*/ 157 w 161"/>
                    <a:gd name="T53" fmla="*/ 184 h 340"/>
                    <a:gd name="T54" fmla="*/ 135 w 161"/>
                    <a:gd name="T55" fmla="*/ 139 h 340"/>
                    <a:gd name="T56" fmla="*/ 116 w 161"/>
                    <a:gd name="T57" fmla="*/ 119 h 340"/>
                    <a:gd name="T58" fmla="*/ 119 w 161"/>
                    <a:gd name="T59" fmla="*/ 116 h 340"/>
                    <a:gd name="T60" fmla="*/ 138 w 161"/>
                    <a:gd name="T61" fmla="*/ 136 h 340"/>
                    <a:gd name="T62" fmla="*/ 135 w 161"/>
                    <a:gd name="T63" fmla="*/ 139 h 340"/>
                    <a:gd name="T64" fmla="*/ 97 w 161"/>
                    <a:gd name="T65" fmla="*/ 100 h 340"/>
                    <a:gd name="T66" fmla="*/ 77 w 161"/>
                    <a:gd name="T67" fmla="*/ 81 h 340"/>
                    <a:gd name="T68" fmla="*/ 80 w 161"/>
                    <a:gd name="T69" fmla="*/ 78 h 340"/>
                    <a:gd name="T70" fmla="*/ 100 w 161"/>
                    <a:gd name="T71" fmla="*/ 97 h 340"/>
                    <a:gd name="T72" fmla="*/ 97 w 161"/>
                    <a:gd name="T73" fmla="*/ 100 h 340"/>
                    <a:gd name="T74" fmla="*/ 58 w 161"/>
                    <a:gd name="T75" fmla="*/ 61 h 340"/>
                    <a:gd name="T76" fmla="*/ 39 w 161"/>
                    <a:gd name="T77" fmla="*/ 42 h 340"/>
                    <a:gd name="T78" fmla="*/ 42 w 161"/>
                    <a:gd name="T79" fmla="*/ 39 h 340"/>
                    <a:gd name="T80" fmla="*/ 61 w 161"/>
                    <a:gd name="T81" fmla="*/ 58 h 340"/>
                    <a:gd name="T82" fmla="*/ 58 w 161"/>
                    <a:gd name="T83" fmla="*/ 61 h 340"/>
                    <a:gd name="T84" fmla="*/ 19 w 161"/>
                    <a:gd name="T85" fmla="*/ 23 h 340"/>
                    <a:gd name="T86" fmla="*/ 0 w 161"/>
                    <a:gd name="T87" fmla="*/ 3 h 340"/>
                    <a:gd name="T88" fmla="*/ 3 w 161"/>
                    <a:gd name="T89" fmla="*/ 0 h 340"/>
                    <a:gd name="T90" fmla="*/ 22 w 161"/>
                    <a:gd name="T91" fmla="*/ 20 h 340"/>
                    <a:gd name="T92" fmla="*/ 19 w 161"/>
                    <a:gd name="T93" fmla="*/ 2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340">
                      <a:moveTo>
                        <a:pt x="3" y="340"/>
                      </a:moveTo>
                      <a:cubicBezTo>
                        <a:pt x="0" y="337"/>
                        <a:pt x="0" y="337"/>
                        <a:pt x="0" y="337"/>
                      </a:cubicBezTo>
                      <a:cubicBezTo>
                        <a:pt x="19" y="318"/>
                        <a:pt x="19" y="318"/>
                        <a:pt x="19" y="318"/>
                      </a:cubicBezTo>
                      <a:cubicBezTo>
                        <a:pt x="22" y="321"/>
                        <a:pt x="22" y="321"/>
                        <a:pt x="22" y="321"/>
                      </a:cubicBezTo>
                      <a:lnTo>
                        <a:pt x="3" y="340"/>
                      </a:lnTo>
                      <a:close/>
                      <a:moveTo>
                        <a:pt x="42" y="301"/>
                      </a:moveTo>
                      <a:cubicBezTo>
                        <a:pt x="39" y="298"/>
                        <a:pt x="39" y="298"/>
                        <a:pt x="39" y="298"/>
                      </a:cubicBezTo>
                      <a:cubicBezTo>
                        <a:pt x="58" y="279"/>
                        <a:pt x="58" y="279"/>
                        <a:pt x="58" y="279"/>
                      </a:cubicBezTo>
                      <a:cubicBezTo>
                        <a:pt x="61" y="282"/>
                        <a:pt x="61" y="282"/>
                        <a:pt x="61" y="282"/>
                      </a:cubicBezTo>
                      <a:lnTo>
                        <a:pt x="42" y="301"/>
                      </a:lnTo>
                      <a:close/>
                      <a:moveTo>
                        <a:pt x="80" y="263"/>
                      </a:moveTo>
                      <a:cubicBezTo>
                        <a:pt x="77" y="260"/>
                        <a:pt x="77" y="260"/>
                        <a:pt x="77" y="260"/>
                      </a:cubicBezTo>
                      <a:cubicBezTo>
                        <a:pt x="97" y="240"/>
                        <a:pt x="97" y="240"/>
                        <a:pt x="97" y="240"/>
                      </a:cubicBezTo>
                      <a:cubicBezTo>
                        <a:pt x="100" y="243"/>
                        <a:pt x="100" y="243"/>
                        <a:pt x="100" y="243"/>
                      </a:cubicBezTo>
                      <a:lnTo>
                        <a:pt x="80" y="263"/>
                      </a:lnTo>
                      <a:close/>
                      <a:moveTo>
                        <a:pt x="119" y="224"/>
                      </a:moveTo>
                      <a:cubicBezTo>
                        <a:pt x="116" y="221"/>
                        <a:pt x="116" y="221"/>
                        <a:pt x="116" y="221"/>
                      </a:cubicBezTo>
                      <a:cubicBezTo>
                        <a:pt x="135" y="202"/>
                        <a:pt x="135" y="202"/>
                        <a:pt x="135" y="202"/>
                      </a:cubicBezTo>
                      <a:cubicBezTo>
                        <a:pt x="138" y="205"/>
                        <a:pt x="138" y="205"/>
                        <a:pt x="138" y="205"/>
                      </a:cubicBezTo>
                      <a:lnTo>
                        <a:pt x="119" y="224"/>
                      </a:lnTo>
                      <a:close/>
                      <a:moveTo>
                        <a:pt x="157" y="184"/>
                      </a:moveTo>
                      <a:cubicBezTo>
                        <a:pt x="153" y="182"/>
                        <a:pt x="153" y="182"/>
                        <a:pt x="153" y="182"/>
                      </a:cubicBezTo>
                      <a:cubicBezTo>
                        <a:pt x="155" y="179"/>
                        <a:pt x="156" y="174"/>
                        <a:pt x="156" y="170"/>
                      </a:cubicBezTo>
                      <a:cubicBezTo>
                        <a:pt x="156" y="166"/>
                        <a:pt x="155" y="162"/>
                        <a:pt x="153" y="158"/>
                      </a:cubicBezTo>
                      <a:cubicBezTo>
                        <a:pt x="157" y="156"/>
                        <a:pt x="157" y="156"/>
                        <a:pt x="157" y="156"/>
                      </a:cubicBezTo>
                      <a:cubicBezTo>
                        <a:pt x="159" y="160"/>
                        <a:pt x="161" y="165"/>
                        <a:pt x="161" y="170"/>
                      </a:cubicBezTo>
                      <a:cubicBezTo>
                        <a:pt x="161" y="175"/>
                        <a:pt x="159" y="180"/>
                        <a:pt x="157" y="184"/>
                      </a:cubicBezTo>
                      <a:close/>
                      <a:moveTo>
                        <a:pt x="135" y="139"/>
                      </a:moveTo>
                      <a:cubicBezTo>
                        <a:pt x="116" y="119"/>
                        <a:pt x="116" y="119"/>
                        <a:pt x="116" y="119"/>
                      </a:cubicBezTo>
                      <a:cubicBezTo>
                        <a:pt x="119" y="116"/>
                        <a:pt x="119" y="116"/>
                        <a:pt x="119" y="116"/>
                      </a:cubicBezTo>
                      <a:cubicBezTo>
                        <a:pt x="138" y="136"/>
                        <a:pt x="138" y="136"/>
                        <a:pt x="138" y="136"/>
                      </a:cubicBezTo>
                      <a:lnTo>
                        <a:pt x="135" y="139"/>
                      </a:lnTo>
                      <a:close/>
                      <a:moveTo>
                        <a:pt x="97" y="100"/>
                      </a:moveTo>
                      <a:cubicBezTo>
                        <a:pt x="77" y="81"/>
                        <a:pt x="77" y="81"/>
                        <a:pt x="77" y="81"/>
                      </a:cubicBezTo>
                      <a:cubicBezTo>
                        <a:pt x="80" y="78"/>
                        <a:pt x="80" y="78"/>
                        <a:pt x="80" y="78"/>
                      </a:cubicBezTo>
                      <a:cubicBezTo>
                        <a:pt x="100" y="97"/>
                        <a:pt x="100" y="97"/>
                        <a:pt x="100" y="97"/>
                      </a:cubicBezTo>
                      <a:lnTo>
                        <a:pt x="97" y="100"/>
                      </a:lnTo>
                      <a:close/>
                      <a:moveTo>
                        <a:pt x="58" y="61"/>
                      </a:moveTo>
                      <a:cubicBezTo>
                        <a:pt x="39" y="42"/>
                        <a:pt x="39" y="42"/>
                        <a:pt x="39" y="42"/>
                      </a:cubicBezTo>
                      <a:cubicBezTo>
                        <a:pt x="42" y="39"/>
                        <a:pt x="42" y="39"/>
                        <a:pt x="42" y="39"/>
                      </a:cubicBezTo>
                      <a:cubicBezTo>
                        <a:pt x="61" y="58"/>
                        <a:pt x="61" y="58"/>
                        <a:pt x="61" y="58"/>
                      </a:cubicBezTo>
                      <a:lnTo>
                        <a:pt x="58" y="61"/>
                      </a:lnTo>
                      <a:close/>
                      <a:moveTo>
                        <a:pt x="19" y="23"/>
                      </a:moveTo>
                      <a:cubicBezTo>
                        <a:pt x="0" y="3"/>
                        <a:pt x="0" y="3"/>
                        <a:pt x="0" y="3"/>
                      </a:cubicBezTo>
                      <a:cubicBezTo>
                        <a:pt x="3" y="0"/>
                        <a:pt x="3" y="0"/>
                        <a:pt x="3" y="0"/>
                      </a:cubicBezTo>
                      <a:cubicBezTo>
                        <a:pt x="22" y="20"/>
                        <a:pt x="22" y="20"/>
                        <a:pt x="22" y="20"/>
                      </a:cubicBezTo>
                      <a:lnTo>
                        <a:pt x="19" y="23"/>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8" name="Freeform 28">
                  <a:extLst>
                    <a:ext uri="{FF2B5EF4-FFF2-40B4-BE49-F238E27FC236}">
                      <a16:creationId xmlns:a16="http://schemas.microsoft.com/office/drawing/2014/main" xmlns="" id="{B599184F-F0FE-4A56-B32C-40303EAFD61F}"/>
                    </a:ext>
                  </a:extLst>
                </p:cNvPr>
                <p:cNvSpPr>
                  <a:spLocks/>
                </p:cNvSpPr>
                <p:nvPr/>
              </p:nvSpPr>
              <p:spPr bwMode="auto">
                <a:xfrm rot="16200000">
                  <a:off x="3629112" y="4277495"/>
                  <a:ext cx="137974" cy="137974"/>
                </a:xfrm>
                <a:custGeom>
                  <a:avLst/>
                  <a:gdLst>
                    <a:gd name="T0" fmla="*/ 48 w 55"/>
                    <a:gd name="T1" fmla="*/ 55 h 55"/>
                    <a:gd name="T2" fmla="*/ 0 w 55"/>
                    <a:gd name="T3" fmla="*/ 7 h 55"/>
                    <a:gd name="T4" fmla="*/ 7 w 55"/>
                    <a:gd name="T5" fmla="*/ 0 h 55"/>
                    <a:gd name="T6" fmla="*/ 55 w 55"/>
                    <a:gd name="T7" fmla="*/ 48 h 55"/>
                    <a:gd name="T8" fmla="*/ 48 w 55"/>
                    <a:gd name="T9" fmla="*/ 55 h 55"/>
                  </a:gdLst>
                  <a:ahLst/>
                  <a:cxnLst>
                    <a:cxn ang="0">
                      <a:pos x="T0" y="T1"/>
                    </a:cxn>
                    <a:cxn ang="0">
                      <a:pos x="T2" y="T3"/>
                    </a:cxn>
                    <a:cxn ang="0">
                      <a:pos x="T4" y="T5"/>
                    </a:cxn>
                    <a:cxn ang="0">
                      <a:pos x="T6" y="T7"/>
                    </a:cxn>
                    <a:cxn ang="0">
                      <a:pos x="T8" y="T9"/>
                    </a:cxn>
                  </a:cxnLst>
                  <a:rect l="0" t="0" r="r" b="b"/>
                  <a:pathLst>
                    <a:path w="55" h="55">
                      <a:moveTo>
                        <a:pt x="48" y="55"/>
                      </a:moveTo>
                      <a:lnTo>
                        <a:pt x="0" y="7"/>
                      </a:lnTo>
                      <a:lnTo>
                        <a:pt x="7" y="0"/>
                      </a:lnTo>
                      <a:lnTo>
                        <a:pt x="55" y="48"/>
                      </a:lnTo>
                      <a:lnTo>
                        <a:pt x="48" y="55"/>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9" name="Freeform 29">
                  <a:extLst>
                    <a:ext uri="{FF2B5EF4-FFF2-40B4-BE49-F238E27FC236}">
                      <a16:creationId xmlns:a16="http://schemas.microsoft.com/office/drawing/2014/main" xmlns="" id="{DFE2B98B-1CA6-40E3-9854-CC57A9B163B7}"/>
                    </a:ext>
                  </a:extLst>
                </p:cNvPr>
                <p:cNvSpPr>
                  <a:spLocks noEditPoints="1"/>
                </p:cNvSpPr>
                <p:nvPr/>
              </p:nvSpPr>
              <p:spPr bwMode="auto">
                <a:xfrm rot="16200000">
                  <a:off x="2044933" y="3987753"/>
                  <a:ext cx="963302" cy="2019423"/>
                </a:xfrm>
                <a:custGeom>
                  <a:avLst/>
                  <a:gdLst>
                    <a:gd name="T0" fmla="*/ 158 w 161"/>
                    <a:gd name="T1" fmla="*/ 340 h 340"/>
                    <a:gd name="T2" fmla="*/ 139 w 161"/>
                    <a:gd name="T3" fmla="*/ 320 h 340"/>
                    <a:gd name="T4" fmla="*/ 142 w 161"/>
                    <a:gd name="T5" fmla="*/ 317 h 340"/>
                    <a:gd name="T6" fmla="*/ 161 w 161"/>
                    <a:gd name="T7" fmla="*/ 337 h 340"/>
                    <a:gd name="T8" fmla="*/ 158 w 161"/>
                    <a:gd name="T9" fmla="*/ 340 h 340"/>
                    <a:gd name="T10" fmla="*/ 120 w 161"/>
                    <a:gd name="T11" fmla="*/ 301 h 340"/>
                    <a:gd name="T12" fmla="*/ 100 w 161"/>
                    <a:gd name="T13" fmla="*/ 282 h 340"/>
                    <a:gd name="T14" fmla="*/ 103 w 161"/>
                    <a:gd name="T15" fmla="*/ 279 h 340"/>
                    <a:gd name="T16" fmla="*/ 123 w 161"/>
                    <a:gd name="T17" fmla="*/ 298 h 340"/>
                    <a:gd name="T18" fmla="*/ 120 w 161"/>
                    <a:gd name="T19" fmla="*/ 301 h 340"/>
                    <a:gd name="T20" fmla="*/ 81 w 161"/>
                    <a:gd name="T21" fmla="*/ 262 h 340"/>
                    <a:gd name="T22" fmla="*/ 62 w 161"/>
                    <a:gd name="T23" fmla="*/ 243 h 340"/>
                    <a:gd name="T24" fmla="*/ 65 w 161"/>
                    <a:gd name="T25" fmla="*/ 240 h 340"/>
                    <a:gd name="T26" fmla="*/ 84 w 161"/>
                    <a:gd name="T27" fmla="*/ 259 h 340"/>
                    <a:gd name="T28" fmla="*/ 81 w 161"/>
                    <a:gd name="T29" fmla="*/ 262 h 340"/>
                    <a:gd name="T30" fmla="*/ 42 w 161"/>
                    <a:gd name="T31" fmla="*/ 224 h 340"/>
                    <a:gd name="T32" fmla="*/ 23 w 161"/>
                    <a:gd name="T33" fmla="*/ 204 h 340"/>
                    <a:gd name="T34" fmla="*/ 26 w 161"/>
                    <a:gd name="T35" fmla="*/ 201 h 340"/>
                    <a:gd name="T36" fmla="*/ 45 w 161"/>
                    <a:gd name="T37" fmla="*/ 221 h 340"/>
                    <a:gd name="T38" fmla="*/ 42 w 161"/>
                    <a:gd name="T39" fmla="*/ 224 h 340"/>
                    <a:gd name="T40" fmla="*/ 4 w 161"/>
                    <a:gd name="T41" fmla="*/ 184 h 340"/>
                    <a:gd name="T42" fmla="*/ 0 w 161"/>
                    <a:gd name="T43" fmla="*/ 170 h 340"/>
                    <a:gd name="T44" fmla="*/ 4 w 161"/>
                    <a:gd name="T45" fmla="*/ 156 h 340"/>
                    <a:gd name="T46" fmla="*/ 8 w 161"/>
                    <a:gd name="T47" fmla="*/ 158 h 340"/>
                    <a:gd name="T48" fmla="*/ 5 w 161"/>
                    <a:gd name="T49" fmla="*/ 170 h 340"/>
                    <a:gd name="T50" fmla="*/ 8 w 161"/>
                    <a:gd name="T51" fmla="*/ 182 h 340"/>
                    <a:gd name="T52" fmla="*/ 4 w 161"/>
                    <a:gd name="T53" fmla="*/ 184 h 340"/>
                    <a:gd name="T54" fmla="*/ 26 w 161"/>
                    <a:gd name="T55" fmla="*/ 138 h 340"/>
                    <a:gd name="T56" fmla="*/ 23 w 161"/>
                    <a:gd name="T57" fmla="*/ 135 h 340"/>
                    <a:gd name="T58" fmla="*/ 42 w 161"/>
                    <a:gd name="T59" fmla="*/ 116 h 340"/>
                    <a:gd name="T60" fmla="*/ 45 w 161"/>
                    <a:gd name="T61" fmla="*/ 119 h 340"/>
                    <a:gd name="T62" fmla="*/ 26 w 161"/>
                    <a:gd name="T63" fmla="*/ 138 h 340"/>
                    <a:gd name="T64" fmla="*/ 65 w 161"/>
                    <a:gd name="T65" fmla="*/ 100 h 340"/>
                    <a:gd name="T66" fmla="*/ 62 w 161"/>
                    <a:gd name="T67" fmla="*/ 97 h 340"/>
                    <a:gd name="T68" fmla="*/ 81 w 161"/>
                    <a:gd name="T69" fmla="*/ 77 h 340"/>
                    <a:gd name="T70" fmla="*/ 84 w 161"/>
                    <a:gd name="T71" fmla="*/ 80 h 340"/>
                    <a:gd name="T72" fmla="*/ 65 w 161"/>
                    <a:gd name="T73" fmla="*/ 100 h 340"/>
                    <a:gd name="T74" fmla="*/ 103 w 161"/>
                    <a:gd name="T75" fmla="*/ 61 h 340"/>
                    <a:gd name="T76" fmla="*/ 100 w 161"/>
                    <a:gd name="T77" fmla="*/ 58 h 340"/>
                    <a:gd name="T78" fmla="*/ 120 w 161"/>
                    <a:gd name="T79" fmla="*/ 39 h 340"/>
                    <a:gd name="T80" fmla="*/ 123 w 161"/>
                    <a:gd name="T81" fmla="*/ 42 h 340"/>
                    <a:gd name="T82" fmla="*/ 103 w 161"/>
                    <a:gd name="T83" fmla="*/ 61 h 340"/>
                    <a:gd name="T84" fmla="*/ 142 w 161"/>
                    <a:gd name="T85" fmla="*/ 22 h 340"/>
                    <a:gd name="T86" fmla="*/ 139 w 161"/>
                    <a:gd name="T87" fmla="*/ 19 h 340"/>
                    <a:gd name="T88" fmla="*/ 158 w 161"/>
                    <a:gd name="T89" fmla="*/ 0 h 340"/>
                    <a:gd name="T90" fmla="*/ 161 w 161"/>
                    <a:gd name="T91" fmla="*/ 3 h 340"/>
                    <a:gd name="T92" fmla="*/ 142 w 161"/>
                    <a:gd name="T93"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340">
                      <a:moveTo>
                        <a:pt x="158" y="340"/>
                      </a:moveTo>
                      <a:cubicBezTo>
                        <a:pt x="139" y="320"/>
                        <a:pt x="139" y="320"/>
                        <a:pt x="139" y="320"/>
                      </a:cubicBezTo>
                      <a:cubicBezTo>
                        <a:pt x="142" y="317"/>
                        <a:pt x="142" y="317"/>
                        <a:pt x="142" y="317"/>
                      </a:cubicBezTo>
                      <a:cubicBezTo>
                        <a:pt x="161" y="337"/>
                        <a:pt x="161" y="337"/>
                        <a:pt x="161" y="337"/>
                      </a:cubicBezTo>
                      <a:lnTo>
                        <a:pt x="158" y="340"/>
                      </a:lnTo>
                      <a:close/>
                      <a:moveTo>
                        <a:pt x="120" y="301"/>
                      </a:moveTo>
                      <a:cubicBezTo>
                        <a:pt x="100" y="282"/>
                        <a:pt x="100" y="282"/>
                        <a:pt x="100" y="282"/>
                      </a:cubicBezTo>
                      <a:cubicBezTo>
                        <a:pt x="103" y="279"/>
                        <a:pt x="103" y="279"/>
                        <a:pt x="103" y="279"/>
                      </a:cubicBezTo>
                      <a:cubicBezTo>
                        <a:pt x="123" y="298"/>
                        <a:pt x="123" y="298"/>
                        <a:pt x="123" y="298"/>
                      </a:cubicBezTo>
                      <a:lnTo>
                        <a:pt x="120" y="301"/>
                      </a:lnTo>
                      <a:close/>
                      <a:moveTo>
                        <a:pt x="81" y="262"/>
                      </a:moveTo>
                      <a:cubicBezTo>
                        <a:pt x="62" y="243"/>
                        <a:pt x="62" y="243"/>
                        <a:pt x="62" y="243"/>
                      </a:cubicBezTo>
                      <a:cubicBezTo>
                        <a:pt x="65" y="240"/>
                        <a:pt x="65" y="240"/>
                        <a:pt x="65" y="240"/>
                      </a:cubicBezTo>
                      <a:cubicBezTo>
                        <a:pt x="84" y="259"/>
                        <a:pt x="84" y="259"/>
                        <a:pt x="84" y="259"/>
                      </a:cubicBezTo>
                      <a:lnTo>
                        <a:pt x="81" y="262"/>
                      </a:lnTo>
                      <a:close/>
                      <a:moveTo>
                        <a:pt x="42" y="224"/>
                      </a:moveTo>
                      <a:cubicBezTo>
                        <a:pt x="23" y="204"/>
                        <a:pt x="23" y="204"/>
                        <a:pt x="23" y="204"/>
                      </a:cubicBezTo>
                      <a:cubicBezTo>
                        <a:pt x="26" y="201"/>
                        <a:pt x="26" y="201"/>
                        <a:pt x="26" y="201"/>
                      </a:cubicBezTo>
                      <a:cubicBezTo>
                        <a:pt x="45" y="221"/>
                        <a:pt x="45" y="221"/>
                        <a:pt x="45" y="221"/>
                      </a:cubicBezTo>
                      <a:lnTo>
                        <a:pt x="42" y="224"/>
                      </a:lnTo>
                      <a:close/>
                      <a:moveTo>
                        <a:pt x="4" y="184"/>
                      </a:moveTo>
                      <a:cubicBezTo>
                        <a:pt x="2" y="180"/>
                        <a:pt x="0" y="175"/>
                        <a:pt x="0" y="170"/>
                      </a:cubicBezTo>
                      <a:cubicBezTo>
                        <a:pt x="0" y="165"/>
                        <a:pt x="2" y="160"/>
                        <a:pt x="4" y="156"/>
                      </a:cubicBezTo>
                      <a:cubicBezTo>
                        <a:pt x="8" y="158"/>
                        <a:pt x="8" y="158"/>
                        <a:pt x="8" y="158"/>
                      </a:cubicBezTo>
                      <a:cubicBezTo>
                        <a:pt x="6" y="161"/>
                        <a:pt x="5" y="166"/>
                        <a:pt x="5" y="170"/>
                      </a:cubicBezTo>
                      <a:cubicBezTo>
                        <a:pt x="5" y="174"/>
                        <a:pt x="6" y="178"/>
                        <a:pt x="8" y="182"/>
                      </a:cubicBezTo>
                      <a:lnTo>
                        <a:pt x="4" y="184"/>
                      </a:lnTo>
                      <a:close/>
                      <a:moveTo>
                        <a:pt x="26" y="138"/>
                      </a:moveTo>
                      <a:cubicBezTo>
                        <a:pt x="23" y="135"/>
                        <a:pt x="23" y="135"/>
                        <a:pt x="23" y="135"/>
                      </a:cubicBezTo>
                      <a:cubicBezTo>
                        <a:pt x="42" y="116"/>
                        <a:pt x="42" y="116"/>
                        <a:pt x="42" y="116"/>
                      </a:cubicBezTo>
                      <a:cubicBezTo>
                        <a:pt x="45" y="119"/>
                        <a:pt x="45" y="119"/>
                        <a:pt x="45" y="119"/>
                      </a:cubicBezTo>
                      <a:lnTo>
                        <a:pt x="26" y="138"/>
                      </a:lnTo>
                      <a:close/>
                      <a:moveTo>
                        <a:pt x="65" y="100"/>
                      </a:moveTo>
                      <a:cubicBezTo>
                        <a:pt x="62" y="97"/>
                        <a:pt x="62" y="97"/>
                        <a:pt x="62" y="97"/>
                      </a:cubicBezTo>
                      <a:cubicBezTo>
                        <a:pt x="81" y="77"/>
                        <a:pt x="81" y="77"/>
                        <a:pt x="81" y="77"/>
                      </a:cubicBezTo>
                      <a:cubicBezTo>
                        <a:pt x="84" y="80"/>
                        <a:pt x="84" y="80"/>
                        <a:pt x="84" y="80"/>
                      </a:cubicBezTo>
                      <a:lnTo>
                        <a:pt x="65" y="100"/>
                      </a:lnTo>
                      <a:close/>
                      <a:moveTo>
                        <a:pt x="103" y="61"/>
                      </a:moveTo>
                      <a:cubicBezTo>
                        <a:pt x="100" y="58"/>
                        <a:pt x="100" y="58"/>
                        <a:pt x="100" y="58"/>
                      </a:cubicBezTo>
                      <a:cubicBezTo>
                        <a:pt x="120" y="39"/>
                        <a:pt x="120" y="39"/>
                        <a:pt x="120" y="39"/>
                      </a:cubicBezTo>
                      <a:cubicBezTo>
                        <a:pt x="123" y="42"/>
                        <a:pt x="123" y="42"/>
                        <a:pt x="123" y="42"/>
                      </a:cubicBezTo>
                      <a:lnTo>
                        <a:pt x="103" y="61"/>
                      </a:lnTo>
                      <a:close/>
                      <a:moveTo>
                        <a:pt x="142" y="22"/>
                      </a:moveTo>
                      <a:cubicBezTo>
                        <a:pt x="139" y="19"/>
                        <a:pt x="139" y="19"/>
                        <a:pt x="139" y="19"/>
                      </a:cubicBezTo>
                      <a:cubicBezTo>
                        <a:pt x="158" y="0"/>
                        <a:pt x="158" y="0"/>
                        <a:pt x="158" y="0"/>
                      </a:cubicBezTo>
                      <a:cubicBezTo>
                        <a:pt x="161" y="3"/>
                        <a:pt x="161" y="3"/>
                        <a:pt x="161" y="3"/>
                      </a:cubicBezTo>
                      <a:lnTo>
                        <a:pt x="142" y="22"/>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20" name="Freeform 30">
                  <a:extLst>
                    <a:ext uri="{FF2B5EF4-FFF2-40B4-BE49-F238E27FC236}">
                      <a16:creationId xmlns:a16="http://schemas.microsoft.com/office/drawing/2014/main" xmlns="" id="{F27E261A-90BB-413E-A760-B327F75B86AC}"/>
                    </a:ext>
                  </a:extLst>
                </p:cNvPr>
                <p:cNvSpPr>
                  <a:spLocks/>
                </p:cNvSpPr>
                <p:nvPr/>
              </p:nvSpPr>
              <p:spPr bwMode="auto">
                <a:xfrm rot="16200000">
                  <a:off x="1343778" y="4337702"/>
                  <a:ext cx="77767" cy="77767"/>
                </a:xfrm>
                <a:custGeom>
                  <a:avLst/>
                  <a:gdLst>
                    <a:gd name="T0" fmla="*/ 7 w 31"/>
                    <a:gd name="T1" fmla="*/ 31 h 31"/>
                    <a:gd name="T2" fmla="*/ 0 w 31"/>
                    <a:gd name="T3" fmla="*/ 24 h 31"/>
                    <a:gd name="T4" fmla="*/ 24 w 31"/>
                    <a:gd name="T5" fmla="*/ 0 h 31"/>
                    <a:gd name="T6" fmla="*/ 31 w 31"/>
                    <a:gd name="T7" fmla="*/ 8 h 31"/>
                    <a:gd name="T8" fmla="*/ 7 w 31"/>
                    <a:gd name="T9" fmla="*/ 31 h 31"/>
                  </a:gdLst>
                  <a:ahLst/>
                  <a:cxnLst>
                    <a:cxn ang="0">
                      <a:pos x="T0" y="T1"/>
                    </a:cxn>
                    <a:cxn ang="0">
                      <a:pos x="T2" y="T3"/>
                    </a:cxn>
                    <a:cxn ang="0">
                      <a:pos x="T4" y="T5"/>
                    </a:cxn>
                    <a:cxn ang="0">
                      <a:pos x="T6" y="T7"/>
                    </a:cxn>
                    <a:cxn ang="0">
                      <a:pos x="T8" y="T9"/>
                    </a:cxn>
                  </a:cxnLst>
                  <a:rect l="0" t="0" r="r" b="b"/>
                  <a:pathLst>
                    <a:path w="31" h="31">
                      <a:moveTo>
                        <a:pt x="7" y="31"/>
                      </a:moveTo>
                      <a:lnTo>
                        <a:pt x="0" y="24"/>
                      </a:lnTo>
                      <a:lnTo>
                        <a:pt x="24" y="0"/>
                      </a:lnTo>
                      <a:lnTo>
                        <a:pt x="31" y="8"/>
                      </a:lnTo>
                      <a:lnTo>
                        <a:pt x="7" y="31"/>
                      </a:lnTo>
                      <a:close/>
                    </a:path>
                  </a:pathLst>
                </a:custGeom>
                <a:grp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grpSp>
          <p:sp>
            <p:nvSpPr>
              <p:cNvPr id="25" name="Freeform 26">
                <a:extLst>
                  <a:ext uri="{FF2B5EF4-FFF2-40B4-BE49-F238E27FC236}">
                    <a16:creationId xmlns:a16="http://schemas.microsoft.com/office/drawing/2014/main" xmlns="" id="{65EA7D40-7D7C-4FFB-9A99-5740B47C8AEE}"/>
                  </a:ext>
                </a:extLst>
              </p:cNvPr>
              <p:cNvSpPr>
                <a:spLocks/>
              </p:cNvSpPr>
              <p:nvPr/>
            </p:nvSpPr>
            <p:spPr bwMode="auto">
              <a:xfrm rot="16200000">
                <a:off x="5973396" y="4278750"/>
                <a:ext cx="137974" cy="135465"/>
              </a:xfrm>
              <a:custGeom>
                <a:avLst/>
                <a:gdLst>
                  <a:gd name="T0" fmla="*/ 7 w 55"/>
                  <a:gd name="T1" fmla="*/ 54 h 54"/>
                  <a:gd name="T2" fmla="*/ 0 w 55"/>
                  <a:gd name="T3" fmla="*/ 47 h 54"/>
                  <a:gd name="T4" fmla="*/ 31 w 55"/>
                  <a:gd name="T5" fmla="*/ 17 h 54"/>
                  <a:gd name="T6" fmla="*/ 31 w 55"/>
                  <a:gd name="T7" fmla="*/ 17 h 54"/>
                  <a:gd name="T8" fmla="*/ 48 w 55"/>
                  <a:gd name="T9" fmla="*/ 0 h 54"/>
                  <a:gd name="T10" fmla="*/ 55 w 55"/>
                  <a:gd name="T11" fmla="*/ 7 h 54"/>
                  <a:gd name="T12" fmla="*/ 22 w 55"/>
                  <a:gd name="T13" fmla="*/ 40 h 54"/>
                  <a:gd name="T14" fmla="*/ 22 w 55"/>
                  <a:gd name="T15" fmla="*/ 40 h 54"/>
                  <a:gd name="T16" fmla="*/ 7 w 5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7" y="54"/>
                    </a:moveTo>
                    <a:lnTo>
                      <a:pt x="0" y="47"/>
                    </a:lnTo>
                    <a:lnTo>
                      <a:pt x="31" y="17"/>
                    </a:lnTo>
                    <a:lnTo>
                      <a:pt x="31" y="17"/>
                    </a:lnTo>
                    <a:lnTo>
                      <a:pt x="48" y="0"/>
                    </a:lnTo>
                    <a:lnTo>
                      <a:pt x="55" y="7"/>
                    </a:lnTo>
                    <a:lnTo>
                      <a:pt x="22" y="40"/>
                    </a:lnTo>
                    <a:lnTo>
                      <a:pt x="22" y="40"/>
                    </a:lnTo>
                    <a:lnTo>
                      <a:pt x="7" y="54"/>
                    </a:lnTo>
                    <a:close/>
                  </a:path>
                </a:pathLst>
              </a:custGeom>
              <a:solidFill>
                <a:srgbClr val="AB6040"/>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grpSp>
        <p:sp>
          <p:nvSpPr>
            <p:cNvPr id="26" name="Freeform 36">
              <a:extLst>
                <a:ext uri="{FF2B5EF4-FFF2-40B4-BE49-F238E27FC236}">
                  <a16:creationId xmlns:a16="http://schemas.microsoft.com/office/drawing/2014/main" xmlns="" id="{707290A9-E504-4693-8674-DE90234F7949}"/>
                </a:ext>
              </a:extLst>
            </p:cNvPr>
            <p:cNvSpPr>
              <a:spLocks noEditPoints="1"/>
            </p:cNvSpPr>
            <p:nvPr/>
          </p:nvSpPr>
          <p:spPr bwMode="auto">
            <a:xfrm rot="16200000">
              <a:off x="3259094" y="4273732"/>
              <a:ext cx="0" cy="7526"/>
            </a:xfrm>
            <a:custGeom>
              <a:avLst/>
              <a:gdLst>
                <a:gd name="T0" fmla="*/ 1 h 1"/>
                <a:gd name="T1" fmla="*/ 1 h 1"/>
                <a:gd name="T2" fmla="*/ 1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chemeClr val="accent1"/>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grpSp>
          <p:nvGrpSpPr>
            <p:cNvPr id="27" name="组合 26">
              <a:extLst>
                <a:ext uri="{FF2B5EF4-FFF2-40B4-BE49-F238E27FC236}">
                  <a16:creationId xmlns:a16="http://schemas.microsoft.com/office/drawing/2014/main" xmlns="" id="{D413BF78-A555-469C-BF56-566D718D6955}"/>
                </a:ext>
              </a:extLst>
            </p:cNvPr>
            <p:cNvGrpSpPr/>
            <p:nvPr/>
          </p:nvGrpSpPr>
          <p:grpSpPr>
            <a:xfrm>
              <a:off x="1755189" y="3572578"/>
              <a:ext cx="1542789" cy="1552824"/>
              <a:chOff x="1805305" y="2969819"/>
              <a:chExt cx="1543146" cy="1553183"/>
            </a:xfrm>
          </p:grpSpPr>
          <p:sp>
            <p:nvSpPr>
              <p:cNvPr id="28" name="Freeform 21">
                <a:extLst>
                  <a:ext uri="{FF2B5EF4-FFF2-40B4-BE49-F238E27FC236}">
                    <a16:creationId xmlns:a16="http://schemas.microsoft.com/office/drawing/2014/main" xmlns="" id="{8E9FC823-2AE3-42A0-9246-E0252D76CB67}"/>
                  </a:ext>
                </a:extLst>
              </p:cNvPr>
              <p:cNvSpPr>
                <a:spLocks/>
              </p:cNvSpPr>
              <p:nvPr/>
            </p:nvSpPr>
            <p:spPr bwMode="auto">
              <a:xfrm rot="16200000">
                <a:off x="1800286" y="2974838"/>
                <a:ext cx="1553183" cy="1543146"/>
              </a:xfrm>
              <a:custGeom>
                <a:avLst/>
                <a:gdLst>
                  <a:gd name="T0" fmla="*/ 6 w 260"/>
                  <a:gd name="T1" fmla="*/ 142 h 260"/>
                  <a:gd name="T2" fmla="*/ 6 w 260"/>
                  <a:gd name="T3" fmla="*/ 118 h 260"/>
                  <a:gd name="T4" fmla="*/ 118 w 260"/>
                  <a:gd name="T5" fmla="*/ 6 h 260"/>
                  <a:gd name="T6" fmla="*/ 142 w 260"/>
                  <a:gd name="T7" fmla="*/ 6 h 260"/>
                  <a:gd name="T8" fmla="*/ 254 w 260"/>
                  <a:gd name="T9" fmla="*/ 118 h 260"/>
                  <a:gd name="T10" fmla="*/ 254 w 260"/>
                  <a:gd name="T11" fmla="*/ 142 h 260"/>
                  <a:gd name="T12" fmla="*/ 142 w 260"/>
                  <a:gd name="T13" fmla="*/ 253 h 260"/>
                  <a:gd name="T14" fmla="*/ 118 w 260"/>
                  <a:gd name="T15" fmla="*/ 253 h 260"/>
                  <a:gd name="T16" fmla="*/ 6 w 260"/>
                  <a:gd name="T17" fmla="*/ 1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60">
                    <a:moveTo>
                      <a:pt x="6" y="142"/>
                    </a:moveTo>
                    <a:cubicBezTo>
                      <a:pt x="0" y="135"/>
                      <a:pt x="0" y="124"/>
                      <a:pt x="6" y="118"/>
                    </a:cubicBezTo>
                    <a:cubicBezTo>
                      <a:pt x="118" y="6"/>
                      <a:pt x="118" y="6"/>
                      <a:pt x="118" y="6"/>
                    </a:cubicBezTo>
                    <a:cubicBezTo>
                      <a:pt x="125" y="0"/>
                      <a:pt x="135" y="0"/>
                      <a:pt x="142" y="6"/>
                    </a:cubicBezTo>
                    <a:cubicBezTo>
                      <a:pt x="254" y="118"/>
                      <a:pt x="254" y="118"/>
                      <a:pt x="254" y="118"/>
                    </a:cubicBezTo>
                    <a:cubicBezTo>
                      <a:pt x="260" y="124"/>
                      <a:pt x="260" y="135"/>
                      <a:pt x="254" y="142"/>
                    </a:cubicBezTo>
                    <a:cubicBezTo>
                      <a:pt x="142" y="253"/>
                      <a:pt x="142" y="253"/>
                      <a:pt x="142" y="253"/>
                    </a:cubicBezTo>
                    <a:cubicBezTo>
                      <a:pt x="135" y="260"/>
                      <a:pt x="125" y="260"/>
                      <a:pt x="118" y="253"/>
                    </a:cubicBezTo>
                    <a:cubicBezTo>
                      <a:pt x="6" y="142"/>
                      <a:pt x="6" y="142"/>
                      <a:pt x="6" y="142"/>
                    </a:cubicBezTo>
                  </a:path>
                </a:pathLst>
              </a:custGeom>
              <a:solidFill>
                <a:srgbClr val="AB6040"/>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29" name="Freeform 37">
                <a:extLst>
                  <a:ext uri="{FF2B5EF4-FFF2-40B4-BE49-F238E27FC236}">
                    <a16:creationId xmlns:a16="http://schemas.microsoft.com/office/drawing/2014/main" xmlns="" id="{862D02D2-50A1-461B-A5F2-EBE012085FE7}"/>
                  </a:ext>
                </a:extLst>
              </p:cNvPr>
              <p:cNvSpPr>
                <a:spLocks/>
              </p:cNvSpPr>
              <p:nvPr/>
            </p:nvSpPr>
            <p:spPr bwMode="auto">
              <a:xfrm rot="16200000">
                <a:off x="2191718" y="2595952"/>
                <a:ext cx="762791" cy="1525581"/>
              </a:xfrm>
              <a:custGeom>
                <a:avLst/>
                <a:gdLst>
                  <a:gd name="T0" fmla="*/ 0 w 128"/>
                  <a:gd name="T1" fmla="*/ 0 h 257"/>
                  <a:gd name="T2" fmla="*/ 0 w 128"/>
                  <a:gd name="T3" fmla="*/ 257 h 257"/>
                  <a:gd name="T4" fmla="*/ 11 w 128"/>
                  <a:gd name="T5" fmla="*/ 253 h 257"/>
                  <a:gd name="T6" fmla="*/ 11 w 128"/>
                  <a:gd name="T7" fmla="*/ 253 h 257"/>
                  <a:gd name="T8" fmla="*/ 11 w 128"/>
                  <a:gd name="T9" fmla="*/ 252 h 257"/>
                  <a:gd name="T10" fmla="*/ 11 w 128"/>
                  <a:gd name="T11" fmla="*/ 252 h 257"/>
                  <a:gd name="T12" fmla="*/ 11 w 128"/>
                  <a:gd name="T13" fmla="*/ 252 h 257"/>
                  <a:gd name="T14" fmla="*/ 123 w 128"/>
                  <a:gd name="T15" fmla="*/ 141 h 257"/>
                  <a:gd name="T16" fmla="*/ 128 w 128"/>
                  <a:gd name="T17" fmla="*/ 129 h 257"/>
                  <a:gd name="T18" fmla="*/ 123 w 128"/>
                  <a:gd name="T19" fmla="*/ 117 h 257"/>
                  <a:gd name="T20" fmla="*/ 11 w 128"/>
                  <a:gd name="T21" fmla="*/ 5 h 257"/>
                  <a:gd name="T22" fmla="*/ 11 w 128"/>
                  <a:gd name="T23" fmla="*/ 5 h 257"/>
                  <a:gd name="T24" fmla="*/ 0 w 128"/>
                  <a:gd name="T2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57">
                    <a:moveTo>
                      <a:pt x="0" y="0"/>
                    </a:moveTo>
                    <a:cubicBezTo>
                      <a:pt x="0" y="257"/>
                      <a:pt x="0" y="257"/>
                      <a:pt x="0" y="257"/>
                    </a:cubicBezTo>
                    <a:cubicBezTo>
                      <a:pt x="4" y="257"/>
                      <a:pt x="8" y="255"/>
                      <a:pt x="11" y="253"/>
                    </a:cubicBezTo>
                    <a:cubicBezTo>
                      <a:pt x="11" y="253"/>
                      <a:pt x="11" y="253"/>
                      <a:pt x="11" y="253"/>
                    </a:cubicBezTo>
                    <a:cubicBezTo>
                      <a:pt x="11" y="252"/>
                      <a:pt x="11" y="252"/>
                      <a:pt x="11" y="252"/>
                    </a:cubicBezTo>
                    <a:cubicBezTo>
                      <a:pt x="11" y="252"/>
                      <a:pt x="11" y="252"/>
                      <a:pt x="11" y="252"/>
                    </a:cubicBezTo>
                    <a:cubicBezTo>
                      <a:pt x="11" y="252"/>
                      <a:pt x="11" y="252"/>
                      <a:pt x="11" y="252"/>
                    </a:cubicBezTo>
                    <a:cubicBezTo>
                      <a:pt x="123" y="141"/>
                      <a:pt x="123" y="141"/>
                      <a:pt x="123" y="141"/>
                    </a:cubicBezTo>
                    <a:cubicBezTo>
                      <a:pt x="126" y="137"/>
                      <a:pt x="128" y="133"/>
                      <a:pt x="128" y="129"/>
                    </a:cubicBezTo>
                    <a:cubicBezTo>
                      <a:pt x="128" y="124"/>
                      <a:pt x="126" y="120"/>
                      <a:pt x="123" y="117"/>
                    </a:cubicBezTo>
                    <a:cubicBezTo>
                      <a:pt x="11" y="5"/>
                      <a:pt x="11" y="5"/>
                      <a:pt x="11" y="5"/>
                    </a:cubicBezTo>
                    <a:cubicBezTo>
                      <a:pt x="11" y="5"/>
                      <a:pt x="11" y="5"/>
                      <a:pt x="11" y="5"/>
                    </a:cubicBezTo>
                    <a:cubicBezTo>
                      <a:pt x="8" y="2"/>
                      <a:pt x="4" y="1"/>
                      <a:pt x="0" y="0"/>
                    </a:cubicBezTo>
                  </a:path>
                </a:pathLst>
              </a:custGeom>
              <a:solidFill>
                <a:srgbClr val="AB6040"/>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grpSp>
        <p:sp>
          <p:nvSpPr>
            <p:cNvPr id="31" name="Freeform 20">
              <a:extLst>
                <a:ext uri="{FF2B5EF4-FFF2-40B4-BE49-F238E27FC236}">
                  <a16:creationId xmlns:a16="http://schemas.microsoft.com/office/drawing/2014/main" xmlns="" id="{CC7724A7-F7D8-4854-9E20-F3F22E5AC19E}"/>
                </a:ext>
              </a:extLst>
            </p:cNvPr>
            <p:cNvSpPr>
              <a:spLocks/>
            </p:cNvSpPr>
            <p:nvPr/>
          </p:nvSpPr>
          <p:spPr bwMode="auto">
            <a:xfrm rot="16200000">
              <a:off x="4094456" y="3576341"/>
              <a:ext cx="1552824" cy="1545296"/>
            </a:xfrm>
            <a:custGeom>
              <a:avLst/>
              <a:gdLst>
                <a:gd name="T0" fmla="*/ 6 w 260"/>
                <a:gd name="T1" fmla="*/ 142 h 260"/>
                <a:gd name="T2" fmla="*/ 6 w 260"/>
                <a:gd name="T3" fmla="*/ 118 h 260"/>
                <a:gd name="T4" fmla="*/ 118 w 260"/>
                <a:gd name="T5" fmla="*/ 6 h 260"/>
                <a:gd name="T6" fmla="*/ 142 w 260"/>
                <a:gd name="T7" fmla="*/ 6 h 260"/>
                <a:gd name="T8" fmla="*/ 254 w 260"/>
                <a:gd name="T9" fmla="*/ 118 h 260"/>
                <a:gd name="T10" fmla="*/ 254 w 260"/>
                <a:gd name="T11" fmla="*/ 142 h 260"/>
                <a:gd name="T12" fmla="*/ 142 w 260"/>
                <a:gd name="T13" fmla="*/ 254 h 260"/>
                <a:gd name="T14" fmla="*/ 118 w 260"/>
                <a:gd name="T15" fmla="*/ 254 h 260"/>
                <a:gd name="T16" fmla="*/ 6 w 260"/>
                <a:gd name="T17" fmla="*/ 1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60">
                  <a:moveTo>
                    <a:pt x="6" y="142"/>
                  </a:moveTo>
                  <a:cubicBezTo>
                    <a:pt x="0" y="135"/>
                    <a:pt x="0" y="125"/>
                    <a:pt x="6" y="118"/>
                  </a:cubicBezTo>
                  <a:cubicBezTo>
                    <a:pt x="118" y="6"/>
                    <a:pt x="118" y="6"/>
                    <a:pt x="118" y="6"/>
                  </a:cubicBezTo>
                  <a:cubicBezTo>
                    <a:pt x="125" y="0"/>
                    <a:pt x="135" y="0"/>
                    <a:pt x="142" y="6"/>
                  </a:cubicBezTo>
                  <a:cubicBezTo>
                    <a:pt x="254" y="118"/>
                    <a:pt x="254" y="118"/>
                    <a:pt x="254" y="118"/>
                  </a:cubicBezTo>
                  <a:cubicBezTo>
                    <a:pt x="260" y="125"/>
                    <a:pt x="260" y="135"/>
                    <a:pt x="254" y="142"/>
                  </a:cubicBezTo>
                  <a:cubicBezTo>
                    <a:pt x="142" y="254"/>
                    <a:pt x="142" y="254"/>
                    <a:pt x="142" y="254"/>
                  </a:cubicBezTo>
                  <a:cubicBezTo>
                    <a:pt x="135" y="260"/>
                    <a:pt x="125" y="260"/>
                    <a:pt x="118" y="254"/>
                  </a:cubicBezTo>
                  <a:cubicBezTo>
                    <a:pt x="6" y="142"/>
                    <a:pt x="6" y="142"/>
                    <a:pt x="6" y="142"/>
                  </a:cubicBezTo>
                </a:path>
              </a:pathLst>
            </a:custGeom>
            <a:solidFill>
              <a:srgbClr val="AB6040"/>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2" name="Freeform 34">
              <a:extLst>
                <a:ext uri="{FF2B5EF4-FFF2-40B4-BE49-F238E27FC236}">
                  <a16:creationId xmlns:a16="http://schemas.microsoft.com/office/drawing/2014/main" xmlns="" id="{C61256FC-4927-4EB1-B590-454384868A08}"/>
                </a:ext>
              </a:extLst>
            </p:cNvPr>
            <p:cNvSpPr>
              <a:spLocks noEditPoints="1"/>
            </p:cNvSpPr>
            <p:nvPr/>
          </p:nvSpPr>
          <p:spPr bwMode="auto">
            <a:xfrm rot="16200000">
              <a:off x="5605888" y="427749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chemeClr val="accent1"/>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3" name="Freeform 35">
              <a:extLst>
                <a:ext uri="{FF2B5EF4-FFF2-40B4-BE49-F238E27FC236}">
                  <a16:creationId xmlns:a16="http://schemas.microsoft.com/office/drawing/2014/main" xmlns="" id="{11DAB3DD-E6FB-4CE9-A33E-485E6070722C}"/>
                </a:ext>
              </a:extLst>
            </p:cNvPr>
            <p:cNvSpPr>
              <a:spLocks/>
            </p:cNvSpPr>
            <p:nvPr/>
          </p:nvSpPr>
          <p:spPr bwMode="auto">
            <a:xfrm rot="16200000">
              <a:off x="4487053" y="3198798"/>
              <a:ext cx="762615" cy="1525228"/>
            </a:xfrm>
            <a:custGeom>
              <a:avLst/>
              <a:gdLst>
                <a:gd name="T0" fmla="*/ 0 w 128"/>
                <a:gd name="T1" fmla="*/ 0 h 257"/>
                <a:gd name="T2" fmla="*/ 0 w 128"/>
                <a:gd name="T3" fmla="*/ 257 h 257"/>
                <a:gd name="T4" fmla="*/ 11 w 128"/>
                <a:gd name="T5" fmla="*/ 253 h 257"/>
                <a:gd name="T6" fmla="*/ 11 w 128"/>
                <a:gd name="T7" fmla="*/ 253 h 257"/>
                <a:gd name="T8" fmla="*/ 11 w 128"/>
                <a:gd name="T9" fmla="*/ 253 h 257"/>
                <a:gd name="T10" fmla="*/ 11 w 128"/>
                <a:gd name="T11" fmla="*/ 253 h 257"/>
                <a:gd name="T12" fmla="*/ 11 w 128"/>
                <a:gd name="T13" fmla="*/ 253 h 257"/>
                <a:gd name="T14" fmla="*/ 123 w 128"/>
                <a:gd name="T15" fmla="*/ 141 h 257"/>
                <a:gd name="T16" fmla="*/ 128 w 128"/>
                <a:gd name="T17" fmla="*/ 129 h 257"/>
                <a:gd name="T18" fmla="*/ 123 w 128"/>
                <a:gd name="T19" fmla="*/ 117 h 257"/>
                <a:gd name="T20" fmla="*/ 11 w 128"/>
                <a:gd name="T21" fmla="*/ 5 h 257"/>
                <a:gd name="T22" fmla="*/ 11 w 128"/>
                <a:gd name="T23" fmla="*/ 5 h 257"/>
                <a:gd name="T24" fmla="*/ 0 w 128"/>
                <a:gd name="T2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57">
                  <a:moveTo>
                    <a:pt x="0" y="0"/>
                  </a:moveTo>
                  <a:cubicBezTo>
                    <a:pt x="0" y="257"/>
                    <a:pt x="0" y="257"/>
                    <a:pt x="0" y="257"/>
                  </a:cubicBezTo>
                  <a:cubicBezTo>
                    <a:pt x="4" y="257"/>
                    <a:pt x="8" y="256"/>
                    <a:pt x="11" y="253"/>
                  </a:cubicBezTo>
                  <a:cubicBezTo>
                    <a:pt x="11" y="253"/>
                    <a:pt x="11" y="253"/>
                    <a:pt x="11" y="253"/>
                  </a:cubicBezTo>
                  <a:cubicBezTo>
                    <a:pt x="11" y="253"/>
                    <a:pt x="11" y="253"/>
                    <a:pt x="11" y="253"/>
                  </a:cubicBezTo>
                  <a:cubicBezTo>
                    <a:pt x="11" y="253"/>
                    <a:pt x="11" y="253"/>
                    <a:pt x="11" y="253"/>
                  </a:cubicBezTo>
                  <a:cubicBezTo>
                    <a:pt x="11" y="253"/>
                    <a:pt x="11" y="253"/>
                    <a:pt x="11" y="253"/>
                  </a:cubicBezTo>
                  <a:cubicBezTo>
                    <a:pt x="123" y="141"/>
                    <a:pt x="123" y="141"/>
                    <a:pt x="123" y="141"/>
                  </a:cubicBezTo>
                  <a:cubicBezTo>
                    <a:pt x="126" y="138"/>
                    <a:pt x="128" y="133"/>
                    <a:pt x="128" y="129"/>
                  </a:cubicBezTo>
                  <a:cubicBezTo>
                    <a:pt x="128" y="125"/>
                    <a:pt x="126" y="120"/>
                    <a:pt x="123" y="117"/>
                  </a:cubicBezTo>
                  <a:cubicBezTo>
                    <a:pt x="11" y="5"/>
                    <a:pt x="11" y="5"/>
                    <a:pt x="11" y="5"/>
                  </a:cubicBezTo>
                  <a:cubicBezTo>
                    <a:pt x="11" y="5"/>
                    <a:pt x="11" y="5"/>
                    <a:pt x="11" y="5"/>
                  </a:cubicBezTo>
                  <a:cubicBezTo>
                    <a:pt x="8" y="2"/>
                    <a:pt x="4" y="1"/>
                    <a:pt x="0" y="0"/>
                  </a:cubicBezTo>
                </a:path>
              </a:pathLst>
            </a:custGeom>
            <a:solidFill>
              <a:srgbClr val="AB6040"/>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5" name="Freeform 19">
              <a:extLst>
                <a:ext uri="{FF2B5EF4-FFF2-40B4-BE49-F238E27FC236}">
                  <a16:creationId xmlns:a16="http://schemas.microsoft.com/office/drawing/2014/main" xmlns="" id="{8E54F0BA-3992-49E2-9C2F-B1A1BE8F5008}"/>
                </a:ext>
              </a:extLst>
            </p:cNvPr>
            <p:cNvSpPr>
              <a:spLocks/>
            </p:cNvSpPr>
            <p:nvPr/>
          </p:nvSpPr>
          <p:spPr bwMode="auto">
            <a:xfrm rot="16200000">
              <a:off x="6438741" y="3577596"/>
              <a:ext cx="1552824" cy="1542789"/>
            </a:xfrm>
            <a:custGeom>
              <a:avLst/>
              <a:gdLst>
                <a:gd name="T0" fmla="*/ 6 w 260"/>
                <a:gd name="T1" fmla="*/ 142 h 260"/>
                <a:gd name="T2" fmla="*/ 6 w 260"/>
                <a:gd name="T3" fmla="*/ 118 h 260"/>
                <a:gd name="T4" fmla="*/ 118 w 260"/>
                <a:gd name="T5" fmla="*/ 6 h 260"/>
                <a:gd name="T6" fmla="*/ 142 w 260"/>
                <a:gd name="T7" fmla="*/ 6 h 260"/>
                <a:gd name="T8" fmla="*/ 254 w 260"/>
                <a:gd name="T9" fmla="*/ 118 h 260"/>
                <a:gd name="T10" fmla="*/ 254 w 260"/>
                <a:gd name="T11" fmla="*/ 142 h 260"/>
                <a:gd name="T12" fmla="*/ 142 w 260"/>
                <a:gd name="T13" fmla="*/ 254 h 260"/>
                <a:gd name="T14" fmla="*/ 118 w 260"/>
                <a:gd name="T15" fmla="*/ 254 h 260"/>
                <a:gd name="T16" fmla="*/ 6 w 260"/>
                <a:gd name="T17" fmla="*/ 1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60">
                  <a:moveTo>
                    <a:pt x="6" y="142"/>
                  </a:moveTo>
                  <a:cubicBezTo>
                    <a:pt x="0" y="135"/>
                    <a:pt x="0" y="125"/>
                    <a:pt x="6" y="118"/>
                  </a:cubicBezTo>
                  <a:cubicBezTo>
                    <a:pt x="118" y="6"/>
                    <a:pt x="118" y="6"/>
                    <a:pt x="118" y="6"/>
                  </a:cubicBezTo>
                  <a:cubicBezTo>
                    <a:pt x="125" y="0"/>
                    <a:pt x="135" y="0"/>
                    <a:pt x="142" y="6"/>
                  </a:cubicBezTo>
                  <a:cubicBezTo>
                    <a:pt x="254" y="118"/>
                    <a:pt x="254" y="118"/>
                    <a:pt x="254" y="118"/>
                  </a:cubicBezTo>
                  <a:cubicBezTo>
                    <a:pt x="260" y="125"/>
                    <a:pt x="260" y="135"/>
                    <a:pt x="254" y="142"/>
                  </a:cubicBezTo>
                  <a:cubicBezTo>
                    <a:pt x="142" y="254"/>
                    <a:pt x="142" y="254"/>
                    <a:pt x="142" y="254"/>
                  </a:cubicBezTo>
                  <a:cubicBezTo>
                    <a:pt x="135" y="260"/>
                    <a:pt x="125" y="260"/>
                    <a:pt x="118" y="254"/>
                  </a:cubicBezTo>
                  <a:cubicBezTo>
                    <a:pt x="6" y="142"/>
                    <a:pt x="6" y="142"/>
                    <a:pt x="6" y="142"/>
                  </a:cubicBezTo>
                </a:path>
              </a:pathLst>
            </a:custGeom>
            <a:solidFill>
              <a:srgbClr val="AB6040"/>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6" name="Freeform 32">
              <a:extLst>
                <a:ext uri="{FF2B5EF4-FFF2-40B4-BE49-F238E27FC236}">
                  <a16:creationId xmlns:a16="http://schemas.microsoft.com/office/drawing/2014/main" xmlns="" id="{9689B64C-DF06-4625-AE21-DD0D536AD29D}"/>
                </a:ext>
              </a:extLst>
            </p:cNvPr>
            <p:cNvSpPr>
              <a:spLocks noEditPoints="1"/>
            </p:cNvSpPr>
            <p:nvPr/>
          </p:nvSpPr>
          <p:spPr bwMode="auto">
            <a:xfrm rot="16200000">
              <a:off x="7951426" y="427749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chemeClr val="accent1"/>
            </a:solidFill>
            <a:ln w="9525">
              <a:noFill/>
              <a:round/>
              <a:headEnd/>
              <a:tailEnd/>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7" name="Freeform 33">
              <a:extLst>
                <a:ext uri="{FF2B5EF4-FFF2-40B4-BE49-F238E27FC236}">
                  <a16:creationId xmlns:a16="http://schemas.microsoft.com/office/drawing/2014/main" xmlns="" id="{F6F3881D-645F-4992-9E8A-C94A829D761F}"/>
                </a:ext>
              </a:extLst>
            </p:cNvPr>
            <p:cNvSpPr>
              <a:spLocks/>
            </p:cNvSpPr>
            <p:nvPr/>
          </p:nvSpPr>
          <p:spPr bwMode="auto">
            <a:xfrm rot="16200000">
              <a:off x="6833846" y="3202561"/>
              <a:ext cx="762615" cy="1517703"/>
            </a:xfrm>
            <a:custGeom>
              <a:avLst/>
              <a:gdLst>
                <a:gd name="T0" fmla="*/ 0 w 128"/>
                <a:gd name="T1" fmla="*/ 0 h 256"/>
                <a:gd name="T2" fmla="*/ 0 w 128"/>
                <a:gd name="T3" fmla="*/ 256 h 256"/>
                <a:gd name="T4" fmla="*/ 11 w 128"/>
                <a:gd name="T5" fmla="*/ 252 h 256"/>
                <a:gd name="T6" fmla="*/ 11 w 128"/>
                <a:gd name="T7" fmla="*/ 252 h 256"/>
                <a:gd name="T8" fmla="*/ 11 w 128"/>
                <a:gd name="T9" fmla="*/ 252 h 256"/>
                <a:gd name="T10" fmla="*/ 11 w 128"/>
                <a:gd name="T11" fmla="*/ 252 h 256"/>
                <a:gd name="T12" fmla="*/ 11 w 128"/>
                <a:gd name="T13" fmla="*/ 252 h 256"/>
                <a:gd name="T14" fmla="*/ 123 w 128"/>
                <a:gd name="T15" fmla="*/ 140 h 256"/>
                <a:gd name="T16" fmla="*/ 128 w 128"/>
                <a:gd name="T17" fmla="*/ 128 h 256"/>
                <a:gd name="T18" fmla="*/ 123 w 128"/>
                <a:gd name="T19" fmla="*/ 116 h 256"/>
                <a:gd name="T20" fmla="*/ 11 w 128"/>
                <a:gd name="T21" fmla="*/ 4 h 256"/>
                <a:gd name="T22" fmla="*/ 11 w 128"/>
                <a:gd name="T23" fmla="*/ 4 h 256"/>
                <a:gd name="T24" fmla="*/ 0 w 128"/>
                <a:gd name="T2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256">
                  <a:moveTo>
                    <a:pt x="0" y="0"/>
                  </a:moveTo>
                  <a:cubicBezTo>
                    <a:pt x="0" y="256"/>
                    <a:pt x="0" y="256"/>
                    <a:pt x="0" y="256"/>
                  </a:cubicBezTo>
                  <a:cubicBezTo>
                    <a:pt x="4" y="256"/>
                    <a:pt x="8" y="255"/>
                    <a:pt x="11" y="252"/>
                  </a:cubicBezTo>
                  <a:cubicBezTo>
                    <a:pt x="11" y="252"/>
                    <a:pt x="11" y="252"/>
                    <a:pt x="11" y="252"/>
                  </a:cubicBezTo>
                  <a:cubicBezTo>
                    <a:pt x="11" y="252"/>
                    <a:pt x="11" y="252"/>
                    <a:pt x="11" y="252"/>
                  </a:cubicBezTo>
                  <a:cubicBezTo>
                    <a:pt x="11" y="252"/>
                    <a:pt x="11" y="252"/>
                    <a:pt x="11" y="252"/>
                  </a:cubicBezTo>
                  <a:cubicBezTo>
                    <a:pt x="11" y="252"/>
                    <a:pt x="11" y="252"/>
                    <a:pt x="11" y="252"/>
                  </a:cubicBezTo>
                  <a:cubicBezTo>
                    <a:pt x="123" y="140"/>
                    <a:pt x="123" y="140"/>
                    <a:pt x="123" y="140"/>
                  </a:cubicBezTo>
                  <a:cubicBezTo>
                    <a:pt x="126" y="137"/>
                    <a:pt x="128" y="132"/>
                    <a:pt x="128" y="128"/>
                  </a:cubicBezTo>
                  <a:cubicBezTo>
                    <a:pt x="128" y="124"/>
                    <a:pt x="126" y="119"/>
                    <a:pt x="123" y="116"/>
                  </a:cubicBezTo>
                  <a:cubicBezTo>
                    <a:pt x="11" y="4"/>
                    <a:pt x="11" y="4"/>
                    <a:pt x="11" y="4"/>
                  </a:cubicBezTo>
                  <a:cubicBezTo>
                    <a:pt x="11" y="4"/>
                    <a:pt x="11" y="4"/>
                    <a:pt x="11" y="4"/>
                  </a:cubicBezTo>
                  <a:cubicBezTo>
                    <a:pt x="8" y="1"/>
                    <a:pt x="4" y="0"/>
                    <a:pt x="0" y="0"/>
                  </a:cubicBezTo>
                </a:path>
              </a:pathLst>
            </a:custGeom>
            <a:solidFill>
              <a:srgbClr val="AB6040"/>
            </a:solidFill>
            <a:ln>
              <a:noFill/>
            </a:ln>
          </p:spPr>
          <p:txBody>
            <a:bodyPr vert="horz" wrap="square" lIns="91419" tIns="45709" rIns="91419" bIns="45709"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grpSp>
      <p:sp>
        <p:nvSpPr>
          <p:cNvPr id="7" name="矩形 6">
            <a:extLst>
              <a:ext uri="{FF2B5EF4-FFF2-40B4-BE49-F238E27FC236}">
                <a16:creationId xmlns:a16="http://schemas.microsoft.com/office/drawing/2014/main" xmlns="" id="{33B0D544-18BB-4794-9427-36E3AFFD8F4E}"/>
              </a:ext>
            </a:extLst>
          </p:cNvPr>
          <p:cNvSpPr/>
          <p:nvPr/>
        </p:nvSpPr>
        <p:spPr>
          <a:xfrm>
            <a:off x="4497571" y="3903124"/>
            <a:ext cx="150073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“实事” </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0" name="矩形 39">
            <a:extLst>
              <a:ext uri="{FF2B5EF4-FFF2-40B4-BE49-F238E27FC236}">
                <a16:creationId xmlns:a16="http://schemas.microsoft.com/office/drawing/2014/main" xmlns="" id="{A28D1488-6262-4B5A-BE0D-64859B60917E}"/>
              </a:ext>
            </a:extLst>
          </p:cNvPr>
          <p:cNvSpPr/>
          <p:nvPr/>
        </p:nvSpPr>
        <p:spPr>
          <a:xfrm>
            <a:off x="6989600" y="3903124"/>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“是”</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1" name="矩形 40">
            <a:extLst>
              <a:ext uri="{FF2B5EF4-FFF2-40B4-BE49-F238E27FC236}">
                <a16:creationId xmlns:a16="http://schemas.microsoft.com/office/drawing/2014/main" xmlns="" id="{A5ED4207-0114-4565-98C7-C433BBB570A6}"/>
              </a:ext>
            </a:extLst>
          </p:cNvPr>
          <p:cNvSpPr/>
          <p:nvPr/>
        </p:nvSpPr>
        <p:spPr>
          <a:xfrm>
            <a:off x="9306456" y="3903124"/>
            <a:ext cx="119295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 “求”</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9" name="矩形 8">
            <a:extLst>
              <a:ext uri="{FF2B5EF4-FFF2-40B4-BE49-F238E27FC236}">
                <a16:creationId xmlns:a16="http://schemas.microsoft.com/office/drawing/2014/main" xmlns="" id="{8BCCE152-5F94-4DAA-8347-D25F5B5F2A13}"/>
              </a:ext>
            </a:extLst>
          </p:cNvPr>
          <p:cNvSpPr/>
          <p:nvPr/>
        </p:nvSpPr>
        <p:spPr>
          <a:xfrm>
            <a:off x="3616721" y="2753901"/>
            <a:ext cx="326243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客观存在着的一切事物</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76ABCFB1-67A6-49AD-8C79-7FD58971FFE6}"/>
              </a:ext>
            </a:extLst>
          </p:cNvPr>
          <p:cNvSpPr/>
          <p:nvPr/>
        </p:nvSpPr>
        <p:spPr>
          <a:xfrm>
            <a:off x="6044024" y="5012074"/>
            <a:ext cx="2954655" cy="1134413"/>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客观事物的内部联系</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即规律性</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45" name="矩形 44">
            <a:extLst>
              <a:ext uri="{FF2B5EF4-FFF2-40B4-BE49-F238E27FC236}">
                <a16:creationId xmlns:a16="http://schemas.microsoft.com/office/drawing/2014/main" xmlns="" id="{98005533-5693-4DB3-ACD6-CD917E2A856A}"/>
              </a:ext>
            </a:extLst>
          </p:cNvPr>
          <p:cNvSpPr/>
          <p:nvPr/>
        </p:nvSpPr>
        <p:spPr>
          <a:xfrm>
            <a:off x="9041158" y="2753901"/>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我们去研究</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46" name="Group 22">
            <a:extLst>
              <a:ext uri="{FF2B5EF4-FFF2-40B4-BE49-F238E27FC236}">
                <a16:creationId xmlns:a16="http://schemas.microsoft.com/office/drawing/2014/main" xmlns="" id="{7FAAB17A-3467-42B6-B5E0-D66CEBB1A55F}"/>
              </a:ext>
            </a:extLst>
          </p:cNvPr>
          <p:cNvGrpSpPr>
            <a:grpSpLocks/>
          </p:cNvGrpSpPr>
          <p:nvPr/>
        </p:nvGrpSpPr>
        <p:grpSpPr bwMode="auto">
          <a:xfrm>
            <a:off x="6460827" y="1923403"/>
            <a:ext cx="2063111" cy="503121"/>
            <a:chOff x="0" y="119"/>
            <a:chExt cx="1080120" cy="504056"/>
          </a:xfrm>
          <a:effectLst>
            <a:outerShdw blurRad="241300" dist="50800" dir="2700000" algn="tl" rotWithShape="0">
              <a:prstClr val="black">
                <a:alpha val="21000"/>
              </a:prstClr>
            </a:outerShdw>
          </a:effectLst>
        </p:grpSpPr>
        <p:sp>
          <p:nvSpPr>
            <p:cNvPr id="47" name="矩形 46">
              <a:extLst>
                <a:ext uri="{FF2B5EF4-FFF2-40B4-BE49-F238E27FC236}">
                  <a16:creationId xmlns:a16="http://schemas.microsoft.com/office/drawing/2014/main" xmlns="" id="{5968EB89-FB7A-455F-AE98-CE66762BEF0E}"/>
                </a:ext>
              </a:extLst>
            </p:cNvPr>
            <p:cNvSpPr>
              <a:spLocks noChangeArrowheads="1"/>
            </p:cNvSpPr>
            <p:nvPr/>
          </p:nvSpPr>
          <p:spPr bwMode="auto">
            <a:xfrm>
              <a:off x="0" y="119"/>
              <a:ext cx="1080120" cy="504056"/>
            </a:xfrm>
            <a:prstGeom prst="round2Same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mn-lt"/>
              </a:endParaRPr>
            </a:p>
          </p:txBody>
        </p:sp>
        <p:sp>
          <p:nvSpPr>
            <p:cNvPr id="48" name="文本框 47">
              <a:extLst>
                <a:ext uri="{FF2B5EF4-FFF2-40B4-BE49-F238E27FC236}">
                  <a16:creationId xmlns:a16="http://schemas.microsoft.com/office/drawing/2014/main" xmlns="" id="{2D6162E2-58E7-4BFC-9703-0B73CFA091D0}"/>
                </a:ext>
              </a:extLst>
            </p:cNvPr>
            <p:cNvSpPr>
              <a:spLocks noChangeArrowheads="1"/>
            </p:cNvSpPr>
            <p:nvPr/>
          </p:nvSpPr>
          <p:spPr bwMode="auto">
            <a:xfrm>
              <a:off x="36755" y="20886"/>
              <a:ext cx="1006611" cy="46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mn-lt"/>
                </a:rPr>
                <a:t>毛泽东指出</a:t>
              </a:r>
            </a:p>
          </p:txBody>
        </p:sp>
      </p:grpSp>
      <p:cxnSp>
        <p:nvCxnSpPr>
          <p:cNvPr id="50" name="直线连接符 5">
            <a:extLst>
              <a:ext uri="{FF2B5EF4-FFF2-40B4-BE49-F238E27FC236}">
                <a16:creationId xmlns:a16="http://schemas.microsoft.com/office/drawing/2014/main" xmlns="" id="{0CF3906B-21D8-460C-909A-4013CDDE2FF9}"/>
              </a:ext>
            </a:extLst>
          </p:cNvPr>
          <p:cNvCxnSpPr>
            <a:cxnSpLocks/>
          </p:cNvCxnSpPr>
          <p:nvPr/>
        </p:nvCxnSpPr>
        <p:spPr>
          <a:xfrm>
            <a:off x="-216555" y="4648170"/>
            <a:ext cx="3236846" cy="0"/>
          </a:xfrm>
          <a:prstGeom prst="line">
            <a:avLst/>
          </a:prstGeom>
          <a:ln>
            <a:solidFill>
              <a:srgbClr val="AE6836"/>
            </a:solidFill>
            <a:headEnd type="none"/>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5A5B5DE7-3E45-4E67-BCA4-AB1F260467A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3" name="矩形: 圆角 12">
            <a:extLst>
              <a:ext uri="{FF2B5EF4-FFF2-40B4-BE49-F238E27FC236}">
                <a16:creationId xmlns:a16="http://schemas.microsoft.com/office/drawing/2014/main" xmlns="" id="{B5926135-80C4-4BAD-979C-0C5BF892D74A}"/>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grpSp>
        <p:nvGrpSpPr>
          <p:cNvPr id="5" name="组合 4">
            <a:extLst>
              <a:ext uri="{FF2B5EF4-FFF2-40B4-BE49-F238E27FC236}">
                <a16:creationId xmlns:a16="http://schemas.microsoft.com/office/drawing/2014/main" xmlns="" id="{F0AFE63E-19F4-4EC7-ACCC-128A6A8085F8}"/>
              </a:ext>
            </a:extLst>
          </p:cNvPr>
          <p:cNvGrpSpPr/>
          <p:nvPr/>
        </p:nvGrpSpPr>
        <p:grpSpPr>
          <a:xfrm>
            <a:off x="1524000" y="1950276"/>
            <a:ext cx="9144000" cy="4320479"/>
            <a:chOff x="1524000" y="1950276"/>
            <a:chExt cx="9144000" cy="4320479"/>
          </a:xfrm>
        </p:grpSpPr>
        <p:grpSp>
          <p:nvGrpSpPr>
            <p:cNvPr id="2" name="组合 1">
              <a:extLst>
                <a:ext uri="{FF2B5EF4-FFF2-40B4-BE49-F238E27FC236}">
                  <a16:creationId xmlns:a16="http://schemas.microsoft.com/office/drawing/2014/main" xmlns="" id="{E99193FF-C86A-4439-A176-C647E52B85BB}"/>
                </a:ext>
              </a:extLst>
            </p:cNvPr>
            <p:cNvGrpSpPr/>
            <p:nvPr/>
          </p:nvGrpSpPr>
          <p:grpSpPr>
            <a:xfrm>
              <a:off x="1524000" y="1950276"/>
              <a:ext cx="9144000" cy="4320479"/>
              <a:chOff x="0" y="1340768"/>
              <a:chExt cx="9144000" cy="4320479"/>
            </a:xfrm>
          </p:grpSpPr>
          <p:sp>
            <p:nvSpPr>
              <p:cNvPr id="14" name="矩形 13">
                <a:extLst>
                  <a:ext uri="{FF2B5EF4-FFF2-40B4-BE49-F238E27FC236}">
                    <a16:creationId xmlns:a16="http://schemas.microsoft.com/office/drawing/2014/main" xmlns="" id="{4415DDD7-0B5F-4C0F-A33A-FD4D2B007345}"/>
                  </a:ext>
                </a:extLst>
              </p:cNvPr>
              <p:cNvSpPr/>
              <p:nvPr/>
            </p:nvSpPr>
            <p:spPr>
              <a:xfrm>
                <a:off x="750843" y="1340768"/>
                <a:ext cx="7247843" cy="3676915"/>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6" name="矩形 15">
                <a:extLst>
                  <a:ext uri="{FF2B5EF4-FFF2-40B4-BE49-F238E27FC236}">
                    <a16:creationId xmlns:a16="http://schemas.microsoft.com/office/drawing/2014/main" xmlns="" id="{FF27C8C7-A844-47EA-8AE5-9397B778E4D2}"/>
                  </a:ext>
                </a:extLst>
              </p:cNvPr>
              <p:cNvSpPr/>
              <p:nvPr/>
            </p:nvSpPr>
            <p:spPr>
              <a:xfrm>
                <a:off x="865749" y="1501123"/>
                <a:ext cx="7026952" cy="3259083"/>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7" name="矩形 2">
                <a:extLst>
                  <a:ext uri="{FF2B5EF4-FFF2-40B4-BE49-F238E27FC236}">
                    <a16:creationId xmlns:a16="http://schemas.microsoft.com/office/drawing/2014/main" xmlns="" id="{6CB6CFD9-5516-418B-95E5-6FCCEA55988B}"/>
                  </a:ext>
                </a:extLst>
              </p:cNvPr>
              <p:cNvSpPr/>
              <p:nvPr/>
            </p:nvSpPr>
            <p:spPr>
              <a:xfrm>
                <a:off x="0" y="4627784"/>
                <a:ext cx="9144000" cy="1033463"/>
              </a:xfrm>
              <a:custGeom>
                <a:avLst/>
                <a:gdLst>
                  <a:gd name="connsiteX0" fmla="*/ 0 w 8748464"/>
                  <a:gd name="connsiteY0" fmla="*/ 0 h 2808312"/>
                  <a:gd name="connsiteX1" fmla="*/ 8748464 w 8748464"/>
                  <a:gd name="connsiteY1" fmla="*/ 0 h 2808312"/>
                  <a:gd name="connsiteX2" fmla="*/ 8748464 w 8748464"/>
                  <a:gd name="connsiteY2" fmla="*/ 2808312 h 2808312"/>
                  <a:gd name="connsiteX3" fmla="*/ 0 w 8748464"/>
                  <a:gd name="connsiteY3" fmla="*/ 2808312 h 2808312"/>
                  <a:gd name="connsiteX4" fmla="*/ 0 w 8748464"/>
                  <a:gd name="connsiteY4" fmla="*/ 0 h 2808312"/>
                  <a:gd name="connsiteX0-1" fmla="*/ 0 w 8748464"/>
                  <a:gd name="connsiteY0-2" fmla="*/ 0 h 2808312"/>
                  <a:gd name="connsiteX1-3" fmla="*/ 6942813 w 8748464"/>
                  <a:gd name="connsiteY1-4" fmla="*/ 11574 h 2808312"/>
                  <a:gd name="connsiteX2-5" fmla="*/ 8748464 w 8748464"/>
                  <a:gd name="connsiteY2-6" fmla="*/ 2808312 h 2808312"/>
                  <a:gd name="connsiteX3-7" fmla="*/ 0 w 8748464"/>
                  <a:gd name="connsiteY3-8" fmla="*/ 2808312 h 2808312"/>
                  <a:gd name="connsiteX4-9" fmla="*/ 0 w 8748464"/>
                  <a:gd name="connsiteY4-10" fmla="*/ 0 h 2808312"/>
                  <a:gd name="connsiteX0-11" fmla="*/ 0 w 8748464"/>
                  <a:gd name="connsiteY0-12" fmla="*/ 0 h 2808312"/>
                  <a:gd name="connsiteX1-13" fmla="*/ 7486824 w 8748464"/>
                  <a:gd name="connsiteY1-14" fmla="*/ 11574 h 2808312"/>
                  <a:gd name="connsiteX2-15" fmla="*/ 8748464 w 8748464"/>
                  <a:gd name="connsiteY2-16" fmla="*/ 2808312 h 2808312"/>
                  <a:gd name="connsiteX3-17" fmla="*/ 0 w 8748464"/>
                  <a:gd name="connsiteY3-18" fmla="*/ 2808312 h 2808312"/>
                  <a:gd name="connsiteX4-19" fmla="*/ 0 w 8748464"/>
                  <a:gd name="connsiteY4-20" fmla="*/ 0 h 2808312"/>
                  <a:gd name="connsiteX0-21" fmla="*/ 0 w 8748464"/>
                  <a:gd name="connsiteY0-22" fmla="*/ 0 h 2808312"/>
                  <a:gd name="connsiteX1-23" fmla="*/ 7752601 w 8748464"/>
                  <a:gd name="connsiteY1-24" fmla="*/ 11575 h 2808312"/>
                  <a:gd name="connsiteX2-25" fmla="*/ 8748464 w 8748464"/>
                  <a:gd name="connsiteY2-26" fmla="*/ 2808312 h 2808312"/>
                  <a:gd name="connsiteX3-27" fmla="*/ 0 w 8748464"/>
                  <a:gd name="connsiteY3-28" fmla="*/ 2808312 h 2808312"/>
                  <a:gd name="connsiteX4-29" fmla="*/ 0 w 8748464"/>
                  <a:gd name="connsiteY4-30" fmla="*/ 0 h 2808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48464" h="2808312">
                    <a:moveTo>
                      <a:pt x="0" y="0"/>
                    </a:moveTo>
                    <a:lnTo>
                      <a:pt x="7752601" y="11575"/>
                    </a:lnTo>
                    <a:lnTo>
                      <a:pt x="8748464" y="2808312"/>
                    </a:lnTo>
                    <a:lnTo>
                      <a:pt x="0" y="2808312"/>
                    </a:lnTo>
                    <a:lnTo>
                      <a:pt x="0" y="0"/>
                    </a:lnTo>
                    <a:close/>
                  </a:path>
                </a:pathLst>
              </a:custGeom>
              <a:gradFill flip="none" rotWithShape="1">
                <a:gsLst>
                  <a:gs pos="67000">
                    <a:srgbClr val="965E26"/>
                  </a:gs>
                  <a:gs pos="0">
                    <a:srgbClr val="CC8238"/>
                  </a:gs>
                </a:gsLst>
                <a:lin ang="16200000" scaled="1"/>
                <a:tileRect/>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18" name="图片 17">
                <a:extLst>
                  <a:ext uri="{FF2B5EF4-FFF2-40B4-BE49-F238E27FC236}">
                    <a16:creationId xmlns:a16="http://schemas.microsoft.com/office/drawing/2014/main" xmlns="" id="{CD3B266B-C420-4F4B-A736-B164359338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83" y="3051295"/>
                <a:ext cx="2842041" cy="2070184"/>
              </a:xfrm>
              <a:prstGeom prst="rect">
                <a:avLst/>
              </a:prstGeom>
              <a:effectLst>
                <a:outerShdw blurRad="50800" dist="38100" dir="5400000" algn="t" rotWithShape="0">
                  <a:prstClr val="black">
                    <a:alpha val="40000"/>
                  </a:prstClr>
                </a:outerShdw>
              </a:effectLst>
            </p:spPr>
          </p:pic>
          <p:pic>
            <p:nvPicPr>
              <p:cNvPr id="19" name="图片 18">
                <a:extLst>
                  <a:ext uri="{FF2B5EF4-FFF2-40B4-BE49-F238E27FC236}">
                    <a16:creationId xmlns:a16="http://schemas.microsoft.com/office/drawing/2014/main" xmlns="" id="{60DD235A-8A17-413C-AC7A-4216AF282E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1210" y="4484308"/>
                <a:ext cx="2376264" cy="1027353"/>
              </a:xfrm>
              <a:prstGeom prst="rect">
                <a:avLst/>
              </a:prstGeom>
              <a:effectLst>
                <a:outerShdw blurRad="50800" dist="38100" dir="5400000" algn="t" rotWithShape="0">
                  <a:prstClr val="black">
                    <a:alpha val="40000"/>
                  </a:prstClr>
                </a:outerShdw>
              </a:effectLst>
            </p:spPr>
          </p:pic>
        </p:grpSp>
        <p:sp>
          <p:nvSpPr>
            <p:cNvPr id="152578" name="矩形 16">
              <a:extLst>
                <a:ext uri="{FF2B5EF4-FFF2-40B4-BE49-F238E27FC236}">
                  <a16:creationId xmlns:a16="http://schemas.microsoft.com/office/drawing/2014/main" xmlns="" id="{9F89D3DA-EC3B-41A4-83D3-ABA60EDB3202}"/>
                </a:ext>
              </a:extLst>
            </p:cNvPr>
            <p:cNvSpPr>
              <a:spLocks noChangeArrowheads="1"/>
            </p:cNvSpPr>
            <p:nvPr/>
          </p:nvSpPr>
          <p:spPr bwMode="auto">
            <a:xfrm>
              <a:off x="4782171" y="2372306"/>
              <a:ext cx="436418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从客观存在着的“实事”中找到事物运动发展的规律，把事物的客观之“理”转化为人的认识之“理”。</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xmlns="" id="{390624C7-5FD5-4589-9D32-861C10F82CEC}"/>
                </a:ext>
              </a:extLst>
            </p:cNvPr>
            <p:cNvSpPr/>
            <p:nvPr/>
          </p:nvSpPr>
          <p:spPr>
            <a:xfrm>
              <a:off x="5349519" y="5407821"/>
              <a:ext cx="1107996"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真理</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4FE05B91-63BE-490D-B3D8-BAD4926D10F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3" name="矩形: 圆角 12">
            <a:extLst>
              <a:ext uri="{FF2B5EF4-FFF2-40B4-BE49-F238E27FC236}">
                <a16:creationId xmlns:a16="http://schemas.microsoft.com/office/drawing/2014/main" xmlns="" id="{1C21DECF-1710-478D-845A-0A3C6E519977}"/>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pic>
        <p:nvPicPr>
          <p:cNvPr id="14" name="图片 13">
            <a:extLst>
              <a:ext uri="{FF2B5EF4-FFF2-40B4-BE49-F238E27FC236}">
                <a16:creationId xmlns:a16="http://schemas.microsoft.com/office/drawing/2014/main" xmlns="" id="{5D82A359-22A0-4DC6-AEAB-9AC5019F95A7}"/>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89445" y="2457708"/>
            <a:ext cx="1440408" cy="316077"/>
          </a:xfrm>
          <a:prstGeom prst="rect">
            <a:avLst/>
          </a:prstGeom>
        </p:spPr>
      </p:pic>
      <p:grpSp>
        <p:nvGrpSpPr>
          <p:cNvPr id="16" name="组合 15">
            <a:extLst>
              <a:ext uri="{FF2B5EF4-FFF2-40B4-BE49-F238E27FC236}">
                <a16:creationId xmlns:a16="http://schemas.microsoft.com/office/drawing/2014/main" xmlns="" id="{3EC46E12-85A2-48E6-8EA1-45E9F9794DC9}"/>
              </a:ext>
            </a:extLst>
          </p:cNvPr>
          <p:cNvGrpSpPr/>
          <p:nvPr/>
        </p:nvGrpSpPr>
        <p:grpSpPr>
          <a:xfrm>
            <a:off x="5935999" y="2515501"/>
            <a:ext cx="234837" cy="234837"/>
            <a:chOff x="4413258" y="1727733"/>
            <a:chExt cx="316077" cy="316077"/>
          </a:xfrm>
        </p:grpSpPr>
        <p:sp>
          <p:nvSpPr>
            <p:cNvPr id="17" name="椭圆 16">
              <a:extLst>
                <a:ext uri="{FF2B5EF4-FFF2-40B4-BE49-F238E27FC236}">
                  <a16:creationId xmlns:a16="http://schemas.microsoft.com/office/drawing/2014/main" xmlns="" id="{926259A8-2F9E-40C5-B28F-BE98BC2C0B04}"/>
                </a:ext>
              </a:extLst>
            </p:cNvPr>
            <p:cNvSpPr/>
            <p:nvPr/>
          </p:nvSpPr>
          <p:spPr>
            <a:xfrm>
              <a:off x="4413258" y="1727733"/>
              <a:ext cx="316077" cy="316077"/>
            </a:xfrm>
            <a:prstGeom prst="ellipse">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 name="椭圆 17">
              <a:extLst>
                <a:ext uri="{FF2B5EF4-FFF2-40B4-BE49-F238E27FC236}">
                  <a16:creationId xmlns:a16="http://schemas.microsoft.com/office/drawing/2014/main" xmlns="" id="{492A4126-2B6B-4BBC-A6E2-B381B6A9D4A2}"/>
                </a:ext>
              </a:extLst>
            </p:cNvPr>
            <p:cNvSpPr/>
            <p:nvPr/>
          </p:nvSpPr>
          <p:spPr>
            <a:xfrm>
              <a:off x="4497038" y="1804532"/>
              <a:ext cx="158038" cy="158038"/>
            </a:xfrm>
            <a:prstGeom prst="ellipse">
              <a:avLst/>
            </a:prstGeom>
            <a:solidFill>
              <a:sysClr val="window" lastClr="FFFFFF"/>
            </a:solid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pic>
        <p:nvPicPr>
          <p:cNvPr id="19" name="图片 18">
            <a:extLst>
              <a:ext uri="{FF2B5EF4-FFF2-40B4-BE49-F238E27FC236}">
                <a16:creationId xmlns:a16="http://schemas.microsoft.com/office/drawing/2014/main" xmlns="" id="{C5E26026-AF14-43DC-A842-426DEFF63E23}"/>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357918" y="2451434"/>
            <a:ext cx="1440408" cy="316077"/>
          </a:xfrm>
          <a:prstGeom prst="rect">
            <a:avLst/>
          </a:prstGeom>
        </p:spPr>
      </p:pic>
      <p:sp>
        <p:nvSpPr>
          <p:cNvPr id="20" name="矩形 19">
            <a:extLst>
              <a:ext uri="{FF2B5EF4-FFF2-40B4-BE49-F238E27FC236}">
                <a16:creationId xmlns:a16="http://schemas.microsoft.com/office/drawing/2014/main" xmlns="" id="{51AC149C-98D4-4355-A516-42347760BD3F}"/>
              </a:ext>
            </a:extLst>
          </p:cNvPr>
          <p:cNvSpPr/>
          <p:nvPr/>
        </p:nvSpPr>
        <p:spPr>
          <a:xfrm>
            <a:off x="0" y="3137483"/>
            <a:ext cx="12192000" cy="2088232"/>
          </a:xfrm>
          <a:prstGeom prst="rect">
            <a:avLst/>
          </a:prstGeom>
          <a:solidFill>
            <a:srgbClr val="D8A582">
              <a:alpha val="65882"/>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25" name="直接连接符 24">
            <a:extLst>
              <a:ext uri="{FF2B5EF4-FFF2-40B4-BE49-F238E27FC236}">
                <a16:creationId xmlns:a16="http://schemas.microsoft.com/office/drawing/2014/main" xmlns="" id="{612A949F-61A0-46B2-B109-A252D0159A0E}"/>
              </a:ext>
            </a:extLst>
          </p:cNvPr>
          <p:cNvCxnSpPr/>
          <p:nvPr/>
        </p:nvCxnSpPr>
        <p:spPr>
          <a:xfrm>
            <a:off x="5362073" y="3317503"/>
            <a:ext cx="0" cy="1728192"/>
          </a:xfrm>
          <a:prstGeom prst="line">
            <a:avLst/>
          </a:prstGeom>
          <a:noFill/>
          <a:ln w="28575" cap="flat" cmpd="sng" algn="ctr">
            <a:solidFill>
              <a:sysClr val="window" lastClr="FFFFFF"/>
            </a:solidFill>
            <a:prstDash val="solid"/>
          </a:ln>
          <a:effectLst/>
        </p:spPr>
      </p:cxnSp>
      <p:sp>
        <p:nvSpPr>
          <p:cNvPr id="154626" name="矩形 16">
            <a:extLst>
              <a:ext uri="{FF2B5EF4-FFF2-40B4-BE49-F238E27FC236}">
                <a16:creationId xmlns:a16="http://schemas.microsoft.com/office/drawing/2014/main" xmlns="" id="{A533EDDA-F38C-4430-80D0-5F17363EA42F}"/>
              </a:ext>
            </a:extLst>
          </p:cNvPr>
          <p:cNvSpPr>
            <a:spLocks noChangeArrowheads="1"/>
          </p:cNvSpPr>
          <p:nvPr/>
        </p:nvSpPr>
        <p:spPr bwMode="auto">
          <a:xfrm>
            <a:off x="1987082" y="3290906"/>
            <a:ext cx="3079008"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注重事实，才能真正做到从实际出发。</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 name="矩形 16">
            <a:extLst>
              <a:ext uri="{FF2B5EF4-FFF2-40B4-BE49-F238E27FC236}">
                <a16:creationId xmlns:a16="http://schemas.microsoft.com/office/drawing/2014/main" xmlns="" id="{B2A95ED1-6814-468F-86F4-CACD4F345670}"/>
              </a:ext>
            </a:extLst>
          </p:cNvPr>
          <p:cNvSpPr>
            <a:spLocks noChangeArrowheads="1"/>
          </p:cNvSpPr>
          <p:nvPr/>
        </p:nvSpPr>
        <p:spPr bwMode="auto">
          <a:xfrm>
            <a:off x="5563427" y="3261726"/>
            <a:ext cx="4259850"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把确凿的事实作为思想理论和政策制定的前提，才是成功实践的必由之路。</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7" name="图片 26">
            <a:extLst>
              <a:ext uri="{FF2B5EF4-FFF2-40B4-BE49-F238E27FC236}">
                <a16:creationId xmlns:a16="http://schemas.microsoft.com/office/drawing/2014/main" xmlns="" id="{9DB74867-5DC7-4717-9ED6-593B5B0CF863}"/>
              </a:ext>
            </a:extLst>
          </p:cNvPr>
          <p:cNvPicPr>
            <a:picLocks noChangeAspect="1"/>
          </p:cNvPicPr>
          <p:nvPr/>
        </p:nvPicPr>
        <p:blipFill>
          <a:blip r:embed="rId4"/>
          <a:stretch>
            <a:fillRect/>
          </a:stretch>
        </p:blipFill>
        <p:spPr>
          <a:xfrm>
            <a:off x="-6843" y="2191741"/>
            <a:ext cx="2470847" cy="4964075"/>
          </a:xfrm>
          <a:prstGeom prst="rect">
            <a:avLst/>
          </a:prstGeom>
        </p:spPr>
      </p:pic>
      <p:pic>
        <p:nvPicPr>
          <p:cNvPr id="3" name="图片 2">
            <a:extLst>
              <a:ext uri="{FF2B5EF4-FFF2-40B4-BE49-F238E27FC236}">
                <a16:creationId xmlns:a16="http://schemas.microsoft.com/office/drawing/2014/main" xmlns="" id="{4A5135BD-EBDE-4552-990E-5B3B167344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797"/>
          <a:stretch/>
        </p:blipFill>
        <p:spPr>
          <a:xfrm>
            <a:off x="9885523" y="2189009"/>
            <a:ext cx="2298681" cy="3604450"/>
          </a:xfrm>
          <a:prstGeom prst="rect">
            <a:avLst/>
          </a:prstGeom>
        </p:spPr>
      </p:pic>
    </p:spTree>
  </p:cSld>
  <p:clrMapOvr>
    <a:masterClrMapping/>
  </p:clrMapOvr>
  <p:transition spd="med">
    <p:pull/>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8B80CEEB-472E-46E2-A76D-F92B6E4F57B0}"/>
              </a:ext>
            </a:extLst>
          </p:cNvPr>
          <p:cNvSpPr/>
          <p:nvPr/>
        </p:nvSpPr>
        <p:spPr>
          <a:xfrm>
            <a:off x="4235624" y="3022520"/>
            <a:ext cx="7956376" cy="2255593"/>
          </a:xfrm>
          <a:prstGeom prst="rect">
            <a:avLst/>
          </a:prstGeom>
          <a:solidFill>
            <a:schemeClr val="accent4">
              <a:lumMod val="40000"/>
              <a:lumOff val="60000"/>
            </a:scheme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18" name="直接连接符 17">
            <a:extLst>
              <a:ext uri="{FF2B5EF4-FFF2-40B4-BE49-F238E27FC236}">
                <a16:creationId xmlns:a16="http://schemas.microsoft.com/office/drawing/2014/main" xmlns="" id="{D7DF17F3-4F96-4B3A-B7BD-E532660D7D52}"/>
              </a:ext>
            </a:extLst>
          </p:cNvPr>
          <p:cNvCxnSpPr/>
          <p:nvPr/>
        </p:nvCxnSpPr>
        <p:spPr>
          <a:xfrm>
            <a:off x="4235624" y="5309501"/>
            <a:ext cx="7956376" cy="0"/>
          </a:xfrm>
          <a:prstGeom prst="line">
            <a:avLst/>
          </a:prstGeom>
          <a:noFill/>
          <a:ln w="12700" cap="flat" cmpd="sng" algn="ctr">
            <a:solidFill>
              <a:schemeClr val="accent4">
                <a:lumMod val="75000"/>
              </a:schemeClr>
            </a:solidFill>
            <a:prstDash val="sysDash"/>
          </a:ln>
          <a:effectLst/>
        </p:spPr>
      </p:cxnSp>
      <p:sp>
        <p:nvSpPr>
          <p:cNvPr id="156674" name="矩形 16">
            <a:extLst>
              <a:ext uri="{FF2B5EF4-FFF2-40B4-BE49-F238E27FC236}">
                <a16:creationId xmlns:a16="http://schemas.microsoft.com/office/drawing/2014/main" xmlns="" id="{94E038D1-5102-464E-99AE-235451E31219}"/>
              </a:ext>
            </a:extLst>
          </p:cNvPr>
          <p:cNvSpPr>
            <a:spLocks noChangeArrowheads="1"/>
          </p:cNvSpPr>
          <p:nvPr/>
        </p:nvSpPr>
        <p:spPr bwMode="auto">
          <a:xfrm>
            <a:off x="5606472" y="3570444"/>
            <a:ext cx="62992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就是一切要从</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中国特色社会主义进入了新时代</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这个我国发展新的历史方位出发</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6679" name="图片 2">
            <a:extLst>
              <a:ext uri="{FF2B5EF4-FFF2-40B4-BE49-F238E27FC236}">
                <a16:creationId xmlns:a16="http://schemas.microsoft.com/office/drawing/2014/main" xmlns="" id="{FF91BDD0-6DBE-46B8-BA45-57133BB57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49"/>
          <a:stretch/>
        </p:blipFill>
        <p:spPr bwMode="auto">
          <a:xfrm>
            <a:off x="412750" y="3473701"/>
            <a:ext cx="4762500" cy="3068637"/>
          </a:xfrm>
          <a:prstGeom prst="round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xmlns="" id="{8472AF05-89E4-4F14-8503-93565BBFAF5D}"/>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6" name="矩形: 圆角 15">
            <a:extLst>
              <a:ext uri="{FF2B5EF4-FFF2-40B4-BE49-F238E27FC236}">
                <a16:creationId xmlns:a16="http://schemas.microsoft.com/office/drawing/2014/main" xmlns="" id="{E85A3FD7-8350-4DD9-8310-697C6C164EC9}"/>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sp>
        <p:nvSpPr>
          <p:cNvPr id="19" name="矩形 16">
            <a:extLst>
              <a:ext uri="{FF2B5EF4-FFF2-40B4-BE49-F238E27FC236}">
                <a16:creationId xmlns:a16="http://schemas.microsoft.com/office/drawing/2014/main" xmlns="" id="{FEAFD5A9-5E26-4A6A-A423-9EDAD8712B31}"/>
              </a:ext>
            </a:extLst>
          </p:cNvPr>
          <p:cNvSpPr>
            <a:spLocks noChangeArrowheads="1"/>
          </p:cNvSpPr>
          <p:nvPr/>
        </p:nvSpPr>
        <p:spPr bwMode="auto">
          <a:xfrm>
            <a:off x="933735" y="2002951"/>
            <a:ext cx="330188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当前在我国</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一切从实际出发</a:t>
            </a:r>
            <a:endPar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18">
            <a:extLst>
              <a:ext uri="{FF2B5EF4-FFF2-40B4-BE49-F238E27FC236}">
                <a16:creationId xmlns:a16="http://schemas.microsoft.com/office/drawing/2014/main" xmlns="" id="{E7ADEC28-7D0E-49C6-A964-6049002D309F}"/>
              </a:ext>
            </a:extLst>
          </p:cNvPr>
          <p:cNvSpPr/>
          <p:nvPr/>
        </p:nvSpPr>
        <p:spPr>
          <a:xfrm>
            <a:off x="4235624" y="2401005"/>
            <a:ext cx="1633728" cy="487680"/>
          </a:xfrm>
          <a:custGeom>
            <a:avLst/>
            <a:gdLst>
              <a:gd name="connsiteX0" fmla="*/ 0 w 1633728"/>
              <a:gd name="connsiteY0" fmla="*/ 0 h 487680"/>
              <a:gd name="connsiteX1" fmla="*/ 1633728 w 1633728"/>
              <a:gd name="connsiteY1" fmla="*/ 0 h 487680"/>
              <a:gd name="connsiteX2" fmla="*/ 1633728 w 1633728"/>
              <a:gd name="connsiteY2" fmla="*/ 487680 h 487680"/>
            </a:gdLst>
            <a:ahLst/>
            <a:cxnLst>
              <a:cxn ang="0">
                <a:pos x="connsiteX0" y="connsiteY0"/>
              </a:cxn>
              <a:cxn ang="0">
                <a:pos x="connsiteX1" y="connsiteY1"/>
              </a:cxn>
              <a:cxn ang="0">
                <a:pos x="connsiteX2" y="connsiteY2"/>
              </a:cxn>
            </a:cxnLst>
            <a:rect l="l" t="t" r="r" b="b"/>
            <a:pathLst>
              <a:path w="1633728" h="487680">
                <a:moveTo>
                  <a:pt x="0" y="0"/>
                </a:moveTo>
                <a:lnTo>
                  <a:pt x="1633728" y="0"/>
                </a:lnTo>
                <a:lnTo>
                  <a:pt x="1633728" y="487680"/>
                </a:lnTo>
              </a:path>
            </a:pathLst>
          </a:custGeom>
          <a:noFill/>
          <a:ln w="25400" cap="flat" cmpd="sng" algn="ctr">
            <a:solidFill>
              <a:sysClr val="windowText" lastClr="000000">
                <a:lumMod val="75000"/>
                <a:lumOff val="25000"/>
              </a:sysClr>
            </a:solidFill>
            <a:prstDash val="solid"/>
            <a:headEnd type="none" w="med" len="med"/>
            <a:tailEnd type="arrow"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Tree>
  </p:cSld>
  <p:clrMapOvr>
    <a:masterClrMapping/>
  </p:clrMapOvr>
  <p:transition spd="med">
    <p:pull/>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5DBCDBBF-46FE-4FD0-9B73-298FC9E4C10D}"/>
              </a:ext>
            </a:extLst>
          </p:cNvPr>
          <p:cNvSpPr/>
          <p:nvPr/>
        </p:nvSpPr>
        <p:spPr>
          <a:xfrm>
            <a:off x="0" y="4685333"/>
            <a:ext cx="12192000" cy="1601382"/>
          </a:xfrm>
          <a:prstGeom prst="rect">
            <a:avLst/>
          </a:prstGeom>
          <a:gradFill flip="none" rotWithShape="1">
            <a:gsLst>
              <a:gs pos="0">
                <a:sysClr val="windowText" lastClr="000000">
                  <a:lumMod val="65000"/>
                  <a:lumOff val="35000"/>
                </a:sysClr>
              </a:gs>
              <a:gs pos="2000">
                <a:srgbClr val="F5E8DF"/>
              </a:gs>
              <a:gs pos="100000">
                <a:srgbClr val="FFC000">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矩形 18">
            <a:extLst>
              <a:ext uri="{FF2B5EF4-FFF2-40B4-BE49-F238E27FC236}">
                <a16:creationId xmlns:a16="http://schemas.microsoft.com/office/drawing/2014/main" xmlns="" id="{CB1DDB77-FA72-4215-A868-9336C5373F16}"/>
              </a:ext>
            </a:extLst>
          </p:cNvPr>
          <p:cNvSpPr/>
          <p:nvPr/>
        </p:nvSpPr>
        <p:spPr>
          <a:xfrm>
            <a:off x="0" y="6286715"/>
            <a:ext cx="12192000" cy="630238"/>
          </a:xfrm>
          <a:prstGeom prst="rect">
            <a:avLst/>
          </a:prstGeom>
          <a:gradFill flip="none" rotWithShape="1">
            <a:gsLst>
              <a:gs pos="0">
                <a:srgbClr val="AA6934">
                  <a:shade val="30000"/>
                  <a:satMod val="115000"/>
                </a:srgbClr>
              </a:gs>
              <a:gs pos="21000">
                <a:srgbClr val="AA6934">
                  <a:shade val="67500"/>
                  <a:satMod val="115000"/>
                </a:srgbClr>
              </a:gs>
              <a:gs pos="100000">
                <a:srgbClr val="AA6934">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8722" name="矩形 16">
            <a:extLst>
              <a:ext uri="{FF2B5EF4-FFF2-40B4-BE49-F238E27FC236}">
                <a16:creationId xmlns:a16="http://schemas.microsoft.com/office/drawing/2014/main" xmlns="" id="{E298937E-559E-48C7-9BF4-CDEDAA4A4188}"/>
              </a:ext>
            </a:extLst>
          </p:cNvPr>
          <p:cNvSpPr>
            <a:spLocks noChangeArrowheads="1"/>
          </p:cNvSpPr>
          <p:nvPr/>
        </p:nvSpPr>
        <p:spPr bwMode="auto">
          <a:xfrm>
            <a:off x="495235" y="2102573"/>
            <a:ext cx="7017457"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要准确把握国际国内环境变化，辩证分析我国经济发展阶段性特征，准确把握我国不同发展阶段的新变化新特点，使主观世界更好符合客观实际，按照实际决定工作方针，这是我们必须牢牢记住的工作方法。</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2300" algn="r"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——2015</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日，习近平总书记在十八届中央政治局第二十次集体学习时的讲话</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58727" name="图片 4">
            <a:extLst>
              <a:ext uri="{FF2B5EF4-FFF2-40B4-BE49-F238E27FC236}">
                <a16:creationId xmlns:a16="http://schemas.microsoft.com/office/drawing/2014/main" xmlns="" id="{A422D4D0-B8F7-4DE1-B48C-E6C94E61D1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64" b="11464"/>
          <a:stretch/>
        </p:blipFill>
        <p:spPr bwMode="auto">
          <a:xfrm>
            <a:off x="8007927" y="1950276"/>
            <a:ext cx="3448484" cy="4724044"/>
          </a:xfrm>
          <a:prstGeom prst="roundRect">
            <a:avLst>
              <a:gd name="adj" fmla="val 6221"/>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xmlns="" id="{32B07437-3977-47BF-A3FE-DD9B8C546CD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6" name="矩形: 圆角 15">
            <a:extLst>
              <a:ext uri="{FF2B5EF4-FFF2-40B4-BE49-F238E27FC236}">
                <a16:creationId xmlns:a16="http://schemas.microsoft.com/office/drawing/2014/main" xmlns="" id="{7E81FC98-244F-4C0F-9FBC-D89D91C77C92}"/>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spTree>
  </p:cSld>
  <p:clrMapOvr>
    <a:masterClrMapping/>
  </p:clrMapOvr>
  <p:transition spd="med">
    <p:pull/>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389F5DEF-69C7-4640-AAA8-56708D21DBD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二、一切从实际出发，实事求是</a:t>
            </a:r>
          </a:p>
        </p:txBody>
      </p:sp>
      <p:sp>
        <p:nvSpPr>
          <p:cNvPr id="13" name="矩形: 圆角 12">
            <a:extLst>
              <a:ext uri="{FF2B5EF4-FFF2-40B4-BE49-F238E27FC236}">
                <a16:creationId xmlns:a16="http://schemas.microsoft.com/office/drawing/2014/main" xmlns="" id="{0CCF6320-87BA-468D-951B-B7D2A2D3E428}"/>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（二）实事求是是中国共产党思想路线的核心</a:t>
            </a:r>
          </a:p>
        </p:txBody>
      </p:sp>
      <p:grpSp>
        <p:nvGrpSpPr>
          <p:cNvPr id="7" name="组合 6">
            <a:extLst>
              <a:ext uri="{FF2B5EF4-FFF2-40B4-BE49-F238E27FC236}">
                <a16:creationId xmlns:a16="http://schemas.microsoft.com/office/drawing/2014/main" xmlns="" id="{92DE947D-93BD-4017-B06F-D778EB9B3CC2}"/>
              </a:ext>
            </a:extLst>
          </p:cNvPr>
          <p:cNvGrpSpPr/>
          <p:nvPr/>
        </p:nvGrpSpPr>
        <p:grpSpPr>
          <a:xfrm>
            <a:off x="357332" y="2326799"/>
            <a:ext cx="5504762" cy="3668694"/>
            <a:chOff x="1966502" y="2479199"/>
            <a:chExt cx="5504762" cy="3668694"/>
          </a:xfrm>
        </p:grpSpPr>
        <p:sp>
          <p:nvSpPr>
            <p:cNvPr id="28" name="矩形 27">
              <a:extLst>
                <a:ext uri="{FF2B5EF4-FFF2-40B4-BE49-F238E27FC236}">
                  <a16:creationId xmlns:a16="http://schemas.microsoft.com/office/drawing/2014/main" xmlns="" id="{E9007B3B-1D3C-413D-AA41-8CC0E42BBD13}"/>
                </a:ext>
              </a:extLst>
            </p:cNvPr>
            <p:cNvSpPr/>
            <p:nvPr/>
          </p:nvSpPr>
          <p:spPr>
            <a:xfrm>
              <a:off x="4966766" y="3267893"/>
              <a:ext cx="73227" cy="2880000"/>
            </a:xfrm>
            <a:prstGeom prst="rect">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6" name="椭圆 25">
              <a:extLst>
                <a:ext uri="{FF2B5EF4-FFF2-40B4-BE49-F238E27FC236}">
                  <a16:creationId xmlns:a16="http://schemas.microsoft.com/office/drawing/2014/main" xmlns="" id="{56F26DE2-BAE2-4DE0-9021-626C23E4BEB4}"/>
                </a:ext>
              </a:extLst>
            </p:cNvPr>
            <p:cNvSpPr/>
            <p:nvPr/>
          </p:nvSpPr>
          <p:spPr>
            <a:xfrm>
              <a:off x="4945473" y="2479199"/>
              <a:ext cx="1797533" cy="1797532"/>
            </a:xfrm>
            <a:prstGeom prst="ellipse">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7" name="椭圆 26">
              <a:extLst>
                <a:ext uri="{FF2B5EF4-FFF2-40B4-BE49-F238E27FC236}">
                  <a16:creationId xmlns:a16="http://schemas.microsoft.com/office/drawing/2014/main" xmlns="" id="{A2316147-D76C-499F-B562-5241CD4B70EC}"/>
                </a:ext>
              </a:extLst>
            </p:cNvPr>
            <p:cNvSpPr/>
            <p:nvPr/>
          </p:nvSpPr>
          <p:spPr>
            <a:xfrm>
              <a:off x="5092246" y="2623811"/>
              <a:ext cx="1500442" cy="1500440"/>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椭圆 28">
              <a:extLst>
                <a:ext uri="{FF2B5EF4-FFF2-40B4-BE49-F238E27FC236}">
                  <a16:creationId xmlns:a16="http://schemas.microsoft.com/office/drawing/2014/main" xmlns="" id="{42EDF77A-87B6-4348-B1E8-BC66B69B811B}"/>
                </a:ext>
              </a:extLst>
            </p:cNvPr>
            <p:cNvSpPr/>
            <p:nvPr/>
          </p:nvSpPr>
          <p:spPr>
            <a:xfrm>
              <a:off x="2972804" y="2479199"/>
              <a:ext cx="1797533" cy="1797532"/>
            </a:xfrm>
            <a:prstGeom prst="ellipse">
              <a:avLst/>
            </a:prstGeom>
            <a:solidFill>
              <a:srgbClr val="EAB200"/>
            </a:solidFill>
            <a:ln w="25400" cap="flat" cmpd="sng" algn="ctr">
              <a:solidFill>
                <a:srgbClr val="EAB2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0" name="椭圆 29">
              <a:extLst>
                <a:ext uri="{FF2B5EF4-FFF2-40B4-BE49-F238E27FC236}">
                  <a16:creationId xmlns:a16="http://schemas.microsoft.com/office/drawing/2014/main" xmlns="" id="{BD3F9136-2156-4C3B-9F49-76F8F7976683}"/>
                </a:ext>
              </a:extLst>
            </p:cNvPr>
            <p:cNvSpPr/>
            <p:nvPr/>
          </p:nvSpPr>
          <p:spPr>
            <a:xfrm>
              <a:off x="3119576" y="2623811"/>
              <a:ext cx="1500442" cy="1500440"/>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矩形 30">
              <a:extLst>
                <a:ext uri="{FF2B5EF4-FFF2-40B4-BE49-F238E27FC236}">
                  <a16:creationId xmlns:a16="http://schemas.microsoft.com/office/drawing/2014/main" xmlns="" id="{9834F9FB-2562-4004-847E-09B0EB3FAB51}"/>
                </a:ext>
              </a:extLst>
            </p:cNvPr>
            <p:cNvSpPr/>
            <p:nvPr/>
          </p:nvSpPr>
          <p:spPr>
            <a:xfrm>
              <a:off x="4688493" y="3233168"/>
              <a:ext cx="60555" cy="2880000"/>
            </a:xfrm>
            <a:prstGeom prst="rect">
              <a:avLst/>
            </a:prstGeom>
            <a:solidFill>
              <a:srgbClr val="EAB200"/>
            </a:solidFill>
            <a:ln w="25400" cap="flat" cmpd="sng" algn="ctr">
              <a:solidFill>
                <a:srgbClr val="EAB2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 name="矩形 5">
              <a:extLst>
                <a:ext uri="{FF2B5EF4-FFF2-40B4-BE49-F238E27FC236}">
                  <a16:creationId xmlns:a16="http://schemas.microsoft.com/office/drawing/2014/main" xmlns="" id="{1BCC36AD-011B-4A9B-803D-0080970793D2}"/>
                </a:ext>
              </a:extLst>
            </p:cNvPr>
            <p:cNvSpPr/>
            <p:nvPr/>
          </p:nvSpPr>
          <p:spPr>
            <a:xfrm>
              <a:off x="5124235" y="2962467"/>
              <a:ext cx="1415772"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解放思想</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开拓进取</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2" name="矩形 31">
              <a:extLst>
                <a:ext uri="{FF2B5EF4-FFF2-40B4-BE49-F238E27FC236}">
                  <a16:creationId xmlns:a16="http://schemas.microsoft.com/office/drawing/2014/main" xmlns="" id="{E975A307-7568-4C8D-90BA-7408594C93E0}"/>
                </a:ext>
              </a:extLst>
            </p:cNvPr>
            <p:cNvSpPr/>
            <p:nvPr/>
          </p:nvSpPr>
          <p:spPr>
            <a:xfrm>
              <a:off x="3199335" y="2932832"/>
              <a:ext cx="1415772"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坚持</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实事求是</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3" name="矩形 16">
              <a:extLst>
                <a:ext uri="{FF2B5EF4-FFF2-40B4-BE49-F238E27FC236}">
                  <a16:creationId xmlns:a16="http://schemas.microsoft.com/office/drawing/2014/main" xmlns="" id="{C2851ACF-4447-4A2B-83EE-86D39832B1D4}"/>
                </a:ext>
              </a:extLst>
            </p:cNvPr>
            <p:cNvSpPr>
              <a:spLocks noChangeArrowheads="1"/>
            </p:cNvSpPr>
            <p:nvPr/>
          </p:nvSpPr>
          <p:spPr bwMode="auto">
            <a:xfrm>
              <a:off x="1966502" y="4276731"/>
              <a:ext cx="264860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不仅要坚持一切从实际出发，还必须坚持解放思想</a:t>
              </a:r>
            </a:p>
          </p:txBody>
        </p:sp>
        <p:sp>
          <p:nvSpPr>
            <p:cNvPr id="35" name="矩形 16">
              <a:extLst>
                <a:ext uri="{FF2B5EF4-FFF2-40B4-BE49-F238E27FC236}">
                  <a16:creationId xmlns:a16="http://schemas.microsoft.com/office/drawing/2014/main" xmlns="" id="{8D54C489-BB20-4816-B386-9F7EF0A9EECE}"/>
                </a:ext>
              </a:extLst>
            </p:cNvPr>
            <p:cNvSpPr>
              <a:spLocks noChangeArrowheads="1"/>
            </p:cNvSpPr>
            <p:nvPr/>
          </p:nvSpPr>
          <p:spPr bwMode="auto">
            <a:xfrm>
              <a:off x="5266170" y="4500698"/>
              <a:ext cx="220509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是坚持实事求是的内在要求</a:t>
              </a:r>
            </a:p>
          </p:txBody>
        </p:sp>
      </p:grpSp>
      <p:sp>
        <p:nvSpPr>
          <p:cNvPr id="39" name="矩形 16">
            <a:extLst>
              <a:ext uri="{FF2B5EF4-FFF2-40B4-BE49-F238E27FC236}">
                <a16:creationId xmlns:a16="http://schemas.microsoft.com/office/drawing/2014/main" xmlns="" id="{4F50B673-3711-4F9F-A46C-DD84D8AC4A36}"/>
              </a:ext>
            </a:extLst>
          </p:cNvPr>
          <p:cNvSpPr>
            <a:spLocks noChangeArrowheads="1"/>
          </p:cNvSpPr>
          <p:nvPr/>
        </p:nvSpPr>
        <p:spPr bwMode="auto">
          <a:xfrm>
            <a:off x="6096000" y="2013343"/>
            <a:ext cx="554181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邓小平认为：“解放思想，就是使思想和实际相符合，使主观和客观相符合，就是实事求是。”</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1B2DDA2-DA17-4CA8-877C-B798D5B381D8}"/>
              </a:ext>
            </a:extLst>
          </p:cNvPr>
          <p:cNvGrpSpPr/>
          <p:nvPr/>
        </p:nvGrpSpPr>
        <p:grpSpPr>
          <a:xfrm>
            <a:off x="6292850" y="4124331"/>
            <a:ext cx="5541818" cy="2219570"/>
            <a:chOff x="6303820" y="3987269"/>
            <a:chExt cx="5541818" cy="2219570"/>
          </a:xfrm>
        </p:grpSpPr>
        <p:sp>
          <p:nvSpPr>
            <p:cNvPr id="41" name="矩形 40">
              <a:extLst>
                <a:ext uri="{FF2B5EF4-FFF2-40B4-BE49-F238E27FC236}">
                  <a16:creationId xmlns:a16="http://schemas.microsoft.com/office/drawing/2014/main" xmlns="" id="{7A97AA26-A447-4A37-B6C1-AEACDAB35ED2}"/>
                </a:ext>
              </a:extLst>
            </p:cNvPr>
            <p:cNvSpPr/>
            <p:nvPr/>
          </p:nvSpPr>
          <p:spPr>
            <a:xfrm>
              <a:off x="6303820" y="4808505"/>
              <a:ext cx="5541818" cy="1398334"/>
            </a:xfrm>
            <a:prstGeom prst="rect">
              <a:avLst/>
            </a:prstGeom>
            <a:solidFill>
              <a:schemeClr val="bg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nvGrpSpPr>
            <p:cNvPr id="43" name="组合 42">
              <a:extLst>
                <a:ext uri="{FF2B5EF4-FFF2-40B4-BE49-F238E27FC236}">
                  <a16:creationId xmlns:a16="http://schemas.microsoft.com/office/drawing/2014/main" xmlns="" id="{F14E9456-2A07-41DC-B928-9FB4E1966092}"/>
                </a:ext>
              </a:extLst>
            </p:cNvPr>
            <p:cNvGrpSpPr/>
            <p:nvPr/>
          </p:nvGrpSpPr>
          <p:grpSpPr>
            <a:xfrm>
              <a:off x="6310873" y="3987269"/>
              <a:ext cx="3203245" cy="660129"/>
              <a:chOff x="5881107" y="949529"/>
              <a:chExt cx="4607744" cy="949569"/>
            </a:xfrm>
          </p:grpSpPr>
          <p:sp>
            <p:nvSpPr>
              <p:cNvPr id="44" name="矩形: 圆角 43">
                <a:extLst>
                  <a:ext uri="{FF2B5EF4-FFF2-40B4-BE49-F238E27FC236}">
                    <a16:creationId xmlns:a16="http://schemas.microsoft.com/office/drawing/2014/main" xmlns="" id="{C8B7DB77-D2AE-495F-9BCD-B80EF4317BF3}"/>
                  </a:ext>
                </a:extLst>
              </p:cNvPr>
              <p:cNvSpPr/>
              <p:nvPr/>
            </p:nvSpPr>
            <p:spPr>
              <a:xfrm>
                <a:off x="5881107" y="949529"/>
                <a:ext cx="4607744" cy="949569"/>
              </a:xfrm>
              <a:prstGeom prst="roundRect">
                <a:avLst>
                  <a:gd name="adj" fmla="val 50000"/>
                </a:avLst>
              </a:prstGeom>
              <a:noFill/>
              <a:ln w="28575">
                <a:solidFill>
                  <a:srgbClr val="AB6040"/>
                </a:solidFill>
              </a:ln>
              <a:effectLst>
                <a:outerShdw blurRad="635000" dist="342900" dir="16200000" rotWithShape="0">
                  <a:schemeClr val="lt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5" name="magnifying-search-lenses-tool_38298">
                <a:extLst>
                  <a:ext uri="{FF2B5EF4-FFF2-40B4-BE49-F238E27FC236}">
                    <a16:creationId xmlns:a16="http://schemas.microsoft.com/office/drawing/2014/main" xmlns="" id="{C7B60969-89B6-4DBF-8CC3-0B99CEA4E7FA}"/>
                  </a:ext>
                </a:extLst>
              </p:cNvPr>
              <p:cNvSpPr>
                <a:spLocks noChangeAspect="1"/>
              </p:cNvSpPr>
              <p:nvPr/>
            </p:nvSpPr>
            <p:spPr bwMode="auto">
              <a:xfrm>
                <a:off x="9412747" y="1121484"/>
                <a:ext cx="609685" cy="605658"/>
              </a:xfrm>
              <a:custGeom>
                <a:avLst/>
                <a:gdLst>
                  <a:gd name="T0" fmla="*/ 378 w 388"/>
                  <a:gd name="T1" fmla="*/ 340 h 386"/>
                  <a:gd name="T2" fmla="*/ 296 w 388"/>
                  <a:gd name="T3" fmla="*/ 259 h 386"/>
                  <a:gd name="T4" fmla="*/ 327 w 388"/>
                  <a:gd name="T5" fmla="*/ 164 h 386"/>
                  <a:gd name="T6" fmla="*/ 279 w 388"/>
                  <a:gd name="T7" fmla="*/ 48 h 386"/>
                  <a:gd name="T8" fmla="*/ 164 w 388"/>
                  <a:gd name="T9" fmla="*/ 0 h 386"/>
                  <a:gd name="T10" fmla="*/ 48 w 388"/>
                  <a:gd name="T11" fmla="*/ 48 h 386"/>
                  <a:gd name="T12" fmla="*/ 0 w 388"/>
                  <a:gd name="T13" fmla="*/ 164 h 386"/>
                  <a:gd name="T14" fmla="*/ 48 w 388"/>
                  <a:gd name="T15" fmla="*/ 279 h 386"/>
                  <a:gd name="T16" fmla="*/ 164 w 388"/>
                  <a:gd name="T17" fmla="*/ 327 h 386"/>
                  <a:gd name="T18" fmla="*/ 259 w 388"/>
                  <a:gd name="T19" fmla="*/ 296 h 386"/>
                  <a:gd name="T20" fmla="*/ 340 w 388"/>
                  <a:gd name="T21" fmla="*/ 378 h 386"/>
                  <a:gd name="T22" fmla="*/ 359 w 388"/>
                  <a:gd name="T23" fmla="*/ 386 h 386"/>
                  <a:gd name="T24" fmla="*/ 378 w 388"/>
                  <a:gd name="T25" fmla="*/ 378 h 386"/>
                  <a:gd name="T26" fmla="*/ 378 w 388"/>
                  <a:gd name="T27" fmla="*/ 340 h 386"/>
                  <a:gd name="T28" fmla="*/ 86 w 388"/>
                  <a:gd name="T29" fmla="*/ 241 h 386"/>
                  <a:gd name="T30" fmla="*/ 53 w 388"/>
                  <a:gd name="T31" fmla="*/ 164 h 386"/>
                  <a:gd name="T32" fmla="*/ 86 w 388"/>
                  <a:gd name="T33" fmla="*/ 86 h 386"/>
                  <a:gd name="T34" fmla="*/ 164 w 388"/>
                  <a:gd name="T35" fmla="*/ 53 h 386"/>
                  <a:gd name="T36" fmla="*/ 241 w 388"/>
                  <a:gd name="T37" fmla="*/ 86 h 386"/>
                  <a:gd name="T38" fmla="*/ 274 w 388"/>
                  <a:gd name="T39" fmla="*/ 164 h 386"/>
                  <a:gd name="T40" fmla="*/ 241 w 388"/>
                  <a:gd name="T41" fmla="*/ 241 h 386"/>
                  <a:gd name="T42" fmla="*/ 164 w 388"/>
                  <a:gd name="T43" fmla="*/ 274 h 386"/>
                  <a:gd name="T44" fmla="*/ 86 w 388"/>
                  <a:gd name="T45" fmla="*/ 24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8" h="386">
                    <a:moveTo>
                      <a:pt x="378" y="340"/>
                    </a:moveTo>
                    <a:lnTo>
                      <a:pt x="296" y="259"/>
                    </a:lnTo>
                    <a:cubicBezTo>
                      <a:pt x="316" y="231"/>
                      <a:pt x="327" y="198"/>
                      <a:pt x="327" y="164"/>
                    </a:cubicBezTo>
                    <a:cubicBezTo>
                      <a:pt x="327" y="120"/>
                      <a:pt x="310" y="79"/>
                      <a:pt x="279" y="48"/>
                    </a:cubicBezTo>
                    <a:cubicBezTo>
                      <a:pt x="248" y="17"/>
                      <a:pt x="207" y="0"/>
                      <a:pt x="164" y="0"/>
                    </a:cubicBezTo>
                    <a:cubicBezTo>
                      <a:pt x="120" y="0"/>
                      <a:pt x="79" y="17"/>
                      <a:pt x="48" y="48"/>
                    </a:cubicBezTo>
                    <a:cubicBezTo>
                      <a:pt x="17" y="79"/>
                      <a:pt x="0" y="120"/>
                      <a:pt x="0" y="164"/>
                    </a:cubicBezTo>
                    <a:cubicBezTo>
                      <a:pt x="0" y="207"/>
                      <a:pt x="17" y="248"/>
                      <a:pt x="48" y="279"/>
                    </a:cubicBezTo>
                    <a:cubicBezTo>
                      <a:pt x="79" y="310"/>
                      <a:pt x="120" y="327"/>
                      <a:pt x="164" y="327"/>
                    </a:cubicBezTo>
                    <a:cubicBezTo>
                      <a:pt x="198" y="327"/>
                      <a:pt x="231" y="316"/>
                      <a:pt x="259" y="296"/>
                    </a:cubicBezTo>
                    <a:lnTo>
                      <a:pt x="340" y="378"/>
                    </a:lnTo>
                    <a:cubicBezTo>
                      <a:pt x="345" y="383"/>
                      <a:pt x="352" y="386"/>
                      <a:pt x="359" y="386"/>
                    </a:cubicBezTo>
                    <a:cubicBezTo>
                      <a:pt x="366" y="386"/>
                      <a:pt x="373" y="383"/>
                      <a:pt x="378" y="378"/>
                    </a:cubicBezTo>
                    <a:cubicBezTo>
                      <a:pt x="388" y="368"/>
                      <a:pt x="388" y="351"/>
                      <a:pt x="378" y="340"/>
                    </a:cubicBezTo>
                    <a:close/>
                    <a:moveTo>
                      <a:pt x="86" y="241"/>
                    </a:moveTo>
                    <a:cubicBezTo>
                      <a:pt x="65" y="221"/>
                      <a:pt x="53" y="193"/>
                      <a:pt x="53" y="164"/>
                    </a:cubicBezTo>
                    <a:cubicBezTo>
                      <a:pt x="53" y="134"/>
                      <a:pt x="65" y="106"/>
                      <a:pt x="86" y="86"/>
                    </a:cubicBezTo>
                    <a:cubicBezTo>
                      <a:pt x="106" y="65"/>
                      <a:pt x="134" y="53"/>
                      <a:pt x="164" y="53"/>
                    </a:cubicBezTo>
                    <a:cubicBezTo>
                      <a:pt x="193" y="53"/>
                      <a:pt x="221" y="65"/>
                      <a:pt x="241" y="86"/>
                    </a:cubicBezTo>
                    <a:cubicBezTo>
                      <a:pt x="262" y="106"/>
                      <a:pt x="274" y="134"/>
                      <a:pt x="274" y="164"/>
                    </a:cubicBezTo>
                    <a:cubicBezTo>
                      <a:pt x="274" y="193"/>
                      <a:pt x="262" y="221"/>
                      <a:pt x="241" y="241"/>
                    </a:cubicBezTo>
                    <a:cubicBezTo>
                      <a:pt x="221" y="262"/>
                      <a:pt x="193" y="274"/>
                      <a:pt x="164" y="274"/>
                    </a:cubicBezTo>
                    <a:cubicBezTo>
                      <a:pt x="134" y="274"/>
                      <a:pt x="106" y="262"/>
                      <a:pt x="86" y="241"/>
                    </a:cubicBezTo>
                    <a:close/>
                  </a:path>
                </a:pathLst>
              </a:custGeom>
              <a:solidFill>
                <a:srgbClr val="AB6040"/>
              </a:solidFill>
              <a:ln>
                <a:noFill/>
              </a:ln>
              <a:effectLst>
                <a:outerShdw blurRad="635000" dist="342900" dir="16200000" rotWithShape="0">
                  <a:schemeClr val="lt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9" name="矩形 8">
              <a:extLst>
                <a:ext uri="{FF2B5EF4-FFF2-40B4-BE49-F238E27FC236}">
                  <a16:creationId xmlns:a16="http://schemas.microsoft.com/office/drawing/2014/main" xmlns="" id="{82C47BFA-1AF3-4B92-818E-CD86F4B8927E}"/>
                </a:ext>
              </a:extLst>
            </p:cNvPr>
            <p:cNvSpPr/>
            <p:nvPr/>
          </p:nvSpPr>
          <p:spPr>
            <a:xfrm>
              <a:off x="6497843" y="4100684"/>
              <a:ext cx="203132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rPr>
                <a:t>实践反复证明</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160770" name="矩形 16">
              <a:extLst>
                <a:ext uri="{FF2B5EF4-FFF2-40B4-BE49-F238E27FC236}">
                  <a16:creationId xmlns:a16="http://schemas.microsoft.com/office/drawing/2014/main" xmlns="" id="{9B5EBEAB-17A9-4FD6-9261-E46C26570060}"/>
                </a:ext>
              </a:extLst>
            </p:cNvPr>
            <p:cNvSpPr>
              <a:spLocks noChangeArrowheads="1"/>
            </p:cNvSpPr>
            <p:nvPr/>
          </p:nvSpPr>
          <p:spPr bwMode="auto">
            <a:xfrm>
              <a:off x="6535794" y="4867416"/>
              <a:ext cx="510202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坚持实事求是，就能兴党兴国；违背实事求是，就会误党误国。</a:t>
              </a:r>
            </a:p>
          </p:txBody>
        </p:sp>
      </p:grpSp>
    </p:spTree>
  </p:cSld>
  <p:clrMapOvr>
    <a:masterClrMapping/>
  </p:clrMapOvr>
  <p:transition spd="med">
    <p:pull/>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885C0065-481F-408A-9D19-AEA4A100B8CE}"/>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grpSp>
        <p:nvGrpSpPr>
          <p:cNvPr id="4" name="组合 3">
            <a:extLst>
              <a:ext uri="{FF2B5EF4-FFF2-40B4-BE49-F238E27FC236}">
                <a16:creationId xmlns:a16="http://schemas.microsoft.com/office/drawing/2014/main" xmlns="" id="{E8AF88EB-36BC-4394-B0D3-6C1CED9ED1D1}"/>
              </a:ext>
            </a:extLst>
          </p:cNvPr>
          <p:cNvGrpSpPr/>
          <p:nvPr/>
        </p:nvGrpSpPr>
        <p:grpSpPr>
          <a:xfrm>
            <a:off x="279919" y="1246909"/>
            <a:ext cx="11256298" cy="5356045"/>
            <a:chOff x="1260761" y="1246909"/>
            <a:chExt cx="9224297" cy="5356045"/>
          </a:xfrm>
        </p:grpSpPr>
        <p:sp>
          <p:nvSpPr>
            <p:cNvPr id="162818" name="文本框 1">
              <a:extLst>
                <a:ext uri="{FF2B5EF4-FFF2-40B4-BE49-F238E27FC236}">
                  <a16:creationId xmlns:a16="http://schemas.microsoft.com/office/drawing/2014/main" xmlns="" id="{1D2BD6EE-39C6-43F8-A7D1-98D83ACF69A7}"/>
                </a:ext>
              </a:extLst>
            </p:cNvPr>
            <p:cNvSpPr txBox="1">
              <a:spLocks noChangeArrowheads="1"/>
            </p:cNvSpPr>
            <p:nvPr/>
          </p:nvSpPr>
          <p:spPr bwMode="auto">
            <a:xfrm>
              <a:off x="1843137" y="1858542"/>
              <a:ext cx="8184256" cy="287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要根据时代变化和实践发展，不断深化认识，不断总结经验，不断进行理论创新，坚持理论指导和实践探索辩证统一，实现理论创新和实践创新良性互动，在这种统一和互动中发展二十一世纪中国的马克思主义。</a:t>
              </a:r>
            </a:p>
            <a:p>
              <a:pPr lvl="0" algn="r" eaLnBrk="1" hangingPunct="1">
                <a:lnSpc>
                  <a:spcPct val="150000"/>
                </a:lnSpc>
                <a:spcBef>
                  <a:spcPts val="600"/>
                </a:spcBef>
                <a:buNone/>
                <a:defRPr/>
              </a:pPr>
              <a:r>
                <a:rPr lang="en-US" altLang="zh-CN" sz="2400" dirty="0">
                  <a:solidFill>
                    <a:srgbClr val="000000"/>
                  </a:solidFill>
                  <a:sym typeface="微软雅黑" panose="020B0503020204020204" pitchFamily="34" charset="-122"/>
                </a:rPr>
                <a:t>——《</a:t>
              </a:r>
              <a:r>
                <a:rPr lang="zh-CN" altLang="en-US" sz="2400" dirty="0">
                  <a:solidFill>
                    <a:srgbClr val="000000"/>
                  </a:solidFill>
                  <a:sym typeface="微软雅黑" panose="020B0503020204020204" pitchFamily="34" charset="-122"/>
                </a:rPr>
                <a:t>习近平关于社会主义文化建设论述摘编</a:t>
              </a:r>
              <a:r>
                <a:rPr lang="en-US" altLang="zh-CN" sz="2400" dirty="0">
                  <a:solidFill>
                    <a:srgbClr val="000000"/>
                  </a:solidFill>
                  <a:sym typeface="微软雅黑" panose="020B0503020204020204" pitchFamily="34" charset="-122"/>
                </a:rPr>
                <a:t>》</a:t>
              </a:r>
              <a:r>
                <a:rPr lang="zh-CN" altLang="en-US" sz="2400" dirty="0">
                  <a:solidFill>
                    <a:srgbClr val="000000"/>
                  </a:solidFill>
                  <a:sym typeface="微软雅黑" panose="020B0503020204020204" pitchFamily="34" charset="-122"/>
                </a:rPr>
                <a:t>，中央文献出版社</a:t>
              </a:r>
              <a:r>
                <a:rPr lang="en-US" altLang="zh-CN" sz="2400" dirty="0">
                  <a:solidFill>
                    <a:srgbClr val="000000"/>
                  </a:solidFill>
                  <a:sym typeface="微软雅黑" panose="020B0503020204020204" pitchFamily="34" charset="-122"/>
                </a:rPr>
                <a:t>2017</a:t>
              </a:r>
              <a:r>
                <a:rPr lang="zh-CN" altLang="en-US" sz="2400" dirty="0">
                  <a:solidFill>
                    <a:srgbClr val="000000"/>
                  </a:solidFill>
                  <a:sym typeface="微软雅黑" panose="020B0503020204020204" pitchFamily="34" charset="-122"/>
                </a:rPr>
                <a:t>年版，第</a:t>
              </a:r>
              <a:r>
                <a:rPr lang="en-US" altLang="zh-CN" sz="2400" dirty="0">
                  <a:solidFill>
                    <a:srgbClr val="000000"/>
                  </a:solidFill>
                  <a:sym typeface="微软雅黑" panose="020B0503020204020204" pitchFamily="34" charset="-122"/>
                </a:rPr>
                <a:t>65</a:t>
              </a:r>
              <a:r>
                <a:rPr lang="zh-CN" altLang="en-US" sz="2400" dirty="0">
                  <a:solidFill>
                    <a:srgbClr val="000000"/>
                  </a:solidFill>
                  <a:sym typeface="微软雅黑" panose="020B0503020204020204" pitchFamily="34" charset="-122"/>
                </a:rPr>
                <a:t>页</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 name="组合 2">
              <a:extLst>
                <a:ext uri="{FF2B5EF4-FFF2-40B4-BE49-F238E27FC236}">
                  <a16:creationId xmlns:a16="http://schemas.microsoft.com/office/drawing/2014/main" xmlns="" id="{C2C77DF6-39A1-4985-B9E7-A0361BF94E49}"/>
                </a:ext>
              </a:extLst>
            </p:cNvPr>
            <p:cNvGrpSpPr/>
            <p:nvPr/>
          </p:nvGrpSpPr>
          <p:grpSpPr>
            <a:xfrm>
              <a:off x="1260761" y="1246909"/>
              <a:ext cx="9224297" cy="5356045"/>
              <a:chOff x="4731037" y="1871951"/>
              <a:chExt cx="5641441" cy="4198938"/>
            </a:xfrm>
          </p:grpSpPr>
          <p:sp>
            <p:nvSpPr>
              <p:cNvPr id="13" name="MH_Other_1">
                <a:extLst>
                  <a:ext uri="{FF2B5EF4-FFF2-40B4-BE49-F238E27FC236}">
                    <a16:creationId xmlns:a16="http://schemas.microsoft.com/office/drawing/2014/main" xmlns="" id="{B20CD303-DC8C-436F-85D2-A7DD1720C6EA}"/>
                  </a:ext>
                </a:extLst>
              </p:cNvPr>
              <p:cNvSpPr/>
              <p:nvPr>
                <p:custDataLst>
                  <p:tags r:id="rId2"/>
                </p:custDataLst>
              </p:nvPr>
            </p:nvSpPr>
            <p:spPr>
              <a:xfrm>
                <a:off x="4967576" y="1871951"/>
                <a:ext cx="3889375" cy="3192462"/>
              </a:xfrm>
              <a:custGeom>
                <a:avLst/>
                <a:gdLst>
                  <a:gd name="connsiteX0" fmla="*/ 0 w 3718560"/>
                  <a:gd name="connsiteY0" fmla="*/ 0 h 3518262"/>
                  <a:gd name="connsiteX1" fmla="*/ 0 w 3718560"/>
                  <a:gd name="connsiteY1" fmla="*/ 3509554 h 3518262"/>
                  <a:gd name="connsiteX2" fmla="*/ 3718560 w 3718560"/>
                  <a:gd name="connsiteY2" fmla="*/ 3518262 h 3518262"/>
                  <a:gd name="connsiteX3" fmla="*/ 3718560 w 3718560"/>
                  <a:gd name="connsiteY3" fmla="*/ 3518262 h 3518262"/>
                </a:gdLst>
                <a:ahLst/>
                <a:cxnLst>
                  <a:cxn ang="0">
                    <a:pos x="connsiteX0" y="connsiteY0"/>
                  </a:cxn>
                  <a:cxn ang="0">
                    <a:pos x="connsiteX1" y="connsiteY1"/>
                  </a:cxn>
                  <a:cxn ang="0">
                    <a:pos x="connsiteX2" y="connsiteY2"/>
                  </a:cxn>
                  <a:cxn ang="0">
                    <a:pos x="connsiteX3" y="connsiteY3"/>
                  </a:cxn>
                </a:cxnLst>
                <a:rect l="l" t="t" r="r" b="b"/>
                <a:pathLst>
                  <a:path w="3718560" h="3518262">
                    <a:moveTo>
                      <a:pt x="0" y="0"/>
                    </a:moveTo>
                    <a:lnTo>
                      <a:pt x="0" y="3509554"/>
                    </a:lnTo>
                    <a:lnTo>
                      <a:pt x="3718560" y="3518262"/>
                    </a:lnTo>
                    <a:lnTo>
                      <a:pt x="3718560" y="3518262"/>
                    </a:lnTo>
                  </a:path>
                </a:pathLst>
              </a:custGeom>
              <a:noFill/>
              <a:ln w="76200" cap="flat" cmpd="sng" algn="ctr">
                <a:solidFill>
                  <a:srgbClr val="AB604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MH_Desc_1">
                <a:extLst>
                  <a:ext uri="{FF2B5EF4-FFF2-40B4-BE49-F238E27FC236}">
                    <a16:creationId xmlns:a16="http://schemas.microsoft.com/office/drawing/2014/main" xmlns="" id="{8B253EFD-1C45-4494-93FE-001130CD3E2B}"/>
                  </a:ext>
                </a:extLst>
              </p:cNvPr>
              <p:cNvSpPr/>
              <p:nvPr>
                <p:custDataLst>
                  <p:tags r:id="rId3"/>
                </p:custDataLst>
              </p:nvPr>
            </p:nvSpPr>
            <p:spPr>
              <a:xfrm>
                <a:off x="4731037" y="2024012"/>
                <a:ext cx="5641441" cy="4046877"/>
              </a:xfrm>
              <a:custGeom>
                <a:avLst/>
                <a:gdLst>
                  <a:gd name="connsiteX0" fmla="*/ 5320937 w 5320937"/>
                  <a:gd name="connsiteY0" fmla="*/ 1837508 h 4188823"/>
                  <a:gd name="connsiteX1" fmla="*/ 5320937 w 5320937"/>
                  <a:gd name="connsiteY1" fmla="*/ 0 h 4188823"/>
                  <a:gd name="connsiteX2" fmla="*/ 0 w 5320937"/>
                  <a:gd name="connsiteY2" fmla="*/ 0 h 4188823"/>
                  <a:gd name="connsiteX3" fmla="*/ 0 w 5320937"/>
                  <a:gd name="connsiteY3" fmla="*/ 3405051 h 4188823"/>
                  <a:gd name="connsiteX4" fmla="*/ 2717075 w 5320937"/>
                  <a:gd name="connsiteY4" fmla="*/ 3405051 h 4188823"/>
                  <a:gd name="connsiteX5" fmla="*/ 3500847 w 5320937"/>
                  <a:gd name="connsiteY5" fmla="*/ 4188823 h 4188823"/>
                  <a:gd name="connsiteX6" fmla="*/ 3518263 w 5320937"/>
                  <a:gd name="connsiteY6" fmla="*/ 4188823 h 418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937" h="4188823">
                    <a:moveTo>
                      <a:pt x="5320937" y="1837508"/>
                    </a:moveTo>
                    <a:lnTo>
                      <a:pt x="5320937" y="0"/>
                    </a:lnTo>
                    <a:lnTo>
                      <a:pt x="0" y="0"/>
                    </a:lnTo>
                    <a:lnTo>
                      <a:pt x="0" y="3405051"/>
                    </a:lnTo>
                    <a:lnTo>
                      <a:pt x="2717075" y="3405051"/>
                    </a:lnTo>
                    <a:lnTo>
                      <a:pt x="3500847" y="4188823"/>
                    </a:lnTo>
                    <a:lnTo>
                      <a:pt x="3518263" y="4188823"/>
                    </a:lnTo>
                  </a:path>
                </a:pathLst>
              </a:custGeom>
              <a:noFill/>
              <a:ln w="76200" cap="flat" cmpd="sng" algn="ctr">
                <a:solidFill>
                  <a:srgbClr val="AB6040"/>
                </a:solidFill>
                <a:prstDash val="solid"/>
                <a:miter lim="800000"/>
              </a:ln>
              <a:effectLst/>
            </p:spPr>
            <p:txBody>
              <a:bodyPr lIns="612000" tIns="216000" rIns="324000" bIns="1584000">
                <a:norm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a:ea typeface="Microsoft YaHei"/>
                  <a:cs typeface="+mn-cs"/>
                </a:endParaRPr>
              </a:p>
            </p:txBody>
          </p:sp>
        </p:grpSp>
        <p:sp>
          <p:nvSpPr>
            <p:cNvPr id="15" name="MH_Other_2">
              <a:extLst>
                <a:ext uri="{FF2B5EF4-FFF2-40B4-BE49-F238E27FC236}">
                  <a16:creationId xmlns:a16="http://schemas.microsoft.com/office/drawing/2014/main" xmlns="" id="{459BE695-C248-41CD-9554-BD4331D655C1}"/>
                </a:ext>
              </a:extLst>
            </p:cNvPr>
            <p:cNvSpPr>
              <a:spLocks/>
            </p:cNvSpPr>
            <p:nvPr>
              <p:custDataLst>
                <p:tags r:id="rId1"/>
              </p:custDataLst>
            </p:nvPr>
          </p:nvSpPr>
          <p:spPr bwMode="auto">
            <a:xfrm>
              <a:off x="8813848" y="4858130"/>
              <a:ext cx="1592459" cy="1744824"/>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rgbClr val="AB6040"/>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pic>
        <p:nvPicPr>
          <p:cNvPr id="18" name="图片 8">
            <a:hlinkClick r:id="rId6" action="ppaction://hlinksldjump"/>
            <a:extLst>
              <a:ext uri="{FF2B5EF4-FFF2-40B4-BE49-F238E27FC236}">
                <a16:creationId xmlns:a16="http://schemas.microsoft.com/office/drawing/2014/main" xmlns="" id="{82ED0411-3FCA-4CFF-956F-D98718C5FC90}"/>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文本框 1">
            <a:extLst>
              <a:ext uri="{FF2B5EF4-FFF2-40B4-BE49-F238E27FC236}">
                <a16:creationId xmlns:a16="http://schemas.microsoft.com/office/drawing/2014/main" xmlns="" id="{CD97A9E1-CE8E-4D1C-BB7A-2004AD564854}"/>
              </a:ext>
            </a:extLst>
          </p:cNvPr>
          <p:cNvSpPr txBox="1">
            <a:spLocks noChangeArrowheads="1"/>
          </p:cNvSpPr>
          <p:nvPr/>
        </p:nvSpPr>
        <p:spPr bwMode="auto">
          <a:xfrm>
            <a:off x="8035636" y="4609343"/>
            <a:ext cx="30341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Tx/>
              <a:buNone/>
              <a:tabLst/>
              <a:defRPr/>
            </a:pPr>
            <a:r>
              <a:rPr kumimoji="0" lang="zh-CN" altLang="en-US" sz="36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“问题倒逼”</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15" name="文本框 14">
            <a:extLst>
              <a:ext uri="{FF2B5EF4-FFF2-40B4-BE49-F238E27FC236}">
                <a16:creationId xmlns:a16="http://schemas.microsoft.com/office/drawing/2014/main" xmlns="" id="{786E4A97-6EAE-4AD7-81D4-B141115B84E1}"/>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6" name="矩形: 圆角 15">
            <a:extLst>
              <a:ext uri="{FF2B5EF4-FFF2-40B4-BE49-F238E27FC236}">
                <a16:creationId xmlns:a16="http://schemas.microsoft.com/office/drawing/2014/main" xmlns="" id="{583F6A18-3522-43D3-8CC1-40934AAC7E6E}"/>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（一）实践创新为理论创新提供不竭的动力源泉</a:t>
            </a:r>
          </a:p>
        </p:txBody>
      </p:sp>
      <p:grpSp>
        <p:nvGrpSpPr>
          <p:cNvPr id="6" name="组合 5">
            <a:extLst>
              <a:ext uri="{FF2B5EF4-FFF2-40B4-BE49-F238E27FC236}">
                <a16:creationId xmlns:a16="http://schemas.microsoft.com/office/drawing/2014/main" xmlns="" id="{C3D968BC-48EB-4FA5-BD76-78196258206D}"/>
              </a:ext>
            </a:extLst>
          </p:cNvPr>
          <p:cNvGrpSpPr/>
          <p:nvPr/>
        </p:nvGrpSpPr>
        <p:grpSpPr>
          <a:xfrm>
            <a:off x="610360" y="2046379"/>
            <a:ext cx="10971280" cy="1814145"/>
            <a:chOff x="812341" y="2387981"/>
            <a:chExt cx="10971280" cy="1814145"/>
          </a:xfrm>
        </p:grpSpPr>
        <p:sp>
          <p:nvSpPr>
            <p:cNvPr id="17" name="圆角右箭头 433">
              <a:extLst>
                <a:ext uri="{FF2B5EF4-FFF2-40B4-BE49-F238E27FC236}">
                  <a16:creationId xmlns:a16="http://schemas.microsoft.com/office/drawing/2014/main" xmlns="" id="{950BC902-AE11-4D8C-B8EA-5188DAAB1224}"/>
                </a:ext>
              </a:extLst>
            </p:cNvPr>
            <p:cNvSpPr/>
            <p:nvPr>
              <p:custDataLst>
                <p:tags r:id="rId1"/>
              </p:custDataLst>
            </p:nvPr>
          </p:nvSpPr>
          <p:spPr>
            <a:xfrm rot="16200000" flipV="1">
              <a:off x="5326238" y="-1352536"/>
              <a:ext cx="1040765" cy="10068560"/>
            </a:xfrm>
            <a:prstGeom prst="bentArrow">
              <a:avLst>
                <a:gd name="adj1" fmla="val 28556"/>
                <a:gd name="adj2" fmla="val 27341"/>
                <a:gd name="adj3" fmla="val 27711"/>
                <a:gd name="adj4" fmla="val 32225"/>
              </a:avLst>
            </a:pr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汉仪元隆黑 45W" panose="00020600040101010101" charset="-122"/>
                <a:sym typeface="思源黑体 CN Normal" panose="020B0400000000000000" pitchFamily="34" charset="-122"/>
              </a:endParaRPr>
            </a:p>
          </p:txBody>
        </p:sp>
        <p:sp>
          <p:nvSpPr>
            <p:cNvPr id="3" name="矩形 2">
              <a:extLst>
                <a:ext uri="{FF2B5EF4-FFF2-40B4-BE49-F238E27FC236}">
                  <a16:creationId xmlns:a16="http://schemas.microsoft.com/office/drawing/2014/main" xmlns="" id="{406A5F92-D3FE-47D2-92BC-4DFFD99D0758}"/>
                </a:ext>
              </a:extLst>
            </p:cNvPr>
            <p:cNvSpPr/>
            <p:nvPr/>
          </p:nvSpPr>
          <p:spPr>
            <a:xfrm>
              <a:off x="9136743" y="2474454"/>
              <a:ext cx="264687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从理论发展史来看</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19" name="文本框 1">
              <a:extLst>
                <a:ext uri="{FF2B5EF4-FFF2-40B4-BE49-F238E27FC236}">
                  <a16:creationId xmlns:a16="http://schemas.microsoft.com/office/drawing/2014/main" xmlns="" id="{3785F64D-A8C7-4A73-A040-878DD2958881}"/>
                </a:ext>
              </a:extLst>
            </p:cNvPr>
            <p:cNvSpPr txBox="1">
              <a:spLocks noChangeArrowheads="1"/>
            </p:cNvSpPr>
            <p:nvPr/>
          </p:nvSpPr>
          <p:spPr bwMode="auto">
            <a:xfrm>
              <a:off x="1186654" y="2387981"/>
              <a:ext cx="719909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世界上伟大的理论成果都是在回答和解决人与社会面临的重大问题中创造出来的。</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0" name="文本框 1">
            <a:extLst>
              <a:ext uri="{FF2B5EF4-FFF2-40B4-BE49-F238E27FC236}">
                <a16:creationId xmlns:a16="http://schemas.microsoft.com/office/drawing/2014/main" xmlns="" id="{DA54342E-658B-428B-B7B4-C7A84603198A}"/>
              </a:ext>
            </a:extLst>
          </p:cNvPr>
          <p:cNvSpPr txBox="1">
            <a:spLocks noChangeArrowheads="1"/>
          </p:cNvSpPr>
          <p:nvPr/>
        </p:nvSpPr>
        <p:spPr bwMode="auto">
          <a:xfrm>
            <a:off x="8319655" y="5288435"/>
            <a:ext cx="246610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是不断进行理论创新的助推器</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 name="图片 4">
            <a:extLst>
              <a:ext uri="{FF2B5EF4-FFF2-40B4-BE49-F238E27FC236}">
                <a16:creationId xmlns:a16="http://schemas.microsoft.com/office/drawing/2014/main" xmlns="" id="{B87376A9-764A-482B-B88F-849B085E99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1245"/>
          <a:stretch/>
        </p:blipFill>
        <p:spPr>
          <a:xfrm>
            <a:off x="1742055" y="4228180"/>
            <a:ext cx="5360708" cy="23747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med">
    <p:pull/>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0EEF0277-BB45-4073-90C1-325821CA257F}"/>
              </a:ext>
            </a:extLst>
          </p:cNvPr>
          <p:cNvGrpSpPr/>
          <p:nvPr/>
        </p:nvGrpSpPr>
        <p:grpSpPr>
          <a:xfrm>
            <a:off x="164889" y="1950276"/>
            <a:ext cx="4587220" cy="4652677"/>
            <a:chOff x="-2673401" y="2955993"/>
            <a:chExt cx="9865802" cy="3061861"/>
          </a:xfrm>
        </p:grpSpPr>
        <p:sp>
          <p:nvSpPr>
            <p:cNvPr id="15" name="矩形 14">
              <a:extLst>
                <a:ext uri="{FF2B5EF4-FFF2-40B4-BE49-F238E27FC236}">
                  <a16:creationId xmlns:a16="http://schemas.microsoft.com/office/drawing/2014/main" xmlns="" id="{238BF37E-7B28-4E57-94D3-1CCE9E9623D2}"/>
                </a:ext>
              </a:extLst>
            </p:cNvPr>
            <p:cNvSpPr/>
            <p:nvPr/>
          </p:nvSpPr>
          <p:spPr>
            <a:xfrm>
              <a:off x="-2366303" y="3046371"/>
              <a:ext cx="9251605" cy="2881105"/>
            </a:xfrm>
            <a:prstGeom prst="rect">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16" name="椭圆 12">
              <a:extLst>
                <a:ext uri="{FF2B5EF4-FFF2-40B4-BE49-F238E27FC236}">
                  <a16:creationId xmlns:a16="http://schemas.microsoft.com/office/drawing/2014/main" xmlns="" id="{BBFA1E2B-EC9C-43F1-A270-07E0106377C7}"/>
                </a:ext>
              </a:extLst>
            </p:cNvPr>
            <p:cNvSpPr>
              <a:spLocks noChangeArrowheads="1"/>
            </p:cNvSpPr>
            <p:nvPr/>
          </p:nvSpPr>
          <p:spPr bwMode="auto">
            <a:xfrm>
              <a:off x="-2673401" y="2955993"/>
              <a:ext cx="9865802" cy="3061861"/>
            </a:xfrm>
            <a:prstGeom prst="rect">
              <a:avLst/>
            </a:prstGeom>
            <a:noFill/>
            <a:ln w="9525" cmpd="sng">
              <a:solidFill>
                <a:srgbClr val="AB6040"/>
              </a:solidFill>
              <a:prstDash val="dash"/>
              <a:round/>
              <a:headEnd/>
              <a:tailEnd/>
            </a:ln>
            <a:extLst>
              <a:ext uri="{909E8E84-426E-40DD-AFC4-6F175D3DCCD1}">
                <a14:hiddenFill xmlns:a14="http://schemas.microsoft.com/office/drawing/2010/main">
                  <a:solidFill>
                    <a:srgbClr val="FFFFFF"/>
                  </a:solidFill>
                </a14:hiddenFill>
              </a:ext>
            </a:extLst>
          </p:spPr>
          <p:txBody>
            <a:bodyPr lIns="91417" tIns="45709" rIns="91417" bIns="4570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sp>
        <p:nvSpPr>
          <p:cNvPr id="166914" name="文本框 1">
            <a:extLst>
              <a:ext uri="{FF2B5EF4-FFF2-40B4-BE49-F238E27FC236}">
                <a16:creationId xmlns:a16="http://schemas.microsoft.com/office/drawing/2014/main" xmlns="" id="{2E8765BE-50C7-403D-BE5E-982AE01F259E}"/>
              </a:ext>
            </a:extLst>
          </p:cNvPr>
          <p:cNvSpPr txBox="1">
            <a:spLocks noChangeArrowheads="1"/>
          </p:cNvSpPr>
          <p:nvPr/>
        </p:nvSpPr>
        <p:spPr bwMode="auto">
          <a:xfrm>
            <a:off x="467447" y="2211140"/>
            <a:ext cx="4035281"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时代课题是理论创新的驱动力。马克思、恩格斯、列宁等都是通过思考和回答时代课题来推进理论创新的。</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——2020</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24</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日，习近平在经济社会领域专家座谈会上的讲话</a:t>
            </a:r>
          </a:p>
        </p:txBody>
      </p:sp>
      <p:pic>
        <p:nvPicPr>
          <p:cNvPr id="166919" name="图片 2">
            <a:extLst>
              <a:ext uri="{FF2B5EF4-FFF2-40B4-BE49-F238E27FC236}">
                <a16:creationId xmlns:a16="http://schemas.microsoft.com/office/drawing/2014/main" xmlns="" id="{BE1658D4-ECCE-4E24-8EFD-B808D0826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943" y="2211140"/>
            <a:ext cx="7276057"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xmlns="" id="{1E5C7329-80DE-4D36-AB67-373E47CD91F3}"/>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4" name="矩形: 圆角 13">
            <a:extLst>
              <a:ext uri="{FF2B5EF4-FFF2-40B4-BE49-F238E27FC236}">
                <a16:creationId xmlns:a16="http://schemas.microsoft.com/office/drawing/2014/main" xmlns="" id="{2C9375C4-160E-4CF6-ADB1-5DEDECD45358}"/>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（一）实践创新为理论创新提供不竭的动力源泉</a:t>
            </a:r>
          </a:p>
        </p:txBody>
      </p:sp>
    </p:spTree>
  </p:cSld>
  <p:clrMapOvr>
    <a:masterClrMapping/>
  </p:clrMapOvr>
  <p:transition spd="med">
    <p:pull/>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8A5CDDC0-6419-4134-8591-5A76A0DEEDE8}"/>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3" name="矩形: 圆角 12">
            <a:extLst>
              <a:ext uri="{FF2B5EF4-FFF2-40B4-BE49-F238E27FC236}">
                <a16:creationId xmlns:a16="http://schemas.microsoft.com/office/drawing/2014/main" xmlns="" id="{3D026C48-8CA3-4459-B10F-5115776F6866}"/>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（一）实践创新为理论创新提供不竭的动力源泉</a:t>
            </a:r>
          </a:p>
        </p:txBody>
      </p:sp>
      <p:grpSp>
        <p:nvGrpSpPr>
          <p:cNvPr id="2" name="组合 1">
            <a:extLst>
              <a:ext uri="{FF2B5EF4-FFF2-40B4-BE49-F238E27FC236}">
                <a16:creationId xmlns:a16="http://schemas.microsoft.com/office/drawing/2014/main" xmlns="" id="{33E0DB12-8B36-4194-B470-59F51F03BD78}"/>
              </a:ext>
            </a:extLst>
          </p:cNvPr>
          <p:cNvGrpSpPr/>
          <p:nvPr/>
        </p:nvGrpSpPr>
        <p:grpSpPr>
          <a:xfrm>
            <a:off x="1052513" y="2488407"/>
            <a:ext cx="10086975" cy="3218709"/>
            <a:chOff x="1052513" y="2160357"/>
            <a:chExt cx="10086975" cy="3218709"/>
          </a:xfrm>
        </p:grpSpPr>
        <p:grpSp>
          <p:nvGrpSpPr>
            <p:cNvPr id="16" name="组合 15">
              <a:extLst>
                <a:ext uri="{FF2B5EF4-FFF2-40B4-BE49-F238E27FC236}">
                  <a16:creationId xmlns:a16="http://schemas.microsoft.com/office/drawing/2014/main" xmlns="" id="{EFB5053F-CF76-4B26-9D4E-8C9B80A2BDE7}"/>
                </a:ext>
              </a:extLst>
            </p:cNvPr>
            <p:cNvGrpSpPr/>
            <p:nvPr/>
          </p:nvGrpSpPr>
          <p:grpSpPr>
            <a:xfrm>
              <a:off x="5354843" y="2696260"/>
              <a:ext cx="1382863" cy="397362"/>
              <a:chOff x="3965502" y="1879809"/>
              <a:chExt cx="1193100" cy="342834"/>
            </a:xfrm>
            <a:solidFill>
              <a:srgbClr val="AE6836"/>
            </a:solidFill>
          </p:grpSpPr>
          <p:sp>
            <p:nvSpPr>
              <p:cNvPr id="21" name="PA-dark-star-shape_15445">
                <a:extLst>
                  <a:ext uri="{FF2B5EF4-FFF2-40B4-BE49-F238E27FC236}">
                    <a16:creationId xmlns:a16="http://schemas.microsoft.com/office/drawing/2014/main" xmlns="" id="{1A250B91-47A3-4A25-9497-E941EC04A17B}"/>
                  </a:ext>
                </a:extLst>
              </p:cNvPr>
              <p:cNvSpPr>
                <a:spLocks noChangeAspect="1"/>
              </p:cNvSpPr>
              <p:nvPr>
                <p:custDataLst>
                  <p:tags r:id="rId3"/>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Microsoft YaHei"/>
                  <a:ea typeface="Microsoft YaHei"/>
                  <a:cs typeface="+mn-ea"/>
                  <a:sym typeface="字魂59号-创粗黑" panose="00000500000000000000" pitchFamily="2" charset="-122"/>
                </a:endParaRPr>
              </a:p>
            </p:txBody>
          </p:sp>
          <p:sp>
            <p:nvSpPr>
              <p:cNvPr id="22" name="PA-dark-star-shape_15445">
                <a:extLst>
                  <a:ext uri="{FF2B5EF4-FFF2-40B4-BE49-F238E27FC236}">
                    <a16:creationId xmlns:a16="http://schemas.microsoft.com/office/drawing/2014/main" xmlns="" id="{2FAE0221-A9CC-4C67-845F-E0127903FB27}"/>
                  </a:ext>
                </a:extLst>
              </p:cNvPr>
              <p:cNvSpPr>
                <a:spLocks noChangeAspect="1"/>
              </p:cNvSpPr>
              <p:nvPr>
                <p:custDataLst>
                  <p:tags r:id="rId4"/>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Microsoft YaHei"/>
                  <a:ea typeface="Microsoft YaHei"/>
                  <a:cs typeface="+mn-ea"/>
                  <a:sym typeface="字魂59号-创粗黑" panose="00000500000000000000" pitchFamily="2" charset="-122"/>
                </a:endParaRPr>
              </a:p>
            </p:txBody>
          </p:sp>
          <p:sp>
            <p:nvSpPr>
              <p:cNvPr id="23" name="PA-dark-star-shape_15445">
                <a:extLst>
                  <a:ext uri="{FF2B5EF4-FFF2-40B4-BE49-F238E27FC236}">
                    <a16:creationId xmlns:a16="http://schemas.microsoft.com/office/drawing/2014/main" xmlns="" id="{E0F35C69-1CFD-436F-9AD1-33BD8598C160}"/>
                  </a:ext>
                </a:extLst>
              </p:cNvPr>
              <p:cNvSpPr>
                <a:spLocks noChangeAspect="1"/>
              </p:cNvSpPr>
              <p:nvPr>
                <p:custDataLst>
                  <p:tags r:id="rId5"/>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Microsoft YaHei"/>
                  <a:ea typeface="Microsoft YaHei"/>
                  <a:cs typeface="+mn-ea"/>
                  <a:sym typeface="字魂59号-创粗黑" panose="00000500000000000000" pitchFamily="2" charset="-122"/>
                </a:endParaRPr>
              </a:p>
            </p:txBody>
          </p:sp>
          <p:sp>
            <p:nvSpPr>
              <p:cNvPr id="24" name="PA-dark-star-shape_15445">
                <a:extLst>
                  <a:ext uri="{FF2B5EF4-FFF2-40B4-BE49-F238E27FC236}">
                    <a16:creationId xmlns:a16="http://schemas.microsoft.com/office/drawing/2014/main" xmlns="" id="{172D13F7-31B2-4C7A-9AC6-6C3BDF3DD80A}"/>
                  </a:ext>
                </a:extLst>
              </p:cNvPr>
              <p:cNvSpPr>
                <a:spLocks noChangeAspect="1"/>
              </p:cNvSpPr>
              <p:nvPr>
                <p:custDataLst>
                  <p:tags r:id="rId6"/>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Microsoft YaHei"/>
                  <a:ea typeface="Microsoft YaHei"/>
                  <a:cs typeface="+mn-ea"/>
                  <a:sym typeface="字魂59号-创粗黑" panose="00000500000000000000" pitchFamily="2" charset="-122"/>
                </a:endParaRPr>
              </a:p>
            </p:txBody>
          </p:sp>
          <p:sp>
            <p:nvSpPr>
              <p:cNvPr id="25" name="PA-dark-star-shape_15445">
                <a:extLst>
                  <a:ext uri="{FF2B5EF4-FFF2-40B4-BE49-F238E27FC236}">
                    <a16:creationId xmlns:a16="http://schemas.microsoft.com/office/drawing/2014/main" xmlns="" id="{9CFBD760-313D-4050-80D1-9CEC471CFB46}"/>
                  </a:ext>
                </a:extLst>
              </p:cNvPr>
              <p:cNvSpPr>
                <a:spLocks noChangeAspect="1"/>
              </p:cNvSpPr>
              <p:nvPr>
                <p:custDataLst>
                  <p:tags r:id="rId7"/>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Microsoft YaHei"/>
                  <a:ea typeface="Microsoft YaHei"/>
                  <a:cs typeface="+mn-ea"/>
                  <a:sym typeface="字魂59号-创粗黑" panose="00000500000000000000" pitchFamily="2" charset="-122"/>
                </a:endParaRPr>
              </a:p>
            </p:txBody>
          </p:sp>
        </p:grpSp>
        <p:grpSp>
          <p:nvGrpSpPr>
            <p:cNvPr id="17" name="组合 16">
              <a:extLst>
                <a:ext uri="{FF2B5EF4-FFF2-40B4-BE49-F238E27FC236}">
                  <a16:creationId xmlns:a16="http://schemas.microsoft.com/office/drawing/2014/main" xmlns="" id="{15A6D345-3294-4D37-95E3-06C9D9B174BD}"/>
                </a:ext>
              </a:extLst>
            </p:cNvPr>
            <p:cNvGrpSpPr/>
            <p:nvPr/>
          </p:nvGrpSpPr>
          <p:grpSpPr>
            <a:xfrm>
              <a:off x="1596000" y="2894941"/>
              <a:ext cx="9000000" cy="0"/>
              <a:chOff x="2148543" y="2082167"/>
              <a:chExt cx="4890863" cy="0"/>
            </a:xfrm>
            <a:solidFill>
              <a:srgbClr val="C00000"/>
            </a:solidFill>
          </p:grpSpPr>
          <p:cxnSp>
            <p:nvCxnSpPr>
              <p:cNvPr id="19" name="PA-直接连接符 72">
                <a:extLst>
                  <a:ext uri="{FF2B5EF4-FFF2-40B4-BE49-F238E27FC236}">
                    <a16:creationId xmlns:a16="http://schemas.microsoft.com/office/drawing/2014/main" xmlns="" id="{06224AEE-6333-4AA2-9EEE-C5B8DD38CD4B}"/>
                  </a:ext>
                </a:extLst>
              </p:cNvPr>
              <p:cNvCxnSpPr/>
              <p:nvPr>
                <p:custDataLst>
                  <p:tags r:id="rId1"/>
                </p:custDataLst>
              </p:nvPr>
            </p:nvCxnSpPr>
            <p:spPr>
              <a:xfrm>
                <a:off x="5148064" y="2082167"/>
                <a:ext cx="1891342" cy="0"/>
              </a:xfrm>
              <a:prstGeom prst="line">
                <a:avLst/>
              </a:prstGeom>
              <a:grpFill/>
              <a:ln w="15875">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20" name="PA-直接连接符 73">
                <a:extLst>
                  <a:ext uri="{FF2B5EF4-FFF2-40B4-BE49-F238E27FC236}">
                    <a16:creationId xmlns:a16="http://schemas.microsoft.com/office/drawing/2014/main" xmlns="" id="{CFD9D788-8ACE-445C-9DB3-DDA58BA59096}"/>
                  </a:ext>
                </a:extLst>
              </p:cNvPr>
              <p:cNvCxnSpPr/>
              <p:nvPr>
                <p:custDataLst>
                  <p:tags r:id="rId2"/>
                </p:custDataLst>
              </p:nvPr>
            </p:nvCxnSpPr>
            <p:spPr>
              <a:xfrm>
                <a:off x="2148543" y="2082167"/>
                <a:ext cx="1847393" cy="0"/>
              </a:xfrm>
              <a:prstGeom prst="line">
                <a:avLst/>
              </a:prstGeom>
              <a:grpFill/>
              <a:ln w="15875">
                <a:solidFill>
                  <a:srgbClr val="AE6836"/>
                </a:solidFill>
              </a:ln>
            </p:spPr>
            <p:style>
              <a:lnRef idx="1">
                <a:schemeClr val="accent1"/>
              </a:lnRef>
              <a:fillRef idx="0">
                <a:schemeClr val="accent1"/>
              </a:fillRef>
              <a:effectRef idx="0">
                <a:schemeClr val="accent1"/>
              </a:effectRef>
              <a:fontRef idx="minor">
                <a:schemeClr val="tx1"/>
              </a:fontRef>
            </p:style>
          </p:cxnSp>
        </p:grpSp>
        <p:sp>
          <p:nvSpPr>
            <p:cNvPr id="26" name="文本框 1">
              <a:extLst>
                <a:ext uri="{FF2B5EF4-FFF2-40B4-BE49-F238E27FC236}">
                  <a16:creationId xmlns:a16="http://schemas.microsoft.com/office/drawing/2014/main" xmlns="" id="{746C0D32-A52B-49A0-9DC7-D9601A1E2571}"/>
                </a:ext>
              </a:extLst>
            </p:cNvPr>
            <p:cNvSpPr txBox="1">
              <a:spLocks noChangeArrowheads="1"/>
            </p:cNvSpPr>
            <p:nvPr/>
          </p:nvSpPr>
          <p:spPr bwMode="auto">
            <a:xfrm>
              <a:off x="1052513" y="2160357"/>
              <a:ext cx="10086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B6040"/>
                  </a:solidFill>
                  <a:effectLst/>
                  <a:uLnTx/>
                  <a:uFillTx/>
                  <a:latin typeface="Microsoft YaHei"/>
                  <a:ea typeface="Microsoft YaHei"/>
                  <a:cs typeface="+mn-cs"/>
                  <a:sym typeface="微软雅黑" panose="020B0503020204020204" pitchFamily="34" charset="-122"/>
                </a:rPr>
                <a:t>习近平新时代中国特色社会主义思想</a:t>
              </a:r>
              <a:r>
                <a:rPr kumimoji="0" lang="zh-CN" altLang="en-US" sz="2400" b="1" i="0" u="none" strike="noStrike" kern="1200" cap="none" spc="0" normalizeH="0" baseline="0" noProof="0" dirty="0">
                  <a:ln>
                    <a:noFill/>
                  </a:ln>
                  <a:effectLst/>
                  <a:uLnTx/>
                  <a:uFillTx/>
                  <a:latin typeface="Microsoft YaHei"/>
                  <a:ea typeface="Microsoft YaHei"/>
                  <a:cs typeface="+mn-cs"/>
                  <a:sym typeface="微软雅黑" panose="020B0503020204020204" pitchFamily="34" charset="-122"/>
                </a:rPr>
                <a:t>回答了实践和时代</a:t>
              </a:r>
              <a:r>
                <a:rPr kumimoji="0" lang="zh-CN" altLang="en-US" sz="2400" b="1"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rPr>
                <a:t>提出的新课题</a:t>
              </a:r>
            </a:p>
          </p:txBody>
        </p:sp>
        <p:sp>
          <p:nvSpPr>
            <p:cNvPr id="27" name="文本框 1">
              <a:extLst>
                <a:ext uri="{FF2B5EF4-FFF2-40B4-BE49-F238E27FC236}">
                  <a16:creationId xmlns:a16="http://schemas.microsoft.com/office/drawing/2014/main" xmlns="" id="{BD536D43-6E0B-48E9-ADC9-4583D9816E10}"/>
                </a:ext>
              </a:extLst>
            </p:cNvPr>
            <p:cNvSpPr txBox="1">
              <a:spLocks noChangeArrowheads="1"/>
            </p:cNvSpPr>
            <p:nvPr/>
          </p:nvSpPr>
          <p:spPr bwMode="auto">
            <a:xfrm>
              <a:off x="1591193" y="3220101"/>
              <a:ext cx="9009615"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ct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rPr>
                <a:t>在新的时代条件下坚持和发展什么样的中国特色社会主义</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a:p>
              <a:pPr marL="0" marR="0" lvl="0" indent="622300" algn="ct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rPr>
                <a:t>怎样坚持和发展中国特色社会主义</a:t>
              </a:r>
            </a:p>
          </p:txBody>
        </p:sp>
        <p:sp>
          <p:nvSpPr>
            <p:cNvPr id="28" name="任意多边形 62">
              <a:extLst>
                <a:ext uri="{FF2B5EF4-FFF2-40B4-BE49-F238E27FC236}">
                  <a16:creationId xmlns:a16="http://schemas.microsoft.com/office/drawing/2014/main" xmlns="" id="{C74F23EB-F2B9-4912-9CE0-35507CC0CD3E}"/>
                </a:ext>
              </a:extLst>
            </p:cNvPr>
            <p:cNvSpPr/>
            <p:nvPr/>
          </p:nvSpPr>
          <p:spPr>
            <a:xfrm>
              <a:off x="1386095" y="4714230"/>
              <a:ext cx="9419810" cy="664836"/>
            </a:xfrm>
            <a:custGeom>
              <a:avLst/>
              <a:gdLst>
                <a:gd name="connsiteX0" fmla="*/ 332418 w 9038604"/>
                <a:gd name="connsiteY0" fmla="*/ 0 h 664836"/>
                <a:gd name="connsiteX1" fmla="*/ 584200 w 9038604"/>
                <a:gd name="connsiteY1" fmla="*/ 0 h 664836"/>
                <a:gd name="connsiteX2" fmla="*/ 1704018 w 9038604"/>
                <a:gd name="connsiteY2" fmla="*/ 0 h 664836"/>
                <a:gd name="connsiteX3" fmla="*/ 1955800 w 9038604"/>
                <a:gd name="connsiteY3" fmla="*/ 0 h 664836"/>
                <a:gd name="connsiteX4" fmla="*/ 3691904 w 9038604"/>
                <a:gd name="connsiteY4" fmla="*/ 0 h 664836"/>
                <a:gd name="connsiteX5" fmla="*/ 3723318 w 9038604"/>
                <a:gd name="connsiteY5" fmla="*/ 0 h 664836"/>
                <a:gd name="connsiteX6" fmla="*/ 3943686 w 9038604"/>
                <a:gd name="connsiteY6" fmla="*/ 0 h 664836"/>
                <a:gd name="connsiteX7" fmla="*/ 3975100 w 9038604"/>
                <a:gd name="connsiteY7" fmla="*/ 0 h 664836"/>
                <a:gd name="connsiteX8" fmla="*/ 5063504 w 9038604"/>
                <a:gd name="connsiteY8" fmla="*/ 0 h 664836"/>
                <a:gd name="connsiteX9" fmla="*/ 5094918 w 9038604"/>
                <a:gd name="connsiteY9" fmla="*/ 0 h 664836"/>
                <a:gd name="connsiteX10" fmla="*/ 5315286 w 9038604"/>
                <a:gd name="connsiteY10" fmla="*/ 0 h 664836"/>
                <a:gd name="connsiteX11" fmla="*/ 5346700 w 9038604"/>
                <a:gd name="connsiteY11" fmla="*/ 0 h 664836"/>
                <a:gd name="connsiteX12" fmla="*/ 7082804 w 9038604"/>
                <a:gd name="connsiteY12" fmla="*/ 0 h 664836"/>
                <a:gd name="connsiteX13" fmla="*/ 7334586 w 9038604"/>
                <a:gd name="connsiteY13" fmla="*/ 0 h 664836"/>
                <a:gd name="connsiteX14" fmla="*/ 8454404 w 9038604"/>
                <a:gd name="connsiteY14" fmla="*/ 0 h 664836"/>
                <a:gd name="connsiteX15" fmla="*/ 8706186 w 9038604"/>
                <a:gd name="connsiteY15" fmla="*/ 0 h 664836"/>
                <a:gd name="connsiteX16" fmla="*/ 9038604 w 9038604"/>
                <a:gd name="connsiteY16" fmla="*/ 332418 h 664836"/>
                <a:gd name="connsiteX17" fmla="*/ 8706186 w 9038604"/>
                <a:gd name="connsiteY17" fmla="*/ 664836 h 664836"/>
                <a:gd name="connsiteX18" fmla="*/ 8454404 w 9038604"/>
                <a:gd name="connsiteY18" fmla="*/ 664836 h 664836"/>
                <a:gd name="connsiteX19" fmla="*/ 7334586 w 9038604"/>
                <a:gd name="connsiteY19" fmla="*/ 664836 h 664836"/>
                <a:gd name="connsiteX20" fmla="*/ 7082804 w 9038604"/>
                <a:gd name="connsiteY20" fmla="*/ 664836 h 664836"/>
                <a:gd name="connsiteX21" fmla="*/ 5346700 w 9038604"/>
                <a:gd name="connsiteY21" fmla="*/ 664836 h 664836"/>
                <a:gd name="connsiteX22" fmla="*/ 5315286 w 9038604"/>
                <a:gd name="connsiteY22" fmla="*/ 664836 h 664836"/>
                <a:gd name="connsiteX23" fmla="*/ 5094918 w 9038604"/>
                <a:gd name="connsiteY23" fmla="*/ 664836 h 664836"/>
                <a:gd name="connsiteX24" fmla="*/ 5063504 w 9038604"/>
                <a:gd name="connsiteY24" fmla="*/ 664836 h 664836"/>
                <a:gd name="connsiteX25" fmla="*/ 3975100 w 9038604"/>
                <a:gd name="connsiteY25" fmla="*/ 664836 h 664836"/>
                <a:gd name="connsiteX26" fmla="*/ 3943686 w 9038604"/>
                <a:gd name="connsiteY26" fmla="*/ 664836 h 664836"/>
                <a:gd name="connsiteX27" fmla="*/ 3723318 w 9038604"/>
                <a:gd name="connsiteY27" fmla="*/ 664836 h 664836"/>
                <a:gd name="connsiteX28" fmla="*/ 3691904 w 9038604"/>
                <a:gd name="connsiteY28" fmla="*/ 664836 h 664836"/>
                <a:gd name="connsiteX29" fmla="*/ 1955800 w 9038604"/>
                <a:gd name="connsiteY29" fmla="*/ 664836 h 664836"/>
                <a:gd name="connsiteX30" fmla="*/ 1704018 w 9038604"/>
                <a:gd name="connsiteY30" fmla="*/ 664836 h 664836"/>
                <a:gd name="connsiteX31" fmla="*/ 584200 w 9038604"/>
                <a:gd name="connsiteY31" fmla="*/ 664836 h 664836"/>
                <a:gd name="connsiteX32" fmla="*/ 332418 w 9038604"/>
                <a:gd name="connsiteY32" fmla="*/ 664836 h 664836"/>
                <a:gd name="connsiteX33" fmla="*/ 0 w 9038604"/>
                <a:gd name="connsiteY33" fmla="*/ 332418 h 66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038604" h="664836">
                  <a:moveTo>
                    <a:pt x="332418" y="0"/>
                  </a:moveTo>
                  <a:lnTo>
                    <a:pt x="584200" y="0"/>
                  </a:lnTo>
                  <a:lnTo>
                    <a:pt x="1704018" y="0"/>
                  </a:lnTo>
                  <a:lnTo>
                    <a:pt x="1955800" y="0"/>
                  </a:lnTo>
                  <a:lnTo>
                    <a:pt x="3691904" y="0"/>
                  </a:lnTo>
                  <a:lnTo>
                    <a:pt x="3723318" y="0"/>
                  </a:lnTo>
                  <a:lnTo>
                    <a:pt x="3943686" y="0"/>
                  </a:lnTo>
                  <a:lnTo>
                    <a:pt x="3975100" y="0"/>
                  </a:lnTo>
                  <a:lnTo>
                    <a:pt x="5063504" y="0"/>
                  </a:lnTo>
                  <a:lnTo>
                    <a:pt x="5094918" y="0"/>
                  </a:lnTo>
                  <a:lnTo>
                    <a:pt x="5315286" y="0"/>
                  </a:lnTo>
                  <a:lnTo>
                    <a:pt x="5346700" y="0"/>
                  </a:lnTo>
                  <a:lnTo>
                    <a:pt x="7082804" y="0"/>
                  </a:lnTo>
                  <a:lnTo>
                    <a:pt x="7334586" y="0"/>
                  </a:lnTo>
                  <a:lnTo>
                    <a:pt x="8454404" y="0"/>
                  </a:lnTo>
                  <a:lnTo>
                    <a:pt x="8706186" y="0"/>
                  </a:lnTo>
                  <a:lnTo>
                    <a:pt x="9038604" y="332418"/>
                  </a:lnTo>
                  <a:lnTo>
                    <a:pt x="8706186" y="664836"/>
                  </a:lnTo>
                  <a:lnTo>
                    <a:pt x="8454404" y="664836"/>
                  </a:lnTo>
                  <a:lnTo>
                    <a:pt x="7334586" y="664836"/>
                  </a:lnTo>
                  <a:lnTo>
                    <a:pt x="7082804" y="664836"/>
                  </a:lnTo>
                  <a:lnTo>
                    <a:pt x="5346700" y="664836"/>
                  </a:lnTo>
                  <a:lnTo>
                    <a:pt x="5315286" y="664836"/>
                  </a:lnTo>
                  <a:lnTo>
                    <a:pt x="5094918" y="664836"/>
                  </a:lnTo>
                  <a:lnTo>
                    <a:pt x="5063504" y="664836"/>
                  </a:lnTo>
                  <a:lnTo>
                    <a:pt x="3975100" y="664836"/>
                  </a:lnTo>
                  <a:lnTo>
                    <a:pt x="3943686" y="664836"/>
                  </a:lnTo>
                  <a:lnTo>
                    <a:pt x="3723318" y="664836"/>
                  </a:lnTo>
                  <a:lnTo>
                    <a:pt x="3691904" y="664836"/>
                  </a:lnTo>
                  <a:lnTo>
                    <a:pt x="1955800" y="664836"/>
                  </a:lnTo>
                  <a:lnTo>
                    <a:pt x="1704018" y="664836"/>
                  </a:lnTo>
                  <a:lnTo>
                    <a:pt x="584200" y="664836"/>
                  </a:lnTo>
                  <a:lnTo>
                    <a:pt x="332418" y="664836"/>
                  </a:lnTo>
                  <a:lnTo>
                    <a:pt x="0" y="332418"/>
                  </a:lnTo>
                  <a:close/>
                </a:path>
              </a:pathLst>
            </a:custGeom>
            <a:solidFill>
              <a:srgbClr val="AE6836"/>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这一科学理论，是当代中国马克思主义、</a:t>
              </a:r>
              <a:r>
                <a:rPr kumimoji="0" lang="en-US" altLang="zh-CN" sz="2400" b="1" i="0" u="none" strike="noStrike" kern="0" cap="none" spc="0" normalizeH="0" baseline="0" noProof="0" dirty="0">
                  <a:ln>
                    <a:noFill/>
                  </a:ln>
                  <a:solidFill>
                    <a:prstClr val="white"/>
                  </a:solidFill>
                  <a:effectLst/>
                  <a:uLnTx/>
                  <a:uFillTx/>
                  <a:latin typeface="Microsoft YaHei"/>
                  <a:ea typeface="Microsoft YaHei"/>
                  <a:cs typeface="+mn-cs"/>
                </a:rPr>
                <a:t>21</a:t>
              </a: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世纪马克思主义</a:t>
              </a:r>
            </a:p>
          </p:txBody>
        </p:sp>
      </p:gr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6" name="矩形 5">
            <a:extLst>
              <a:ext uri="{FF2B5EF4-FFF2-40B4-BE49-F238E27FC236}">
                <a16:creationId xmlns:a16="http://schemas.microsoft.com/office/drawing/2014/main" xmlns="" id="{98878967-D508-4054-881F-31AA0C39E05C}"/>
              </a:ext>
            </a:extLst>
          </p:cNvPr>
          <p:cNvSpPr/>
          <p:nvPr/>
        </p:nvSpPr>
        <p:spPr>
          <a:xfrm>
            <a:off x="613568" y="3106652"/>
            <a:ext cx="7745341" cy="3350404"/>
          </a:xfrm>
          <a:prstGeom prst="rect">
            <a:avLst/>
          </a:prstGeom>
        </p:spPr>
        <p:txBody>
          <a:bodyPr wrap="square">
            <a:spAutoFit/>
          </a:bodyPr>
          <a:lstStyle/>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重视实践第一的观点</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强调实践创新的重要意义</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认为“实践没有止境，理论创新也没有止境”</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要“不断推进实践基础上的理论创新”</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实现理论创新和实践创新良性互动、相互促进，推动知行统一不断达到新境界</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 name="矩形: 圆角 6">
            <a:extLst>
              <a:ext uri="{FF2B5EF4-FFF2-40B4-BE49-F238E27FC236}">
                <a16:creationId xmlns:a16="http://schemas.microsoft.com/office/drawing/2014/main" xmlns="" id="{C2B9AF12-36BB-4750-82DD-2A4ACEE38D72}"/>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15" name="组合 14">
            <a:extLst>
              <a:ext uri="{FF2B5EF4-FFF2-40B4-BE49-F238E27FC236}">
                <a16:creationId xmlns:a16="http://schemas.microsoft.com/office/drawing/2014/main" xmlns="" id="{5504FAB7-36A4-4242-9319-2CBCDB695241}"/>
              </a:ext>
            </a:extLst>
          </p:cNvPr>
          <p:cNvGrpSpPr/>
          <p:nvPr/>
        </p:nvGrpSpPr>
        <p:grpSpPr>
          <a:xfrm>
            <a:off x="339634" y="2620748"/>
            <a:ext cx="8933772" cy="523220"/>
            <a:chOff x="292277" y="2794076"/>
            <a:chExt cx="8933772" cy="523220"/>
          </a:xfrm>
        </p:grpSpPr>
        <p:cxnSp>
          <p:nvCxnSpPr>
            <p:cNvPr id="16" name="Straight Connector 104">
              <a:extLst>
                <a:ext uri="{FF2B5EF4-FFF2-40B4-BE49-F238E27FC236}">
                  <a16:creationId xmlns:a16="http://schemas.microsoft.com/office/drawing/2014/main" xmlns="" id="{9743CB75-91E8-470C-93A3-EC991ABB317A}"/>
                </a:ext>
              </a:extLst>
            </p:cNvPr>
            <p:cNvCxnSpPr>
              <a:cxnSpLocks noChangeShapeType="1"/>
            </p:cNvCxnSpPr>
            <p:nvPr/>
          </p:nvCxnSpPr>
          <p:spPr bwMode="auto">
            <a:xfrm>
              <a:off x="292277" y="3024908"/>
              <a:ext cx="7587976" cy="0"/>
            </a:xfrm>
            <a:prstGeom prst="line">
              <a:avLst/>
            </a:prstGeom>
            <a:noFill/>
            <a:ln w="44450">
              <a:solidFill>
                <a:srgbClr val="AE6836"/>
              </a:solidFill>
              <a:round/>
              <a:headEnd/>
              <a:tailEnd/>
            </a:ln>
            <a:effectLst>
              <a:outerShdw blurRad="40000" dist="20000" dir="5400000" rotWithShape="0">
                <a:srgbClr val="808080">
                  <a:alpha val="37999"/>
                </a:srgbClr>
              </a:outerShdw>
            </a:effectLst>
          </p:spPr>
        </p:cxnSp>
        <p:sp>
          <p:nvSpPr>
            <p:cNvPr id="18" name="矩形 17">
              <a:extLst>
                <a:ext uri="{FF2B5EF4-FFF2-40B4-BE49-F238E27FC236}">
                  <a16:creationId xmlns:a16="http://schemas.microsoft.com/office/drawing/2014/main" xmlns="" id="{CBF95204-68B2-4B4B-A599-BD6F8F7B8354}"/>
                </a:ext>
              </a:extLst>
            </p:cNvPr>
            <p:cNvSpPr/>
            <p:nvPr/>
          </p:nvSpPr>
          <p:spPr>
            <a:xfrm>
              <a:off x="7964165" y="2794076"/>
              <a:ext cx="1261884" cy="523220"/>
            </a:xfrm>
            <a:prstGeom prst="rect">
              <a:avLst/>
            </a:prstGeom>
          </p:spPr>
          <p:txBody>
            <a:bodyPr wrap="none">
              <a:spAutoFit/>
            </a:bodyPr>
            <a:lstStyle/>
            <a:p>
              <a:r>
                <a:rPr lang="zh-CN" altLang="en-US" sz="2800" b="1" dirty="0">
                  <a:solidFill>
                    <a:prstClr val="black"/>
                  </a:solidFill>
                </a:rPr>
                <a:t>习近平</a:t>
              </a:r>
            </a:p>
          </p:txBody>
        </p:sp>
      </p:grpSp>
      <p:pic>
        <p:nvPicPr>
          <p:cNvPr id="3" name="图片 2">
            <a:extLst>
              <a:ext uri="{FF2B5EF4-FFF2-40B4-BE49-F238E27FC236}">
                <a16:creationId xmlns:a16="http://schemas.microsoft.com/office/drawing/2014/main" xmlns="" id="{5DD73C93-4498-4B6E-B415-9C099E4AB5B4}"/>
              </a:ext>
            </a:extLst>
          </p:cNvPr>
          <p:cNvPicPr>
            <a:picLocks noChangeAspect="1"/>
          </p:cNvPicPr>
          <p:nvPr/>
        </p:nvPicPr>
        <p:blipFill>
          <a:blip r:embed="rId2">
            <a:clrChange>
              <a:clrFrom>
                <a:srgbClr val="FEFEF6"/>
              </a:clrFrom>
              <a:clrTo>
                <a:srgbClr val="FEFEF6">
                  <a:alpha val="0"/>
                </a:srgbClr>
              </a:clrTo>
            </a:clrChange>
          </a:blip>
          <a:stretch>
            <a:fillRect/>
          </a:stretch>
        </p:blipFill>
        <p:spPr>
          <a:xfrm>
            <a:off x="8824117" y="2642212"/>
            <a:ext cx="3335936" cy="3529840"/>
          </a:xfrm>
          <a:prstGeom prst="rect">
            <a:avLst/>
          </a:prstGeom>
        </p:spPr>
      </p:pic>
      <p:sp>
        <p:nvSpPr>
          <p:cNvPr id="10" name="矩形 4">
            <a:extLst>
              <a:ext uri="{FF2B5EF4-FFF2-40B4-BE49-F238E27FC236}">
                <a16:creationId xmlns:a16="http://schemas.microsoft.com/office/drawing/2014/main" xmlns="" id="{2D939362-FC23-45A3-BDAE-FBE4C5A77FA4}"/>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en-US" altLang="zh-CN" sz="2400" b="1" dirty="0">
                <a:solidFill>
                  <a:srgbClr val="AE6836"/>
                </a:solidFill>
              </a:rPr>
              <a:t>2.</a:t>
            </a:r>
            <a:r>
              <a:rPr lang="zh-CN" altLang="en-US" sz="2400" b="1" dirty="0">
                <a:solidFill>
                  <a:srgbClr val="AE6836"/>
                </a:solidFill>
              </a:rPr>
              <a:t>科学实践观的丰富发展</a:t>
            </a:r>
          </a:p>
        </p:txBody>
      </p:sp>
    </p:spTree>
    <p:extLst>
      <p:ext uri="{BB962C8B-B14F-4D97-AF65-F5344CB8AC3E}">
        <p14:creationId xmlns:p14="http://schemas.microsoft.com/office/powerpoint/2010/main" val="1555025891"/>
      </p:ext>
    </p:extLst>
  </p:cSld>
  <p:clrMapOvr>
    <a:masterClrMapping/>
  </p:clrMapOvr>
  <p:transition spd="med">
    <p:pull/>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文本框 1">
            <a:extLst>
              <a:ext uri="{FF2B5EF4-FFF2-40B4-BE49-F238E27FC236}">
                <a16:creationId xmlns:a16="http://schemas.microsoft.com/office/drawing/2014/main" xmlns="" id="{5B773476-98E2-400A-A34F-664184A96029}"/>
              </a:ext>
            </a:extLst>
          </p:cNvPr>
          <p:cNvSpPr txBox="1">
            <a:spLocks noChangeArrowheads="1"/>
          </p:cNvSpPr>
          <p:nvPr/>
        </p:nvSpPr>
        <p:spPr bwMode="auto">
          <a:xfrm>
            <a:off x="250691" y="4468114"/>
            <a:ext cx="786807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因此，要强化问题意识、时代意识、战略意识，用深邃的历史眼光、宽广的国际视野把握事物发展的本质和内在联系，不断回答时代和实践给我们提出的新的重大课题，让马克思主义放射出更加灿烂的真理光芒。</a:t>
            </a:r>
          </a:p>
        </p:txBody>
      </p:sp>
      <p:pic>
        <p:nvPicPr>
          <p:cNvPr id="171015" name="图片 2">
            <a:extLst>
              <a:ext uri="{FF2B5EF4-FFF2-40B4-BE49-F238E27FC236}">
                <a16:creationId xmlns:a16="http://schemas.microsoft.com/office/drawing/2014/main" xmlns="" id="{B6A652BA-29BE-4AE8-B14E-DC1D129C6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033" y="4602162"/>
            <a:ext cx="3161276" cy="210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xmlns="" id="{99395F5B-26BA-4722-8739-817D8C104102}"/>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4" name="矩形: 圆角 13">
            <a:extLst>
              <a:ext uri="{FF2B5EF4-FFF2-40B4-BE49-F238E27FC236}">
                <a16:creationId xmlns:a16="http://schemas.microsoft.com/office/drawing/2014/main" xmlns="" id="{44D2D062-A436-446D-A92F-9012B5273902}"/>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（一）实践创新为理论创新提供不竭的动力源泉</a:t>
            </a:r>
          </a:p>
        </p:txBody>
      </p:sp>
      <p:sp>
        <p:nvSpPr>
          <p:cNvPr id="15" name="矩形 14">
            <a:extLst>
              <a:ext uri="{FF2B5EF4-FFF2-40B4-BE49-F238E27FC236}">
                <a16:creationId xmlns:a16="http://schemas.microsoft.com/office/drawing/2014/main" xmlns="" id="{535E350F-422A-4C90-A9AF-339030B35C80}"/>
              </a:ext>
            </a:extLst>
          </p:cNvPr>
          <p:cNvSpPr/>
          <p:nvPr/>
        </p:nvSpPr>
        <p:spPr>
          <a:xfrm>
            <a:off x="0" y="2546452"/>
            <a:ext cx="12192000" cy="1803875"/>
          </a:xfrm>
          <a:prstGeom prst="rect">
            <a:avLst/>
          </a:prstGeom>
          <a:solidFill>
            <a:srgbClr val="AE6836"/>
          </a:solidFill>
          <a:ln w="25400" cap="flat" cmpd="sng" algn="ctr">
            <a:solidFill>
              <a:srgbClr val="AB6040"/>
            </a:solidFill>
            <a:prstDash val="solid"/>
          </a:ln>
          <a:effectLst>
            <a:innerShdw blurRad="114300">
              <a:prstClr val="black"/>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16" name="组合 15">
            <a:extLst>
              <a:ext uri="{FF2B5EF4-FFF2-40B4-BE49-F238E27FC236}">
                <a16:creationId xmlns:a16="http://schemas.microsoft.com/office/drawing/2014/main" xmlns="" id="{3C7CC348-A906-4CD5-AC81-538294BA7E1B}"/>
              </a:ext>
            </a:extLst>
          </p:cNvPr>
          <p:cNvGrpSpPr/>
          <p:nvPr/>
        </p:nvGrpSpPr>
        <p:grpSpPr>
          <a:xfrm>
            <a:off x="2764080" y="2101664"/>
            <a:ext cx="921883" cy="1135055"/>
            <a:chOff x="1617020" y="2177298"/>
            <a:chExt cx="1272316" cy="1566520"/>
          </a:xfrm>
          <a:solidFill>
            <a:schemeClr val="accent4"/>
          </a:solidFill>
        </p:grpSpPr>
        <p:sp>
          <p:nvSpPr>
            <p:cNvPr id="17" name="直角三角形 5">
              <a:extLst>
                <a:ext uri="{FF2B5EF4-FFF2-40B4-BE49-F238E27FC236}">
                  <a16:creationId xmlns:a16="http://schemas.microsoft.com/office/drawing/2014/main" xmlns="" id="{8378331A-401B-4974-9798-4092789E796A}"/>
                </a:ext>
              </a:extLst>
            </p:cNvPr>
            <p:cNvSpPr/>
            <p:nvPr/>
          </p:nvSpPr>
          <p:spPr>
            <a:xfrm flipH="1">
              <a:off x="1617020" y="2242988"/>
              <a:ext cx="514667" cy="522173"/>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1" fmla="*/ 0 w 425837"/>
                <a:gd name="connsiteY0-2" fmla="*/ 432048 h 432048"/>
                <a:gd name="connsiteX1-3" fmla="*/ 117231 w 425837"/>
                <a:gd name="connsiteY1-4" fmla="*/ 0 h 432048"/>
                <a:gd name="connsiteX2-5" fmla="*/ 425837 w 425837"/>
                <a:gd name="connsiteY2-6" fmla="*/ 432048 h 432048"/>
                <a:gd name="connsiteX3-7" fmla="*/ 0 w 425837"/>
                <a:gd name="connsiteY3-8" fmla="*/ 432048 h 432048"/>
              </a:gdLst>
              <a:ahLst/>
              <a:cxnLst>
                <a:cxn ang="0">
                  <a:pos x="connsiteX0-1" y="connsiteY0-2"/>
                </a:cxn>
                <a:cxn ang="0">
                  <a:pos x="connsiteX1-3" y="connsiteY1-4"/>
                </a:cxn>
                <a:cxn ang="0">
                  <a:pos x="connsiteX2-5" y="connsiteY2-6"/>
                </a:cxn>
                <a:cxn ang="0">
                  <a:pos x="connsiteX3-7" y="connsiteY3-8"/>
                </a:cxn>
              </a:cxnLst>
              <a:rect l="l" t="t" r="r" b="b"/>
              <a:pathLst>
                <a:path w="425837" h="432048">
                  <a:moveTo>
                    <a:pt x="0" y="432048"/>
                  </a:moveTo>
                  <a:lnTo>
                    <a:pt x="117231" y="0"/>
                  </a:lnTo>
                  <a:lnTo>
                    <a:pt x="425837" y="432048"/>
                  </a:lnTo>
                  <a:lnTo>
                    <a:pt x="0" y="432048"/>
                  </a:lnTo>
                  <a:close/>
                </a:path>
              </a:pathLst>
            </a:custGeom>
            <a:solidFill>
              <a:schemeClr val="accent4">
                <a:lumMod val="75000"/>
              </a:schemeClr>
            </a:solidFill>
            <a:ln w="25400" cap="flat" cmpd="sng" algn="ctr">
              <a:solidFill>
                <a:schemeClr val="accent4">
                  <a:lumMod val="75000"/>
                </a:schemeClr>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下箭头 6">
              <a:extLst>
                <a:ext uri="{FF2B5EF4-FFF2-40B4-BE49-F238E27FC236}">
                  <a16:creationId xmlns:a16="http://schemas.microsoft.com/office/drawing/2014/main" xmlns="" id="{AC0356D0-15DC-4884-84CA-948186B445EF}"/>
                </a:ext>
              </a:extLst>
            </p:cNvPr>
            <p:cNvSpPr/>
            <p:nvPr/>
          </p:nvSpPr>
          <p:spPr>
            <a:xfrm rot="21050905">
              <a:off x="1937935" y="2177298"/>
              <a:ext cx="951401" cy="1566520"/>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1" fmla="*/ 747410 w 918392"/>
                <a:gd name="connsiteY0-2" fmla="*/ 0 h 1512168"/>
                <a:gd name="connsiteX1-3" fmla="*/ 747410 w 918392"/>
                <a:gd name="connsiteY1-4" fmla="*/ 1052972 h 1512168"/>
                <a:gd name="connsiteX2-5" fmla="*/ 918392 w 918392"/>
                <a:gd name="connsiteY2-6" fmla="*/ 1052972 h 1512168"/>
                <a:gd name="connsiteX3-7" fmla="*/ 459196 w 918392"/>
                <a:gd name="connsiteY3-8" fmla="*/ 1512168 h 1512168"/>
                <a:gd name="connsiteX4-9" fmla="*/ 0 w 918392"/>
                <a:gd name="connsiteY4-10" fmla="*/ 1052972 h 1512168"/>
                <a:gd name="connsiteX5-11" fmla="*/ 170982 w 918392"/>
                <a:gd name="connsiteY5-12" fmla="*/ 1052972 h 1512168"/>
                <a:gd name="connsiteX6-13" fmla="*/ 170982 w 918392"/>
                <a:gd name="connsiteY6-14" fmla="*/ 0 h 1512168"/>
                <a:gd name="connsiteX7-15" fmla="*/ 838850 w 918392"/>
                <a:gd name="connsiteY7-16" fmla="*/ 91440 h 1512168"/>
                <a:gd name="connsiteX0-17" fmla="*/ 747410 w 918392"/>
                <a:gd name="connsiteY0-18" fmla="*/ 0 h 1512168"/>
                <a:gd name="connsiteX1-19" fmla="*/ 747410 w 918392"/>
                <a:gd name="connsiteY1-20" fmla="*/ 1052972 h 1512168"/>
                <a:gd name="connsiteX2-21" fmla="*/ 918392 w 918392"/>
                <a:gd name="connsiteY2-22" fmla="*/ 1052972 h 1512168"/>
                <a:gd name="connsiteX3-23" fmla="*/ 459196 w 918392"/>
                <a:gd name="connsiteY3-24" fmla="*/ 1512168 h 1512168"/>
                <a:gd name="connsiteX4-25" fmla="*/ 0 w 918392"/>
                <a:gd name="connsiteY4-26" fmla="*/ 1052972 h 1512168"/>
                <a:gd name="connsiteX5-27" fmla="*/ 170982 w 918392"/>
                <a:gd name="connsiteY5-28" fmla="*/ 1052972 h 1512168"/>
                <a:gd name="connsiteX6-29" fmla="*/ 170982 w 918392"/>
                <a:gd name="connsiteY6-30" fmla="*/ 0 h 1512168"/>
                <a:gd name="connsiteX0-31" fmla="*/ 747410 w 918392"/>
                <a:gd name="connsiteY0-32" fmla="*/ 0 h 1512168"/>
                <a:gd name="connsiteX1-33" fmla="*/ 747410 w 918392"/>
                <a:gd name="connsiteY1-34" fmla="*/ 1052972 h 1512168"/>
                <a:gd name="connsiteX2-35" fmla="*/ 918392 w 918392"/>
                <a:gd name="connsiteY2-36" fmla="*/ 1052972 h 1512168"/>
                <a:gd name="connsiteX3-37" fmla="*/ 459196 w 918392"/>
                <a:gd name="connsiteY3-38" fmla="*/ 1512168 h 1512168"/>
                <a:gd name="connsiteX4-39" fmla="*/ 0 w 918392"/>
                <a:gd name="connsiteY4-40" fmla="*/ 1052972 h 1512168"/>
                <a:gd name="connsiteX5-41" fmla="*/ 170982 w 918392"/>
                <a:gd name="connsiteY5-42" fmla="*/ 1052972 h 1512168"/>
                <a:gd name="connsiteX6-43" fmla="*/ 170982 w 918392"/>
                <a:gd name="connsiteY6-44" fmla="*/ 0 h 1512168"/>
                <a:gd name="connsiteX7-45" fmla="*/ 747410 w 918392"/>
                <a:gd name="connsiteY7-46" fmla="*/ 0 h 1512168"/>
                <a:gd name="connsiteX0-47" fmla="*/ 725658 w 918392"/>
                <a:gd name="connsiteY0-48" fmla="*/ 135028 h 1512168"/>
                <a:gd name="connsiteX1-49" fmla="*/ 747410 w 918392"/>
                <a:gd name="connsiteY1-50" fmla="*/ 1052972 h 1512168"/>
                <a:gd name="connsiteX2-51" fmla="*/ 918392 w 918392"/>
                <a:gd name="connsiteY2-52" fmla="*/ 1052972 h 1512168"/>
                <a:gd name="connsiteX3-53" fmla="*/ 459196 w 918392"/>
                <a:gd name="connsiteY3-54" fmla="*/ 1512168 h 1512168"/>
                <a:gd name="connsiteX4-55" fmla="*/ 0 w 918392"/>
                <a:gd name="connsiteY4-56" fmla="*/ 1052972 h 1512168"/>
                <a:gd name="connsiteX5-57" fmla="*/ 170982 w 918392"/>
                <a:gd name="connsiteY5-58" fmla="*/ 1052972 h 1512168"/>
                <a:gd name="connsiteX6-59" fmla="*/ 170982 w 918392"/>
                <a:gd name="connsiteY6-60" fmla="*/ 0 h 1512168"/>
                <a:gd name="connsiteX7-61" fmla="*/ 725658 w 918392"/>
                <a:gd name="connsiteY7-62" fmla="*/ 135028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grpFill/>
            <a:ln w="25400" cap="flat" cmpd="sng" algn="ctr">
              <a:solidFill>
                <a:schemeClr val="accent4"/>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4" name="矩形 3">
            <a:extLst>
              <a:ext uri="{FF2B5EF4-FFF2-40B4-BE49-F238E27FC236}">
                <a16:creationId xmlns:a16="http://schemas.microsoft.com/office/drawing/2014/main" xmlns="" id="{547A3657-7086-4D85-8A63-BE028C1B4FC6}"/>
              </a:ext>
            </a:extLst>
          </p:cNvPr>
          <p:cNvSpPr/>
          <p:nvPr/>
        </p:nvSpPr>
        <p:spPr>
          <a:xfrm>
            <a:off x="919899" y="1905445"/>
            <a:ext cx="1844181"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C000">
                    <a:lumMod val="75000"/>
                  </a:srgbClr>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实践证明</a:t>
            </a:r>
            <a:endParaRPr kumimoji="0" lang="zh-CN" altLang="en-US" sz="2000" b="1" i="0" u="none" strike="noStrike" kern="1200" cap="none" spc="0" normalizeH="0" baseline="0" noProof="0" dirty="0">
              <a:ln>
                <a:noFill/>
              </a:ln>
              <a:solidFill>
                <a:srgbClr val="FFC000">
                  <a:lumMod val="75000"/>
                </a:srgbClr>
              </a:solidFill>
              <a:effectLst/>
              <a:uLnTx/>
              <a:uFillTx/>
              <a:latin typeface="Arial" panose="020B0604020202020204" pitchFamily="34" charset="0"/>
              <a:ea typeface="微软雅黑" panose="020B0503020204020204" pitchFamily="34" charset="-122"/>
              <a:cs typeface="+mn-cs"/>
            </a:endParaRPr>
          </a:p>
        </p:txBody>
      </p:sp>
      <p:sp>
        <p:nvSpPr>
          <p:cNvPr id="22" name="文本框 1">
            <a:extLst>
              <a:ext uri="{FF2B5EF4-FFF2-40B4-BE49-F238E27FC236}">
                <a16:creationId xmlns:a16="http://schemas.microsoft.com/office/drawing/2014/main" xmlns="" id="{FF382613-D1A3-46FC-8E71-6061A8D4D401}"/>
              </a:ext>
            </a:extLst>
          </p:cNvPr>
          <p:cNvSpPr txBox="1">
            <a:spLocks noChangeArrowheads="1"/>
          </p:cNvSpPr>
          <p:nvPr/>
        </p:nvSpPr>
        <p:spPr bwMode="auto">
          <a:xfrm>
            <a:off x="843324" y="3064827"/>
            <a:ext cx="1050535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只有清醒认识世情、国情、党情的变与不变，认真研究解决重大而紧迫的问题，才能真正把握住历史脉络，找到发展规律，推动理论创新。</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med">
    <p:pull/>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3" name="图片 2">
            <a:extLst>
              <a:ext uri="{FF2B5EF4-FFF2-40B4-BE49-F238E27FC236}">
                <a16:creationId xmlns:a16="http://schemas.microsoft.com/office/drawing/2014/main" xmlns="" id="{F6EAB26F-DA38-4045-A383-A55A307B6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1564" y="3178986"/>
            <a:ext cx="4206514" cy="349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xmlns="" id="{EB65D401-F31F-4ECB-9BA4-273FFE1E76DC}"/>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4" name="矩形: 圆角 13">
            <a:extLst>
              <a:ext uri="{FF2B5EF4-FFF2-40B4-BE49-F238E27FC236}">
                <a16:creationId xmlns:a16="http://schemas.microsoft.com/office/drawing/2014/main" xmlns="" id="{1BC161AB-53D2-43AF-800E-5F695547A573}"/>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（二）理论创新为实践创新提供科学的行动指南</a:t>
            </a:r>
          </a:p>
        </p:txBody>
      </p:sp>
      <p:grpSp>
        <p:nvGrpSpPr>
          <p:cNvPr id="5" name="组合 4">
            <a:extLst>
              <a:ext uri="{FF2B5EF4-FFF2-40B4-BE49-F238E27FC236}">
                <a16:creationId xmlns:a16="http://schemas.microsoft.com/office/drawing/2014/main" xmlns="" id="{E12ECA2C-1937-4C6C-9226-7FC84D6D5252}"/>
              </a:ext>
            </a:extLst>
          </p:cNvPr>
          <p:cNvGrpSpPr/>
          <p:nvPr/>
        </p:nvGrpSpPr>
        <p:grpSpPr>
          <a:xfrm>
            <a:off x="1010315" y="2299741"/>
            <a:ext cx="2301988" cy="3858172"/>
            <a:chOff x="1244776" y="2487746"/>
            <a:chExt cx="2301988" cy="3858172"/>
          </a:xfrm>
        </p:grpSpPr>
        <p:grpSp>
          <p:nvGrpSpPr>
            <p:cNvPr id="2" name="组合 1">
              <a:extLst>
                <a:ext uri="{FF2B5EF4-FFF2-40B4-BE49-F238E27FC236}">
                  <a16:creationId xmlns:a16="http://schemas.microsoft.com/office/drawing/2014/main" xmlns="" id="{7A81F7F2-3909-434A-8E6B-A646BF123610}"/>
                </a:ext>
              </a:extLst>
            </p:cNvPr>
            <p:cNvGrpSpPr/>
            <p:nvPr/>
          </p:nvGrpSpPr>
          <p:grpSpPr>
            <a:xfrm>
              <a:off x="1244776" y="2487746"/>
              <a:ext cx="2301988" cy="3858172"/>
              <a:chOff x="1244776" y="2941792"/>
              <a:chExt cx="2031080" cy="3404126"/>
            </a:xfrm>
          </p:grpSpPr>
          <p:sp>
            <p:nvSpPr>
              <p:cNvPr id="15" name="Oval 65">
                <a:extLst>
                  <a:ext uri="{FF2B5EF4-FFF2-40B4-BE49-F238E27FC236}">
                    <a16:creationId xmlns:a16="http://schemas.microsoft.com/office/drawing/2014/main" xmlns="" id="{DAAA30E4-2D46-46AC-B8F3-BB559A028011}"/>
                  </a:ext>
                </a:extLst>
              </p:cNvPr>
              <p:cNvSpPr>
                <a:spLocks noChangeArrowheads="1"/>
              </p:cNvSpPr>
              <p:nvPr/>
            </p:nvSpPr>
            <p:spPr bwMode="auto">
              <a:xfrm>
                <a:off x="1244776" y="6208549"/>
                <a:ext cx="2031080" cy="1373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6" name="圆角矩形 25">
                <a:extLst>
                  <a:ext uri="{FF2B5EF4-FFF2-40B4-BE49-F238E27FC236}">
                    <a16:creationId xmlns:a16="http://schemas.microsoft.com/office/drawing/2014/main" xmlns="" id="{DC96CD99-806E-4D0E-B53A-BA4D7986F3F9}"/>
                  </a:ext>
                </a:extLst>
              </p:cNvPr>
              <p:cNvSpPr/>
              <p:nvPr/>
            </p:nvSpPr>
            <p:spPr>
              <a:xfrm>
                <a:off x="1530688" y="2941792"/>
                <a:ext cx="1519430" cy="2514582"/>
              </a:xfrm>
              <a:prstGeom prst="roundRect">
                <a:avLst>
                  <a:gd name="adj" fmla="val 8264"/>
                </a:avLst>
              </a:prstGeom>
              <a:gradFill flip="none" rotWithShape="1">
                <a:gsLst>
                  <a:gs pos="31000">
                    <a:srgbClr val="C5C5C5"/>
                  </a:gs>
                  <a:gs pos="100000">
                    <a:srgbClr val="F79646">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17" name="图片 16">
                <a:extLst>
                  <a:ext uri="{FF2B5EF4-FFF2-40B4-BE49-F238E27FC236}">
                    <a16:creationId xmlns:a16="http://schemas.microsoft.com/office/drawing/2014/main" xmlns="" id="{9885542F-E540-4686-9F94-E00BE9AFF5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648" y="4700008"/>
                <a:ext cx="1770250" cy="1568321"/>
              </a:xfrm>
              <a:prstGeom prst="rect">
                <a:avLst/>
              </a:prstGeom>
            </p:spPr>
          </p:pic>
        </p:grpSp>
        <p:sp>
          <p:nvSpPr>
            <p:cNvPr id="4" name="矩形 3">
              <a:extLst>
                <a:ext uri="{FF2B5EF4-FFF2-40B4-BE49-F238E27FC236}">
                  <a16:creationId xmlns:a16="http://schemas.microsoft.com/office/drawing/2014/main" xmlns="" id="{F3BF3CB0-22AC-4297-80CB-CB2CEC882EC6}"/>
                </a:ext>
              </a:extLst>
            </p:cNvPr>
            <p:cNvSpPr/>
            <p:nvPr/>
          </p:nvSpPr>
          <p:spPr>
            <a:xfrm>
              <a:off x="1720137" y="5497458"/>
              <a:ext cx="141577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理论创新</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endParaRPr>
            </a:p>
          </p:txBody>
        </p:sp>
        <p:sp>
          <p:nvSpPr>
            <p:cNvPr id="21" name="文本框 1">
              <a:extLst>
                <a:ext uri="{FF2B5EF4-FFF2-40B4-BE49-F238E27FC236}">
                  <a16:creationId xmlns:a16="http://schemas.microsoft.com/office/drawing/2014/main" xmlns="" id="{737862E0-58C6-4FE3-B64B-FB13E72FB7CD}"/>
                </a:ext>
              </a:extLst>
            </p:cNvPr>
            <p:cNvSpPr txBox="1">
              <a:spLocks noChangeArrowheads="1"/>
            </p:cNvSpPr>
            <p:nvPr/>
          </p:nvSpPr>
          <p:spPr bwMode="auto">
            <a:xfrm>
              <a:off x="1627483" y="2857194"/>
              <a:ext cx="154379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社会发展和变革的先导</a:t>
              </a:r>
            </a:p>
          </p:txBody>
        </p:sp>
      </p:grpSp>
      <p:sp>
        <p:nvSpPr>
          <p:cNvPr id="23" name="文本框 1">
            <a:extLst>
              <a:ext uri="{FF2B5EF4-FFF2-40B4-BE49-F238E27FC236}">
                <a16:creationId xmlns:a16="http://schemas.microsoft.com/office/drawing/2014/main" xmlns="" id="{78552AEF-C48C-4CBA-88A7-BA82DC052BE9}"/>
              </a:ext>
            </a:extLst>
          </p:cNvPr>
          <p:cNvSpPr txBox="1">
            <a:spLocks noChangeArrowheads="1"/>
          </p:cNvSpPr>
          <p:nvPr/>
        </p:nvSpPr>
        <p:spPr bwMode="auto">
          <a:xfrm>
            <a:off x="3591675" y="2629440"/>
            <a:ext cx="440574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要使党和国家的事业不停顿，首先理论创新不能停。</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7" name="组合 6">
            <a:extLst>
              <a:ext uri="{FF2B5EF4-FFF2-40B4-BE49-F238E27FC236}">
                <a16:creationId xmlns:a16="http://schemas.microsoft.com/office/drawing/2014/main" xmlns="" id="{B05CAFBF-A540-407D-8863-B4A66E0D0239}"/>
              </a:ext>
            </a:extLst>
          </p:cNvPr>
          <p:cNvGrpSpPr/>
          <p:nvPr/>
        </p:nvGrpSpPr>
        <p:grpSpPr>
          <a:xfrm>
            <a:off x="3672107" y="4693789"/>
            <a:ext cx="3989457" cy="836085"/>
            <a:chOff x="3643746" y="4957373"/>
            <a:chExt cx="3989457" cy="836085"/>
          </a:xfrm>
        </p:grpSpPr>
        <p:grpSp>
          <p:nvGrpSpPr>
            <p:cNvPr id="6" name="组合 5">
              <a:extLst>
                <a:ext uri="{FF2B5EF4-FFF2-40B4-BE49-F238E27FC236}">
                  <a16:creationId xmlns:a16="http://schemas.microsoft.com/office/drawing/2014/main" xmlns="" id="{49B45389-C52B-427C-943C-AFE7E8A07094}"/>
                </a:ext>
              </a:extLst>
            </p:cNvPr>
            <p:cNvGrpSpPr/>
            <p:nvPr/>
          </p:nvGrpSpPr>
          <p:grpSpPr>
            <a:xfrm>
              <a:off x="3643746" y="4957373"/>
              <a:ext cx="3989457" cy="836085"/>
              <a:chOff x="3131839" y="4911384"/>
              <a:chExt cx="3395952" cy="447698"/>
            </a:xfrm>
          </p:grpSpPr>
          <p:sp>
            <p:nvSpPr>
              <p:cNvPr id="24" name="五边形 15">
                <a:extLst>
                  <a:ext uri="{FF2B5EF4-FFF2-40B4-BE49-F238E27FC236}">
                    <a16:creationId xmlns:a16="http://schemas.microsoft.com/office/drawing/2014/main" xmlns="" id="{6F8916BB-E32D-44FA-A4F4-8078BC5BEE53}"/>
                  </a:ext>
                </a:extLst>
              </p:cNvPr>
              <p:cNvSpPr/>
              <p:nvPr/>
            </p:nvSpPr>
            <p:spPr>
              <a:xfrm>
                <a:off x="3131839" y="4911384"/>
                <a:ext cx="3395952" cy="447698"/>
              </a:xfrm>
              <a:custGeom>
                <a:avLst/>
                <a:gdLst/>
                <a:ahLst/>
                <a:cxnLst/>
                <a:rect l="l" t="t" r="r" b="b"/>
                <a:pathLst>
                  <a:path w="3395952" h="447698">
                    <a:moveTo>
                      <a:pt x="223848" y="0"/>
                    </a:moveTo>
                    <a:lnTo>
                      <a:pt x="1747175" y="0"/>
                    </a:lnTo>
                    <a:lnTo>
                      <a:pt x="1747175" y="1"/>
                    </a:lnTo>
                    <a:lnTo>
                      <a:pt x="3172104" y="1"/>
                    </a:lnTo>
                    <a:lnTo>
                      <a:pt x="3395952" y="223850"/>
                    </a:lnTo>
                    <a:lnTo>
                      <a:pt x="3172104" y="447698"/>
                    </a:lnTo>
                    <a:lnTo>
                      <a:pt x="1648777" y="447698"/>
                    </a:lnTo>
                    <a:lnTo>
                      <a:pt x="1648777" y="447697"/>
                    </a:lnTo>
                    <a:lnTo>
                      <a:pt x="223848" y="447697"/>
                    </a:lnTo>
                    <a:lnTo>
                      <a:pt x="0" y="223849"/>
                    </a:lnTo>
                    <a:close/>
                  </a:path>
                </a:pathLst>
              </a:custGeom>
              <a:solidFill>
                <a:schemeClr val="accent4">
                  <a:lumMod val="75000"/>
                </a:schemeClr>
              </a:solidFill>
              <a:ln w="19050" cap="flat" cmpd="sng" algn="ctr">
                <a:solidFill>
                  <a:schemeClr val="accent4">
                    <a:lumMod val="75000"/>
                  </a:scheme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5" name="五边形 15">
                <a:extLst>
                  <a:ext uri="{FF2B5EF4-FFF2-40B4-BE49-F238E27FC236}">
                    <a16:creationId xmlns:a16="http://schemas.microsoft.com/office/drawing/2014/main" xmlns="" id="{939E5C63-5E23-466C-B510-673B6D46A771}"/>
                  </a:ext>
                </a:extLst>
              </p:cNvPr>
              <p:cNvSpPr/>
              <p:nvPr/>
            </p:nvSpPr>
            <p:spPr>
              <a:xfrm>
                <a:off x="3222489" y="4944285"/>
                <a:ext cx="3214652" cy="381895"/>
              </a:xfrm>
              <a:custGeom>
                <a:avLst/>
                <a:gdLst/>
                <a:ahLst/>
                <a:cxnLst/>
                <a:rect l="l" t="t" r="r" b="b"/>
                <a:pathLst>
                  <a:path w="3395952" h="447698">
                    <a:moveTo>
                      <a:pt x="223848" y="0"/>
                    </a:moveTo>
                    <a:lnTo>
                      <a:pt x="1747175" y="0"/>
                    </a:lnTo>
                    <a:lnTo>
                      <a:pt x="1747175" y="1"/>
                    </a:lnTo>
                    <a:lnTo>
                      <a:pt x="3172104" y="1"/>
                    </a:lnTo>
                    <a:lnTo>
                      <a:pt x="3395952" y="223850"/>
                    </a:lnTo>
                    <a:lnTo>
                      <a:pt x="3172104" y="447698"/>
                    </a:lnTo>
                    <a:lnTo>
                      <a:pt x="1648777" y="447698"/>
                    </a:lnTo>
                    <a:lnTo>
                      <a:pt x="1648777" y="447697"/>
                    </a:lnTo>
                    <a:lnTo>
                      <a:pt x="223848" y="447697"/>
                    </a:lnTo>
                    <a:lnTo>
                      <a:pt x="0" y="223849"/>
                    </a:lnTo>
                    <a:close/>
                  </a:path>
                </a:pathLst>
              </a:custGeom>
              <a:solidFill>
                <a:sysClr val="window" lastClr="FFFFFF"/>
              </a:solidFill>
              <a:ln w="190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73058" name="文本框 1">
              <a:extLst>
                <a:ext uri="{FF2B5EF4-FFF2-40B4-BE49-F238E27FC236}">
                  <a16:creationId xmlns:a16="http://schemas.microsoft.com/office/drawing/2014/main" xmlns="" id="{9F0F41EF-A82C-4E3C-8939-500B114EF562}"/>
                </a:ext>
              </a:extLst>
            </p:cNvPr>
            <p:cNvSpPr txBox="1">
              <a:spLocks noChangeArrowheads="1"/>
            </p:cNvSpPr>
            <p:nvPr/>
          </p:nvSpPr>
          <p:spPr bwMode="auto">
            <a:xfrm>
              <a:off x="4009139" y="5129656"/>
              <a:ext cx="35708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理论的生命力在于创新</a:t>
              </a:r>
            </a:p>
          </p:txBody>
        </p:sp>
      </p:grpSp>
    </p:spTree>
  </p:cSld>
  <p:clrMapOvr>
    <a:masterClrMapping/>
  </p:clrMapOvr>
  <p:transition spd="med">
    <p:pull/>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14361C4F-A5A8-4728-A0BD-B64973753620}"/>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4" name="矩形: 圆角 13">
            <a:extLst>
              <a:ext uri="{FF2B5EF4-FFF2-40B4-BE49-F238E27FC236}">
                <a16:creationId xmlns:a16="http://schemas.microsoft.com/office/drawing/2014/main" xmlns="" id="{0E020956-587D-4E8C-8E76-09F845272C6E}"/>
              </a:ext>
            </a:extLst>
          </p:cNvPr>
          <p:cNvSpPr/>
          <p:nvPr/>
        </p:nvSpPr>
        <p:spPr>
          <a:xfrm>
            <a:off x="2161309" y="1064542"/>
            <a:ext cx="786938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（二）理论创新为实践创新提供科学的行动指南</a:t>
            </a:r>
          </a:p>
        </p:txBody>
      </p:sp>
      <p:grpSp>
        <p:nvGrpSpPr>
          <p:cNvPr id="6" name="组合 5">
            <a:extLst>
              <a:ext uri="{FF2B5EF4-FFF2-40B4-BE49-F238E27FC236}">
                <a16:creationId xmlns:a16="http://schemas.microsoft.com/office/drawing/2014/main" xmlns="" id="{03D0FB67-DFB3-41EE-B851-AE2D22DCA77C}"/>
              </a:ext>
            </a:extLst>
          </p:cNvPr>
          <p:cNvGrpSpPr/>
          <p:nvPr/>
        </p:nvGrpSpPr>
        <p:grpSpPr>
          <a:xfrm>
            <a:off x="1246923" y="1894856"/>
            <a:ext cx="9698154" cy="4809540"/>
            <a:chOff x="1021556" y="1950276"/>
            <a:chExt cx="9698154" cy="4809540"/>
          </a:xfrm>
        </p:grpSpPr>
        <p:sp>
          <p:nvSpPr>
            <p:cNvPr id="175106" name="文本框 1">
              <a:extLst>
                <a:ext uri="{FF2B5EF4-FFF2-40B4-BE49-F238E27FC236}">
                  <a16:creationId xmlns:a16="http://schemas.microsoft.com/office/drawing/2014/main" xmlns="" id="{C08B0E11-63E3-4191-A2E0-61A055C3F80B}"/>
                </a:ext>
              </a:extLst>
            </p:cNvPr>
            <p:cNvSpPr txBox="1">
              <a:spLocks noChangeArrowheads="1"/>
            </p:cNvSpPr>
            <p:nvPr/>
          </p:nvSpPr>
          <p:spPr bwMode="auto">
            <a:xfrm>
              <a:off x="1059773" y="5070764"/>
              <a:ext cx="965993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坚持马克思主义，</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最重要的就</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是坚持马克思主义的</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科学原理</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科学精神</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创新精神</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，善于根据客观情况的变化，不断从人民群众实践中汲取营养，不断丰富和发展理论，使理论更好地指导我们的工作。</a:t>
              </a:r>
            </a:p>
          </p:txBody>
        </p:sp>
        <p:pic>
          <p:nvPicPr>
            <p:cNvPr id="175111" name="图片 2">
              <a:extLst>
                <a:ext uri="{FF2B5EF4-FFF2-40B4-BE49-F238E27FC236}">
                  <a16:creationId xmlns:a16="http://schemas.microsoft.com/office/drawing/2014/main" xmlns="" id="{CACDB09E-ACAC-4B81-AE07-011A924B1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640" y="1975014"/>
              <a:ext cx="4490070" cy="3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9E8350EC-50D2-4578-82E7-99F02E5208B1}"/>
                </a:ext>
              </a:extLst>
            </p:cNvPr>
            <p:cNvGrpSpPr/>
            <p:nvPr/>
          </p:nvGrpSpPr>
          <p:grpSpPr>
            <a:xfrm>
              <a:off x="1021556" y="1950276"/>
              <a:ext cx="4963608" cy="3120488"/>
              <a:chOff x="2684102" y="1377876"/>
              <a:chExt cx="4248472" cy="3120488"/>
            </a:xfrm>
          </p:grpSpPr>
          <p:sp>
            <p:nvSpPr>
              <p:cNvPr id="15" name="圆角矩形 21">
                <a:extLst>
                  <a:ext uri="{FF2B5EF4-FFF2-40B4-BE49-F238E27FC236}">
                    <a16:creationId xmlns:a16="http://schemas.microsoft.com/office/drawing/2014/main" xmlns="" id="{671178C1-D7CE-41C5-B51F-239AB3FC6F31}"/>
                  </a:ext>
                </a:extLst>
              </p:cNvPr>
              <p:cNvSpPr/>
              <p:nvPr/>
            </p:nvSpPr>
            <p:spPr>
              <a:xfrm>
                <a:off x="2684102" y="1377876"/>
                <a:ext cx="4248472" cy="3120488"/>
              </a:xfrm>
              <a:prstGeom prst="roundRect">
                <a:avLst>
                  <a:gd name="adj" fmla="val 12912"/>
                </a:avLst>
              </a:prstGeom>
              <a:gradFill flip="none" rotWithShape="1">
                <a:gsLst>
                  <a:gs pos="0">
                    <a:sysClr val="window" lastClr="FFFFFF">
                      <a:lumMod val="85000"/>
                    </a:sysClr>
                  </a:gs>
                  <a:gs pos="6000">
                    <a:sysClr val="window" lastClr="FFFFFF"/>
                  </a:gs>
                  <a:gs pos="100000">
                    <a:sysClr val="window" lastClr="FFFFFF">
                      <a:lumMod val="95000"/>
                      <a:shade val="100000"/>
                      <a:satMod val="115000"/>
                    </a:sysClr>
                  </a:gs>
                </a:gsLst>
                <a:lin ang="5400000" scaled="1"/>
                <a:tileRect/>
              </a:gradFill>
              <a:ln w="19050" cap="flat" cmpd="sng" algn="ctr">
                <a:solidFill>
                  <a:sysClr val="window" lastClr="FFFFFF">
                    <a:lumMod val="95000"/>
                  </a:sysClr>
                </a:solidFill>
                <a:prstDash val="solid"/>
              </a:ln>
              <a:effectLst>
                <a:outerShdw blurRad="50800" dist="38100" dir="16200000"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6" name="圆角矩形 8">
                <a:extLst>
                  <a:ext uri="{FF2B5EF4-FFF2-40B4-BE49-F238E27FC236}">
                    <a16:creationId xmlns:a16="http://schemas.microsoft.com/office/drawing/2014/main" xmlns="" id="{8E6A0CF4-55FA-425B-A571-0673A9BCBB47}"/>
                  </a:ext>
                </a:extLst>
              </p:cNvPr>
              <p:cNvSpPr/>
              <p:nvPr/>
            </p:nvSpPr>
            <p:spPr>
              <a:xfrm>
                <a:off x="2684102" y="1393900"/>
                <a:ext cx="4248472" cy="970864"/>
              </a:xfrm>
              <a:custGeom>
                <a:avLst/>
                <a:gdLst/>
                <a:ahLst/>
                <a:cxnLst/>
                <a:rect l="l" t="t" r="r" b="b"/>
                <a:pathLst>
                  <a:path w="4248472" h="533160">
                    <a:moveTo>
                      <a:pt x="271775" y="0"/>
                    </a:moveTo>
                    <a:lnTo>
                      <a:pt x="3976697" y="0"/>
                    </a:lnTo>
                    <a:cubicBezTo>
                      <a:pt x="4126794" y="0"/>
                      <a:pt x="4248472" y="121678"/>
                      <a:pt x="4248472" y="271775"/>
                    </a:cubicBezTo>
                    <a:lnTo>
                      <a:pt x="4248472" y="533160"/>
                    </a:lnTo>
                    <a:lnTo>
                      <a:pt x="0" y="533160"/>
                    </a:lnTo>
                    <a:lnTo>
                      <a:pt x="0" y="271775"/>
                    </a:lnTo>
                    <a:cubicBezTo>
                      <a:pt x="0" y="121678"/>
                      <a:pt x="121678" y="0"/>
                      <a:pt x="271775" y="0"/>
                    </a:cubicBezTo>
                    <a:close/>
                  </a:path>
                </a:pathLst>
              </a:custGeom>
              <a:solidFill>
                <a:srgbClr val="AE6836"/>
              </a:solidFill>
              <a:ln w="19050" cap="flat" cmpd="sng" algn="ctr">
                <a:solidFill>
                  <a:sysClr val="window" lastClr="FFFFFF">
                    <a:lumMod val="9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4" name="矩形 3">
              <a:extLst>
                <a:ext uri="{FF2B5EF4-FFF2-40B4-BE49-F238E27FC236}">
                  <a16:creationId xmlns:a16="http://schemas.microsoft.com/office/drawing/2014/main" xmlns="" id="{EB1639F0-5BA4-4E18-9B08-AD415B5FEAF4}"/>
                </a:ext>
              </a:extLst>
            </p:cNvPr>
            <p:cNvSpPr/>
            <p:nvPr/>
          </p:nvSpPr>
          <p:spPr>
            <a:xfrm>
              <a:off x="1337780" y="2220899"/>
              <a:ext cx="452880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改革开放</a:t>
              </a:r>
              <a:r>
                <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40</a:t>
              </a: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多年的实践启示我们</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endParaRPr>
            </a:p>
          </p:txBody>
        </p:sp>
        <p:sp>
          <p:nvSpPr>
            <p:cNvPr id="20" name="文本框 1">
              <a:extLst>
                <a:ext uri="{FF2B5EF4-FFF2-40B4-BE49-F238E27FC236}">
                  <a16:creationId xmlns:a16="http://schemas.microsoft.com/office/drawing/2014/main" xmlns="" id="{56FE1F81-1D71-48A2-B554-905EEF72AC4B}"/>
                </a:ext>
              </a:extLst>
            </p:cNvPr>
            <p:cNvSpPr txBox="1">
              <a:spLocks noChangeArrowheads="1"/>
            </p:cNvSpPr>
            <p:nvPr/>
          </p:nvSpPr>
          <p:spPr bwMode="auto">
            <a:xfrm>
              <a:off x="1266032" y="3068204"/>
              <a:ext cx="444204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创新是改革开放的生命。实践发展永无止境，解放思想永无止境。</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pull/>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3">
            <a:extLst>
              <a:ext uri="{FF2B5EF4-FFF2-40B4-BE49-F238E27FC236}">
                <a16:creationId xmlns:a16="http://schemas.microsoft.com/office/drawing/2014/main" xmlns="" id="{33FEC4E4-DFA2-445F-8EA4-78EF5D81FBAA}"/>
              </a:ext>
            </a:extLst>
          </p:cNvPr>
          <p:cNvGrpSpPr/>
          <p:nvPr/>
        </p:nvGrpSpPr>
        <p:grpSpPr bwMode="auto">
          <a:xfrm>
            <a:off x="1137794" y="2490238"/>
            <a:ext cx="4817938" cy="3150819"/>
            <a:chOff x="0" y="0"/>
            <a:chExt cx="4303106" cy="2814919"/>
          </a:xfrm>
        </p:grpSpPr>
        <p:sp>
          <p:nvSpPr>
            <p:cNvPr id="15" name="Freeform 5">
              <a:extLst>
                <a:ext uri="{FF2B5EF4-FFF2-40B4-BE49-F238E27FC236}">
                  <a16:creationId xmlns:a16="http://schemas.microsoft.com/office/drawing/2014/main" xmlns="" id="{2DF734C4-ABBE-420D-A4F1-6016CF61BB9D}"/>
                </a:ext>
              </a:extLst>
            </p:cNvPr>
            <p:cNvSpPr/>
            <p:nvPr/>
          </p:nvSpPr>
          <p:spPr bwMode="auto">
            <a:xfrm rot="21320731">
              <a:off x="138791" y="79935"/>
              <a:ext cx="4164315" cy="2734984"/>
            </a:xfrm>
            <a:custGeom>
              <a:avLst/>
              <a:gdLst>
                <a:gd name="T0" fmla="*/ 0 w 3266"/>
                <a:gd name="T1" fmla="*/ 0 h 2145"/>
                <a:gd name="T2" fmla="*/ 3266 w 3266"/>
                <a:gd name="T3" fmla="*/ 2145 h 2145"/>
              </a:gdLst>
              <a:ahLst/>
              <a:cxnLst>
                <a:cxn ang="0">
                  <a:pos x="3266" y="105"/>
                </a:cxn>
                <a:cxn ang="0">
                  <a:pos x="3266" y="355"/>
                </a:cxn>
                <a:cxn ang="0">
                  <a:pos x="3257" y="494"/>
                </a:cxn>
                <a:cxn ang="0">
                  <a:pos x="3246" y="623"/>
                </a:cxn>
                <a:cxn ang="0">
                  <a:pos x="3236" y="753"/>
                </a:cxn>
                <a:cxn ang="0">
                  <a:pos x="3225" y="859"/>
                </a:cxn>
                <a:cxn ang="0">
                  <a:pos x="3213" y="1039"/>
                </a:cxn>
                <a:cxn ang="0">
                  <a:pos x="3181" y="1509"/>
                </a:cxn>
                <a:cxn ang="0">
                  <a:pos x="3138" y="2145"/>
                </a:cxn>
                <a:cxn ang="0">
                  <a:pos x="2054" y="2111"/>
                </a:cxn>
                <a:cxn ang="0">
                  <a:pos x="1241" y="2084"/>
                </a:cxn>
                <a:cxn ang="0">
                  <a:pos x="733" y="2067"/>
                </a:cxn>
                <a:cxn ang="0">
                  <a:pos x="611" y="2061"/>
                </a:cxn>
                <a:cxn ang="0">
                  <a:pos x="486" y="2054"/>
                </a:cxn>
                <a:cxn ang="0">
                  <a:pos x="248" y="2037"/>
                </a:cxn>
                <a:cxn ang="0">
                  <a:pos x="0" y="2017"/>
                </a:cxn>
                <a:cxn ang="0">
                  <a:pos x="110" y="597"/>
                </a:cxn>
                <a:cxn ang="0">
                  <a:pos x="121" y="449"/>
                </a:cxn>
                <a:cxn ang="0">
                  <a:pos x="130" y="327"/>
                </a:cxn>
                <a:cxn ang="0">
                  <a:pos x="135" y="211"/>
                </a:cxn>
                <a:cxn ang="0">
                  <a:pos x="153" y="0"/>
                </a:cxn>
                <a:cxn ang="0">
                  <a:pos x="3266" y="105"/>
                </a:cxn>
              </a:cxnLst>
              <a:rect l="T0" t="T1" r="T2" b="T3"/>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gradFill rotWithShape="1">
              <a:gsLst>
                <a:gs pos="0">
                  <a:srgbClr val="000000">
                    <a:alpha val="57999"/>
                  </a:srgbClr>
                </a:gs>
                <a:gs pos="100000">
                  <a:srgbClr val="949494">
                    <a:alpha val="0"/>
                  </a:srgbClr>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Freeform 5">
              <a:extLst>
                <a:ext uri="{FF2B5EF4-FFF2-40B4-BE49-F238E27FC236}">
                  <a16:creationId xmlns:a16="http://schemas.microsoft.com/office/drawing/2014/main" xmlns="" id="{25E5BAEB-13E1-4117-89B5-018AC64A02E0}"/>
                </a:ext>
              </a:extLst>
            </p:cNvPr>
            <p:cNvSpPr/>
            <p:nvPr/>
          </p:nvSpPr>
          <p:spPr bwMode="auto">
            <a:xfrm rot="21440731">
              <a:off x="0" y="0"/>
              <a:ext cx="4245902" cy="2788567"/>
            </a:xfrm>
            <a:custGeom>
              <a:avLst/>
              <a:gdLst>
                <a:gd name="T0" fmla="*/ 0 w 3266"/>
                <a:gd name="T1" fmla="*/ 0 h 2145"/>
                <a:gd name="T2" fmla="*/ 3266 w 3266"/>
                <a:gd name="T3" fmla="*/ 2145 h 2145"/>
              </a:gdLst>
              <a:ahLst/>
              <a:cxnLst>
                <a:cxn ang="0">
                  <a:pos x="3266" y="105"/>
                </a:cxn>
                <a:cxn ang="0">
                  <a:pos x="3266" y="355"/>
                </a:cxn>
                <a:cxn ang="0">
                  <a:pos x="3257" y="494"/>
                </a:cxn>
                <a:cxn ang="0">
                  <a:pos x="3246" y="623"/>
                </a:cxn>
                <a:cxn ang="0">
                  <a:pos x="3236" y="753"/>
                </a:cxn>
                <a:cxn ang="0">
                  <a:pos x="3225" y="859"/>
                </a:cxn>
                <a:cxn ang="0">
                  <a:pos x="3213" y="1039"/>
                </a:cxn>
                <a:cxn ang="0">
                  <a:pos x="3181" y="1509"/>
                </a:cxn>
                <a:cxn ang="0">
                  <a:pos x="3138" y="2145"/>
                </a:cxn>
                <a:cxn ang="0">
                  <a:pos x="2054" y="2111"/>
                </a:cxn>
                <a:cxn ang="0">
                  <a:pos x="1241" y="2084"/>
                </a:cxn>
                <a:cxn ang="0">
                  <a:pos x="733" y="2067"/>
                </a:cxn>
                <a:cxn ang="0">
                  <a:pos x="611" y="2061"/>
                </a:cxn>
                <a:cxn ang="0">
                  <a:pos x="486" y="2054"/>
                </a:cxn>
                <a:cxn ang="0">
                  <a:pos x="248" y="2037"/>
                </a:cxn>
                <a:cxn ang="0">
                  <a:pos x="0" y="2017"/>
                </a:cxn>
                <a:cxn ang="0">
                  <a:pos x="110" y="597"/>
                </a:cxn>
                <a:cxn ang="0">
                  <a:pos x="121" y="449"/>
                </a:cxn>
                <a:cxn ang="0">
                  <a:pos x="130" y="327"/>
                </a:cxn>
                <a:cxn ang="0">
                  <a:pos x="135" y="211"/>
                </a:cxn>
                <a:cxn ang="0">
                  <a:pos x="153" y="0"/>
                </a:cxn>
                <a:cxn ang="0">
                  <a:pos x="3266" y="105"/>
                </a:cxn>
              </a:cxnLst>
              <a:rect l="T0" t="T1" r="T2" b="T3"/>
              <a:pathLst>
                <a:path w="3266" h="2145">
                  <a:moveTo>
                    <a:pt x="3266" y="105"/>
                  </a:moveTo>
                  <a:lnTo>
                    <a:pt x="3266" y="355"/>
                  </a:lnTo>
                  <a:lnTo>
                    <a:pt x="3257" y="494"/>
                  </a:lnTo>
                  <a:lnTo>
                    <a:pt x="3246" y="623"/>
                  </a:lnTo>
                  <a:lnTo>
                    <a:pt x="3236" y="753"/>
                  </a:lnTo>
                  <a:lnTo>
                    <a:pt x="3225" y="859"/>
                  </a:lnTo>
                  <a:lnTo>
                    <a:pt x="3213" y="1039"/>
                  </a:lnTo>
                  <a:lnTo>
                    <a:pt x="3181" y="1509"/>
                  </a:lnTo>
                  <a:lnTo>
                    <a:pt x="3138" y="2145"/>
                  </a:lnTo>
                  <a:lnTo>
                    <a:pt x="2054" y="2111"/>
                  </a:lnTo>
                  <a:lnTo>
                    <a:pt x="1241" y="2084"/>
                  </a:lnTo>
                  <a:lnTo>
                    <a:pt x="733" y="2067"/>
                  </a:lnTo>
                  <a:lnTo>
                    <a:pt x="611" y="2061"/>
                  </a:lnTo>
                  <a:lnTo>
                    <a:pt x="486" y="2054"/>
                  </a:lnTo>
                  <a:lnTo>
                    <a:pt x="248" y="2037"/>
                  </a:lnTo>
                  <a:lnTo>
                    <a:pt x="0" y="2017"/>
                  </a:lnTo>
                  <a:lnTo>
                    <a:pt x="110" y="597"/>
                  </a:lnTo>
                  <a:lnTo>
                    <a:pt x="121" y="449"/>
                  </a:lnTo>
                  <a:lnTo>
                    <a:pt x="130" y="327"/>
                  </a:lnTo>
                  <a:lnTo>
                    <a:pt x="135" y="211"/>
                  </a:lnTo>
                  <a:lnTo>
                    <a:pt x="153" y="0"/>
                  </a:lnTo>
                  <a:lnTo>
                    <a:pt x="3266" y="105"/>
                  </a:lnTo>
                  <a:close/>
                </a:path>
              </a:pathLst>
            </a:custGeom>
            <a:gradFill rotWithShape="1">
              <a:gsLst>
                <a:gs pos="0">
                  <a:srgbClr val="DFCF5B"/>
                </a:gs>
                <a:gs pos="31000">
                  <a:srgbClr val="F3E897"/>
                </a:gs>
                <a:gs pos="100000">
                  <a:srgbClr val="F3E897"/>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7154" name="文本框 1">
            <a:extLst>
              <a:ext uri="{FF2B5EF4-FFF2-40B4-BE49-F238E27FC236}">
                <a16:creationId xmlns:a16="http://schemas.microsoft.com/office/drawing/2014/main" xmlns="" id="{30731373-623E-4B12-8CF8-6919C391D224}"/>
              </a:ext>
            </a:extLst>
          </p:cNvPr>
          <p:cNvSpPr txBox="1">
            <a:spLocks noChangeArrowheads="1"/>
          </p:cNvSpPr>
          <p:nvPr/>
        </p:nvSpPr>
        <p:spPr bwMode="auto">
          <a:xfrm>
            <a:off x="1399309" y="2816803"/>
            <a:ext cx="429490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理论创新和实践创新不是孤立进行的，而是在与另一方的互动中完成的，二者相互促进、辩证统一。</a:t>
            </a:r>
          </a:p>
        </p:txBody>
      </p:sp>
      <p:sp>
        <p:nvSpPr>
          <p:cNvPr id="12" name="文本框 11">
            <a:extLst>
              <a:ext uri="{FF2B5EF4-FFF2-40B4-BE49-F238E27FC236}">
                <a16:creationId xmlns:a16="http://schemas.microsoft.com/office/drawing/2014/main" xmlns="" id="{26A7D9B9-7BE5-4C32-BFA4-F88C7C7DD1FC}"/>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3" name="矩形: 圆角 12">
            <a:extLst>
              <a:ext uri="{FF2B5EF4-FFF2-40B4-BE49-F238E27FC236}">
                <a16:creationId xmlns:a16="http://schemas.microsoft.com/office/drawing/2014/main" xmlns="" id="{C3D6EE2D-D4BB-45D2-8597-CAE3EA207F85}"/>
              </a:ext>
            </a:extLst>
          </p:cNvPr>
          <p:cNvSpPr/>
          <p:nvPr/>
        </p:nvSpPr>
        <p:spPr>
          <a:xfrm>
            <a:off x="2050473" y="1064542"/>
            <a:ext cx="80910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（三）努力实现理论创新与实践创新的良性互动</a:t>
            </a:r>
          </a:p>
        </p:txBody>
      </p:sp>
      <p:pic>
        <p:nvPicPr>
          <p:cNvPr id="2" name="图片 1">
            <a:extLst>
              <a:ext uri="{FF2B5EF4-FFF2-40B4-BE49-F238E27FC236}">
                <a16:creationId xmlns:a16="http://schemas.microsoft.com/office/drawing/2014/main" xmlns="" id="{34B5F5B3-1A81-40F9-896F-7F099BE6B73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55737" y="2395584"/>
            <a:ext cx="4668174" cy="3492486"/>
          </a:xfrm>
          <a:prstGeom prst="rect">
            <a:avLst/>
          </a:prstGeom>
        </p:spPr>
      </p:pic>
    </p:spTree>
  </p:cSld>
  <p:clrMapOvr>
    <a:masterClrMapping/>
  </p:clrMapOvr>
  <p:transition spd="med">
    <p:pull/>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文本框 1">
            <a:extLst>
              <a:ext uri="{FF2B5EF4-FFF2-40B4-BE49-F238E27FC236}">
                <a16:creationId xmlns:a16="http://schemas.microsoft.com/office/drawing/2014/main" xmlns="" id="{E7445455-B5F7-4C80-B260-3912760356C5}"/>
              </a:ext>
            </a:extLst>
          </p:cNvPr>
          <p:cNvSpPr txBox="1">
            <a:spLocks noChangeArrowheads="1"/>
          </p:cNvSpPr>
          <p:nvPr/>
        </p:nvSpPr>
        <p:spPr bwMode="auto">
          <a:xfrm>
            <a:off x="1030504" y="5168872"/>
            <a:ext cx="347347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是顺利实现马克思主义理论创新发展的关键</a:t>
            </a:r>
          </a:p>
        </p:txBody>
      </p:sp>
      <p:sp>
        <p:nvSpPr>
          <p:cNvPr id="12" name="文本框 11">
            <a:extLst>
              <a:ext uri="{FF2B5EF4-FFF2-40B4-BE49-F238E27FC236}">
                <a16:creationId xmlns:a16="http://schemas.microsoft.com/office/drawing/2014/main" xmlns="" id="{8E3F23CA-69F0-4EF9-A5D8-6A18A0DA6BA5}"/>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3" name="矩形: 圆角 12">
            <a:extLst>
              <a:ext uri="{FF2B5EF4-FFF2-40B4-BE49-F238E27FC236}">
                <a16:creationId xmlns:a16="http://schemas.microsoft.com/office/drawing/2014/main" xmlns="" id="{189EA405-C07A-4F74-819A-2B58161B68A8}"/>
              </a:ext>
            </a:extLst>
          </p:cNvPr>
          <p:cNvSpPr/>
          <p:nvPr/>
        </p:nvSpPr>
        <p:spPr>
          <a:xfrm>
            <a:off x="2050473" y="1064542"/>
            <a:ext cx="80910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（三）努力实现理论创新与实践创新的良性互动</a:t>
            </a:r>
          </a:p>
        </p:txBody>
      </p:sp>
      <p:grpSp>
        <p:nvGrpSpPr>
          <p:cNvPr id="2" name="组合 1">
            <a:extLst>
              <a:ext uri="{FF2B5EF4-FFF2-40B4-BE49-F238E27FC236}">
                <a16:creationId xmlns:a16="http://schemas.microsoft.com/office/drawing/2014/main" xmlns="" id="{C9755011-C2B6-4D80-8AB3-2806B39CABE7}"/>
              </a:ext>
            </a:extLst>
          </p:cNvPr>
          <p:cNvGrpSpPr/>
          <p:nvPr/>
        </p:nvGrpSpPr>
        <p:grpSpPr>
          <a:xfrm>
            <a:off x="2477420" y="2589622"/>
            <a:ext cx="6789320" cy="3146777"/>
            <a:chOff x="1733550" y="549275"/>
            <a:chExt cx="5195887" cy="2408238"/>
          </a:xfrm>
        </p:grpSpPr>
        <p:sp>
          <p:nvSpPr>
            <p:cNvPr id="14" name="MH_Other_1">
              <a:extLst>
                <a:ext uri="{FF2B5EF4-FFF2-40B4-BE49-F238E27FC236}">
                  <a16:creationId xmlns:a16="http://schemas.microsoft.com/office/drawing/2014/main" xmlns="" id="{1B114C8C-9EC6-4B5D-BE0E-129BA7042336}"/>
                </a:ext>
              </a:extLst>
            </p:cNvPr>
            <p:cNvSpPr/>
            <p:nvPr>
              <p:custDataLst>
                <p:tags r:id="rId1"/>
              </p:custDataLst>
            </p:nvPr>
          </p:nvSpPr>
          <p:spPr bwMode="auto">
            <a:xfrm>
              <a:off x="5530850" y="1042266"/>
              <a:ext cx="1398587" cy="45085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2700" cap="flat" cmpd="sng" algn="ctr">
              <a:solidFill>
                <a:srgbClr val="AE6836"/>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15" name="MH_Other_2">
              <a:extLst>
                <a:ext uri="{FF2B5EF4-FFF2-40B4-BE49-F238E27FC236}">
                  <a16:creationId xmlns:a16="http://schemas.microsoft.com/office/drawing/2014/main" xmlns="" id="{88BD8425-6EA5-41EB-997D-AF882D122F37}"/>
                </a:ext>
              </a:extLst>
            </p:cNvPr>
            <p:cNvSpPr/>
            <p:nvPr>
              <p:custDataLst>
                <p:tags r:id="rId2"/>
              </p:custDataLst>
            </p:nvPr>
          </p:nvSpPr>
          <p:spPr bwMode="auto">
            <a:xfrm rot="10800000">
              <a:off x="1733550" y="2136102"/>
              <a:ext cx="1398588" cy="321700"/>
            </a:xfrm>
            <a:custGeom>
              <a:avLst/>
              <a:gdLst>
                <a:gd name="connsiteX0" fmla="*/ 0 w 2952750"/>
                <a:gd name="connsiteY0" fmla="*/ 952500 h 952500"/>
                <a:gd name="connsiteX1" fmla="*/ 2000250 w 2952750"/>
                <a:gd name="connsiteY1" fmla="*/ 952500 h 952500"/>
                <a:gd name="connsiteX2" fmla="*/ 2952750 w 2952750"/>
                <a:gd name="connsiteY2" fmla="*/ 0 h 952500"/>
              </a:gdLst>
              <a:ahLst/>
              <a:cxnLst>
                <a:cxn ang="0">
                  <a:pos x="connsiteX0" y="connsiteY0"/>
                </a:cxn>
                <a:cxn ang="0">
                  <a:pos x="connsiteX1" y="connsiteY1"/>
                </a:cxn>
                <a:cxn ang="0">
                  <a:pos x="connsiteX2" y="connsiteY2"/>
                </a:cxn>
              </a:cxnLst>
              <a:rect l="l" t="t" r="r" b="b"/>
              <a:pathLst>
                <a:path w="2952750" h="952500">
                  <a:moveTo>
                    <a:pt x="0" y="952500"/>
                  </a:moveTo>
                  <a:lnTo>
                    <a:pt x="2000250" y="952500"/>
                  </a:lnTo>
                  <a:lnTo>
                    <a:pt x="2952750" y="0"/>
                  </a:lnTo>
                </a:path>
              </a:pathLst>
            </a:custGeom>
            <a:noFill/>
            <a:ln w="12700" cap="flat" cmpd="sng" algn="ctr">
              <a:solidFill>
                <a:srgbClr val="AE6836"/>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a:ea typeface="微软雅黑"/>
                <a:cs typeface="+mn-cs"/>
              </a:endParaRPr>
            </a:p>
          </p:txBody>
        </p:sp>
        <p:sp>
          <p:nvSpPr>
            <p:cNvPr id="17" name="MH_Other_4">
              <a:extLst>
                <a:ext uri="{FF2B5EF4-FFF2-40B4-BE49-F238E27FC236}">
                  <a16:creationId xmlns:a16="http://schemas.microsoft.com/office/drawing/2014/main" xmlns="" id="{776ABA36-ED9A-47B1-9980-C9359E00F90C}"/>
                </a:ext>
              </a:extLst>
            </p:cNvPr>
            <p:cNvSpPr/>
            <p:nvPr>
              <p:custDataLst>
                <p:tags r:id="rId3"/>
              </p:custDataLst>
            </p:nvPr>
          </p:nvSpPr>
          <p:spPr bwMode="auto">
            <a:xfrm>
              <a:off x="3132138" y="549275"/>
              <a:ext cx="2398712" cy="2408238"/>
            </a:xfrm>
            <a:custGeom>
              <a:avLst/>
              <a:gdLst>
                <a:gd name="connsiteX0" fmla="*/ 1269440 w 2545728"/>
                <a:gd name="connsiteY0" fmla="*/ 0 h 2555827"/>
                <a:gd name="connsiteX1" fmla="*/ 1398396 w 2545728"/>
                <a:gd name="connsiteY1" fmla="*/ 6511 h 2555827"/>
                <a:gd name="connsiteX2" fmla="*/ 2545728 w 2545728"/>
                <a:gd name="connsiteY2" fmla="*/ 1277913 h 2555827"/>
                <a:gd name="connsiteX3" fmla="*/ 1398396 w 2545728"/>
                <a:gd name="connsiteY3" fmla="*/ 2549315 h 2555827"/>
                <a:gd name="connsiteX4" fmla="*/ 1269440 w 2545728"/>
                <a:gd name="connsiteY4" fmla="*/ 2555827 h 2555827"/>
                <a:gd name="connsiteX5" fmla="*/ 1142416 w 2545728"/>
                <a:gd name="connsiteY5" fmla="*/ 2549413 h 2555827"/>
                <a:gd name="connsiteX6" fmla="*/ 1132157 w 2545728"/>
                <a:gd name="connsiteY6" fmla="*/ 2548044 h 2555827"/>
                <a:gd name="connsiteX7" fmla="*/ 1017127 w 2545728"/>
                <a:gd name="connsiteY7" fmla="*/ 2530489 h 2555827"/>
                <a:gd name="connsiteX8" fmla="*/ 1005921 w 2545728"/>
                <a:gd name="connsiteY8" fmla="*/ 2527977 h 2555827"/>
                <a:gd name="connsiteX9" fmla="*/ 893396 w 2545728"/>
                <a:gd name="connsiteY9" fmla="*/ 2499044 h 2555827"/>
                <a:gd name="connsiteX10" fmla="*/ 888250 w 2545728"/>
                <a:gd name="connsiteY10" fmla="*/ 2497409 h 2555827"/>
                <a:gd name="connsiteX11" fmla="*/ 773697 w 2545728"/>
                <a:gd name="connsiteY11" fmla="*/ 2455481 h 2555827"/>
                <a:gd name="connsiteX12" fmla="*/ 458225 w 2545728"/>
                <a:gd name="connsiteY12" fmla="*/ 2264080 h 2555827"/>
                <a:gd name="connsiteX13" fmla="*/ 408745 w 2545728"/>
                <a:gd name="connsiteY13" fmla="*/ 2219110 h 2555827"/>
                <a:gd name="connsiteX14" fmla="*/ 344960 w 2545728"/>
                <a:gd name="connsiteY14" fmla="*/ 2156829 h 2555827"/>
                <a:gd name="connsiteX15" fmla="*/ 284985 w 2545728"/>
                <a:gd name="connsiteY15" fmla="*/ 2090840 h 2555827"/>
                <a:gd name="connsiteX16" fmla="*/ 19116 w 2545728"/>
                <a:gd name="connsiteY16" fmla="*/ 1535475 h 2555827"/>
                <a:gd name="connsiteX17" fmla="*/ 0 w 2545728"/>
                <a:gd name="connsiteY17" fmla="*/ 1410221 h 2555827"/>
                <a:gd name="connsiteX18" fmla="*/ 228347 w 2545728"/>
                <a:gd name="connsiteY18" fmla="*/ 1410221 h 2555827"/>
                <a:gd name="connsiteX19" fmla="*/ 240408 w 2545728"/>
                <a:gd name="connsiteY19" fmla="*/ 1489248 h 2555827"/>
                <a:gd name="connsiteX20" fmla="*/ 291840 w 2545728"/>
                <a:gd name="connsiteY20" fmla="*/ 1662418 h 2555827"/>
                <a:gd name="connsiteX21" fmla="*/ 348446 w 2545728"/>
                <a:gd name="connsiteY21" fmla="*/ 1776414 h 2555827"/>
                <a:gd name="connsiteX22" fmla="*/ 349090 w 2545728"/>
                <a:gd name="connsiteY22" fmla="*/ 1777750 h 2555827"/>
                <a:gd name="connsiteX23" fmla="*/ 349199 w 2545728"/>
                <a:gd name="connsiteY23" fmla="*/ 1777929 h 2555827"/>
                <a:gd name="connsiteX24" fmla="*/ 370916 w 2545728"/>
                <a:gd name="connsiteY24" fmla="*/ 1821664 h 2555827"/>
                <a:gd name="connsiteX25" fmla="*/ 400016 w 2545728"/>
                <a:gd name="connsiteY25" fmla="*/ 1861575 h 2555827"/>
                <a:gd name="connsiteX26" fmla="*/ 401616 w 2545728"/>
                <a:gd name="connsiteY26" fmla="*/ 1864209 h 2555827"/>
                <a:gd name="connsiteX27" fmla="*/ 414450 w 2545728"/>
                <a:gd name="connsiteY27" fmla="*/ 1881371 h 2555827"/>
                <a:gd name="connsiteX28" fmla="*/ 474813 w 2545728"/>
                <a:gd name="connsiteY28" fmla="*/ 1964161 h 2555827"/>
                <a:gd name="connsiteX29" fmla="*/ 516043 w 2545728"/>
                <a:gd name="connsiteY29" fmla="*/ 2004419 h 2555827"/>
                <a:gd name="connsiteX30" fmla="*/ 529662 w 2545728"/>
                <a:gd name="connsiteY30" fmla="*/ 2019403 h 2555827"/>
                <a:gd name="connsiteX31" fmla="*/ 554636 w 2545728"/>
                <a:gd name="connsiteY31" fmla="*/ 2042101 h 2555827"/>
                <a:gd name="connsiteX32" fmla="*/ 600705 w 2545728"/>
                <a:gd name="connsiteY32" fmla="*/ 2087083 h 2555827"/>
                <a:gd name="connsiteX33" fmla="*/ 647418 w 2545728"/>
                <a:gd name="connsiteY33" fmla="*/ 2119454 h 2555827"/>
                <a:gd name="connsiteX34" fmla="*/ 684856 w 2545728"/>
                <a:gd name="connsiteY34" fmla="*/ 2147449 h 2555827"/>
                <a:gd name="connsiteX35" fmla="*/ 708873 w 2545728"/>
                <a:gd name="connsiteY35" fmla="*/ 2162040 h 2555827"/>
                <a:gd name="connsiteX36" fmla="*/ 745768 w 2545728"/>
                <a:gd name="connsiteY36" fmla="*/ 2187607 h 2555827"/>
                <a:gd name="connsiteX37" fmla="*/ 768126 w 2545728"/>
                <a:gd name="connsiteY37" fmla="*/ 2198038 h 2555827"/>
                <a:gd name="connsiteX38" fmla="*/ 771315 w 2545728"/>
                <a:gd name="connsiteY38" fmla="*/ 2199975 h 2555827"/>
                <a:gd name="connsiteX39" fmla="*/ 862980 w 2545728"/>
                <a:gd name="connsiteY39" fmla="*/ 2244132 h 2555827"/>
                <a:gd name="connsiteX40" fmla="*/ 881310 w 2545728"/>
                <a:gd name="connsiteY40" fmla="*/ 2250841 h 2555827"/>
                <a:gd name="connsiteX41" fmla="*/ 907176 w 2545728"/>
                <a:gd name="connsiteY41" fmla="*/ 2262908 h 2555827"/>
                <a:gd name="connsiteX42" fmla="*/ 993126 w 2545728"/>
                <a:gd name="connsiteY42" fmla="*/ 2290216 h 2555827"/>
                <a:gd name="connsiteX43" fmla="*/ 1057709 w 2545728"/>
                <a:gd name="connsiteY43" fmla="*/ 2304692 h 2555827"/>
                <a:gd name="connsiteX44" fmla="*/ 1059817 w 2545728"/>
                <a:gd name="connsiteY44" fmla="*/ 2305234 h 2555827"/>
                <a:gd name="connsiteX45" fmla="*/ 1060789 w 2545728"/>
                <a:gd name="connsiteY45" fmla="*/ 2305383 h 2555827"/>
                <a:gd name="connsiteX46" fmla="*/ 1082104 w 2545728"/>
                <a:gd name="connsiteY46" fmla="*/ 2310160 h 2555827"/>
                <a:gd name="connsiteX47" fmla="*/ 1161396 w 2545728"/>
                <a:gd name="connsiteY47" fmla="*/ 2320737 h 2555827"/>
                <a:gd name="connsiteX48" fmla="*/ 1163936 w 2545728"/>
                <a:gd name="connsiteY48" fmla="*/ 2321124 h 2555827"/>
                <a:gd name="connsiteX49" fmla="*/ 1164525 w 2545728"/>
                <a:gd name="connsiteY49" fmla="*/ 2321154 h 2555827"/>
                <a:gd name="connsiteX50" fmla="*/ 1173756 w 2545728"/>
                <a:gd name="connsiteY50" fmla="*/ 2322385 h 2555827"/>
                <a:gd name="connsiteX51" fmla="*/ 1267728 w 2545728"/>
                <a:gd name="connsiteY51" fmla="*/ 2326538 h 2555827"/>
                <a:gd name="connsiteX52" fmla="*/ 1269440 w 2545728"/>
                <a:gd name="connsiteY52" fmla="*/ 2326452 h 2555827"/>
                <a:gd name="connsiteX53" fmla="*/ 1271152 w 2545728"/>
                <a:gd name="connsiteY53" fmla="*/ 2326538 h 2555827"/>
                <a:gd name="connsiteX54" fmla="*/ 2319777 w 2545728"/>
                <a:gd name="connsiteY54" fmla="*/ 1277913 h 2555827"/>
                <a:gd name="connsiteX55" fmla="*/ 1271152 w 2545728"/>
                <a:gd name="connsiteY55" fmla="*/ 229288 h 2555827"/>
                <a:gd name="connsiteX56" fmla="*/ 1269440 w 2545728"/>
                <a:gd name="connsiteY56" fmla="*/ 229375 h 2555827"/>
                <a:gd name="connsiteX57" fmla="*/ 1267728 w 2545728"/>
                <a:gd name="connsiteY57" fmla="*/ 229288 h 2555827"/>
                <a:gd name="connsiteX58" fmla="*/ 1267728 w 2545728"/>
                <a:gd name="connsiteY58" fmla="*/ 86 h 2555827"/>
                <a:gd name="connsiteX59" fmla="*/ 1269440 w 2545728"/>
                <a:gd name="connsiteY59" fmla="*/ 0 h 25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45728" h="2555827">
                  <a:moveTo>
                    <a:pt x="1269440" y="0"/>
                  </a:moveTo>
                  <a:lnTo>
                    <a:pt x="1398396" y="6511"/>
                  </a:lnTo>
                  <a:cubicBezTo>
                    <a:pt x="2042836" y="71958"/>
                    <a:pt x="2545728" y="616207"/>
                    <a:pt x="2545728" y="1277913"/>
                  </a:cubicBezTo>
                  <a:cubicBezTo>
                    <a:pt x="2545728" y="1939619"/>
                    <a:pt x="2042836" y="2483869"/>
                    <a:pt x="1398396" y="2549315"/>
                  </a:cubicBezTo>
                  <a:lnTo>
                    <a:pt x="1269440" y="2555827"/>
                  </a:lnTo>
                  <a:lnTo>
                    <a:pt x="1142416" y="2549413"/>
                  </a:lnTo>
                  <a:lnTo>
                    <a:pt x="1132157" y="2548044"/>
                  </a:lnTo>
                  <a:lnTo>
                    <a:pt x="1017127" y="2530489"/>
                  </a:lnTo>
                  <a:lnTo>
                    <a:pt x="1005921" y="2527977"/>
                  </a:lnTo>
                  <a:lnTo>
                    <a:pt x="893396" y="2499044"/>
                  </a:lnTo>
                  <a:lnTo>
                    <a:pt x="888250" y="2497409"/>
                  </a:lnTo>
                  <a:lnTo>
                    <a:pt x="773697" y="2455481"/>
                  </a:lnTo>
                  <a:cubicBezTo>
                    <a:pt x="659023" y="2406979"/>
                    <a:pt x="552903" y="2342215"/>
                    <a:pt x="458225" y="2264080"/>
                  </a:cubicBezTo>
                  <a:lnTo>
                    <a:pt x="408745" y="2219110"/>
                  </a:lnTo>
                  <a:lnTo>
                    <a:pt x="344960" y="2156829"/>
                  </a:lnTo>
                  <a:lnTo>
                    <a:pt x="284985" y="2090840"/>
                  </a:lnTo>
                  <a:cubicBezTo>
                    <a:pt x="154761" y="1933044"/>
                    <a:pt x="61677" y="1743462"/>
                    <a:pt x="19116" y="1535475"/>
                  </a:cubicBezTo>
                  <a:lnTo>
                    <a:pt x="0" y="1410221"/>
                  </a:lnTo>
                  <a:lnTo>
                    <a:pt x="228347" y="1410221"/>
                  </a:lnTo>
                  <a:lnTo>
                    <a:pt x="240408" y="1489248"/>
                  </a:lnTo>
                  <a:cubicBezTo>
                    <a:pt x="252631" y="1548978"/>
                    <a:pt x="269931" y="1606859"/>
                    <a:pt x="291840" y="1662418"/>
                  </a:cubicBezTo>
                  <a:lnTo>
                    <a:pt x="348446" y="1776414"/>
                  </a:lnTo>
                  <a:lnTo>
                    <a:pt x="349090" y="1777750"/>
                  </a:lnTo>
                  <a:lnTo>
                    <a:pt x="349199" y="1777929"/>
                  </a:lnTo>
                  <a:lnTo>
                    <a:pt x="370916" y="1821664"/>
                  </a:lnTo>
                  <a:lnTo>
                    <a:pt x="400016" y="1861575"/>
                  </a:lnTo>
                  <a:lnTo>
                    <a:pt x="401616" y="1864209"/>
                  </a:lnTo>
                  <a:lnTo>
                    <a:pt x="414450" y="1881371"/>
                  </a:lnTo>
                  <a:lnTo>
                    <a:pt x="474813" y="1964161"/>
                  </a:lnTo>
                  <a:lnTo>
                    <a:pt x="516043" y="2004419"/>
                  </a:lnTo>
                  <a:lnTo>
                    <a:pt x="529662" y="2019403"/>
                  </a:lnTo>
                  <a:lnTo>
                    <a:pt x="554636" y="2042101"/>
                  </a:lnTo>
                  <a:lnTo>
                    <a:pt x="600705" y="2087083"/>
                  </a:lnTo>
                  <a:lnTo>
                    <a:pt x="647418" y="2119454"/>
                  </a:lnTo>
                  <a:lnTo>
                    <a:pt x="684856" y="2147449"/>
                  </a:lnTo>
                  <a:lnTo>
                    <a:pt x="708873" y="2162040"/>
                  </a:lnTo>
                  <a:lnTo>
                    <a:pt x="745768" y="2187607"/>
                  </a:lnTo>
                  <a:lnTo>
                    <a:pt x="768126" y="2198038"/>
                  </a:lnTo>
                  <a:lnTo>
                    <a:pt x="771315" y="2199975"/>
                  </a:lnTo>
                  <a:cubicBezTo>
                    <a:pt x="801032" y="2216118"/>
                    <a:pt x="831616" y="2230866"/>
                    <a:pt x="862980" y="2244132"/>
                  </a:cubicBezTo>
                  <a:lnTo>
                    <a:pt x="881310" y="2250841"/>
                  </a:lnTo>
                  <a:lnTo>
                    <a:pt x="907176" y="2262908"/>
                  </a:lnTo>
                  <a:cubicBezTo>
                    <a:pt x="935282" y="2273199"/>
                    <a:pt x="963952" y="2282322"/>
                    <a:pt x="993126" y="2290216"/>
                  </a:cubicBezTo>
                  <a:lnTo>
                    <a:pt x="1057709" y="2304692"/>
                  </a:lnTo>
                  <a:lnTo>
                    <a:pt x="1059817" y="2305234"/>
                  </a:lnTo>
                  <a:lnTo>
                    <a:pt x="1060789" y="2305383"/>
                  </a:lnTo>
                  <a:lnTo>
                    <a:pt x="1082104" y="2310160"/>
                  </a:lnTo>
                  <a:lnTo>
                    <a:pt x="1161396" y="2320737"/>
                  </a:lnTo>
                  <a:lnTo>
                    <a:pt x="1163936" y="2321124"/>
                  </a:lnTo>
                  <a:lnTo>
                    <a:pt x="1164525" y="2321154"/>
                  </a:lnTo>
                  <a:lnTo>
                    <a:pt x="1173756" y="2322385"/>
                  </a:lnTo>
                  <a:cubicBezTo>
                    <a:pt x="1204713" y="2325134"/>
                    <a:pt x="1236057" y="2326538"/>
                    <a:pt x="1267728" y="2326538"/>
                  </a:cubicBezTo>
                  <a:lnTo>
                    <a:pt x="1269440" y="2326452"/>
                  </a:lnTo>
                  <a:lnTo>
                    <a:pt x="1271152" y="2326538"/>
                  </a:lnTo>
                  <a:cubicBezTo>
                    <a:pt x="1850292" y="2326538"/>
                    <a:pt x="2319777" y="1857053"/>
                    <a:pt x="2319777" y="1277913"/>
                  </a:cubicBezTo>
                  <a:cubicBezTo>
                    <a:pt x="2319777" y="698773"/>
                    <a:pt x="1850292" y="229288"/>
                    <a:pt x="1271152" y="229288"/>
                  </a:cubicBezTo>
                  <a:lnTo>
                    <a:pt x="1269440" y="229375"/>
                  </a:lnTo>
                  <a:lnTo>
                    <a:pt x="1267728" y="229288"/>
                  </a:lnTo>
                  <a:lnTo>
                    <a:pt x="1267728" y="86"/>
                  </a:lnTo>
                  <a:lnTo>
                    <a:pt x="1269440" y="0"/>
                  </a:lnTo>
                  <a:close/>
                </a:path>
              </a:pathLst>
            </a:custGeom>
            <a:solidFill>
              <a:srgbClr val="AE683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幼圆"/>
                <a:cs typeface="+mn-cs"/>
              </a:endParaRPr>
            </a:p>
          </p:txBody>
        </p:sp>
      </p:grpSp>
      <p:sp>
        <p:nvSpPr>
          <p:cNvPr id="20" name="文本框 1">
            <a:extLst>
              <a:ext uri="{FF2B5EF4-FFF2-40B4-BE49-F238E27FC236}">
                <a16:creationId xmlns:a16="http://schemas.microsoft.com/office/drawing/2014/main" xmlns="" id="{753418D2-B13E-456D-A76A-149E63453A43}"/>
              </a:ext>
            </a:extLst>
          </p:cNvPr>
          <p:cNvSpPr txBox="1">
            <a:spLocks noChangeArrowheads="1"/>
          </p:cNvSpPr>
          <p:nvPr/>
        </p:nvSpPr>
        <p:spPr bwMode="auto">
          <a:xfrm>
            <a:off x="2912013" y="2589622"/>
            <a:ext cx="244762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6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正确把握二者的创新关系</a:t>
            </a:r>
            <a:endPar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文本框 1">
            <a:extLst>
              <a:ext uri="{FF2B5EF4-FFF2-40B4-BE49-F238E27FC236}">
                <a16:creationId xmlns:a16="http://schemas.microsoft.com/office/drawing/2014/main" xmlns="" id="{ECFC04D4-EFCE-4BB7-9212-9462AF9759B1}"/>
              </a:ext>
            </a:extLst>
          </p:cNvPr>
          <p:cNvSpPr txBox="1">
            <a:spLocks noChangeArrowheads="1"/>
          </p:cNvSpPr>
          <p:nvPr/>
        </p:nvSpPr>
        <p:spPr bwMode="auto">
          <a:xfrm>
            <a:off x="4739507" y="3296697"/>
            <a:ext cx="226514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6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在尊重规律的基础上发挥人的主观能动性</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文本框 1">
            <a:extLst>
              <a:ext uri="{FF2B5EF4-FFF2-40B4-BE49-F238E27FC236}">
                <a16:creationId xmlns:a16="http://schemas.microsoft.com/office/drawing/2014/main" xmlns="" id="{8B8ED218-F790-4AA3-B8D3-680918A3E2F6}"/>
              </a:ext>
            </a:extLst>
          </p:cNvPr>
          <p:cNvSpPr txBox="1">
            <a:spLocks noChangeArrowheads="1"/>
          </p:cNvSpPr>
          <p:nvPr/>
        </p:nvSpPr>
        <p:spPr bwMode="auto">
          <a:xfrm>
            <a:off x="8442924" y="2077450"/>
            <a:ext cx="345836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是使互动过程呈现良性运动状态的基础保障</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med">
    <p:pull/>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BDE98321-E8A8-478D-B2F1-EF0E564C0B9D}"/>
              </a:ext>
            </a:extLst>
          </p:cNvPr>
          <p:cNvSpPr txBox="1"/>
          <p:nvPr/>
        </p:nvSpPr>
        <p:spPr>
          <a:xfrm>
            <a:off x="70582" y="255047"/>
            <a:ext cx="7590982"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三、实现理论创新和实践创新的良性互动</a:t>
            </a:r>
          </a:p>
        </p:txBody>
      </p:sp>
      <p:sp>
        <p:nvSpPr>
          <p:cNvPr id="15" name="矩形: 圆角 14">
            <a:extLst>
              <a:ext uri="{FF2B5EF4-FFF2-40B4-BE49-F238E27FC236}">
                <a16:creationId xmlns:a16="http://schemas.microsoft.com/office/drawing/2014/main" xmlns="" id="{98C12F87-7756-467E-AAD1-55AB9061F2FB}"/>
              </a:ext>
            </a:extLst>
          </p:cNvPr>
          <p:cNvSpPr/>
          <p:nvPr/>
        </p:nvSpPr>
        <p:spPr>
          <a:xfrm>
            <a:off x="2050473" y="1064542"/>
            <a:ext cx="80910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（三）努力实现理论创新与实践创新的良性互动</a:t>
            </a:r>
          </a:p>
        </p:txBody>
      </p:sp>
      <p:grpSp>
        <p:nvGrpSpPr>
          <p:cNvPr id="12" name="组合 11">
            <a:extLst>
              <a:ext uri="{FF2B5EF4-FFF2-40B4-BE49-F238E27FC236}">
                <a16:creationId xmlns:a16="http://schemas.microsoft.com/office/drawing/2014/main" xmlns="" id="{93E0CD9C-A80B-445E-B029-A08032A31564}"/>
              </a:ext>
            </a:extLst>
          </p:cNvPr>
          <p:cNvGrpSpPr/>
          <p:nvPr/>
        </p:nvGrpSpPr>
        <p:grpSpPr>
          <a:xfrm>
            <a:off x="1774595" y="2003520"/>
            <a:ext cx="8642810" cy="2095127"/>
            <a:chOff x="2726287" y="2003520"/>
            <a:chExt cx="8642810" cy="2095127"/>
          </a:xfrm>
        </p:grpSpPr>
        <p:pic>
          <p:nvPicPr>
            <p:cNvPr id="181255" name="图片 2">
              <a:extLst>
                <a:ext uri="{FF2B5EF4-FFF2-40B4-BE49-F238E27FC236}">
                  <a16:creationId xmlns:a16="http://schemas.microsoft.com/office/drawing/2014/main" xmlns="" id="{B9A9E917-E2FE-4749-BE85-F5F4A273DD4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35" b="66090"/>
            <a:stretch/>
          </p:blipFill>
          <p:spPr bwMode="auto">
            <a:xfrm>
              <a:off x="7079672" y="2003520"/>
              <a:ext cx="4289425" cy="209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xmlns="" id="{7F5FBAB4-E997-4A7B-B053-68B3A78E1323}"/>
                </a:ext>
              </a:extLst>
            </p:cNvPr>
            <p:cNvGrpSpPr/>
            <p:nvPr/>
          </p:nvGrpSpPr>
          <p:grpSpPr>
            <a:xfrm>
              <a:off x="2726287" y="2125158"/>
              <a:ext cx="4353385" cy="1851849"/>
              <a:chOff x="758944" y="2218458"/>
              <a:chExt cx="4353385" cy="1851849"/>
            </a:xfrm>
          </p:grpSpPr>
          <p:grpSp>
            <p:nvGrpSpPr>
              <p:cNvPr id="6" name="组合 5">
                <a:extLst>
                  <a:ext uri="{FF2B5EF4-FFF2-40B4-BE49-F238E27FC236}">
                    <a16:creationId xmlns:a16="http://schemas.microsoft.com/office/drawing/2014/main" xmlns="" id="{FB05E26C-684B-44B8-9489-18E3D99AAE50}"/>
                  </a:ext>
                </a:extLst>
              </p:cNvPr>
              <p:cNvGrpSpPr/>
              <p:nvPr/>
            </p:nvGrpSpPr>
            <p:grpSpPr>
              <a:xfrm>
                <a:off x="772799" y="2218458"/>
                <a:ext cx="4339530" cy="523875"/>
                <a:chOff x="523415" y="2480395"/>
                <a:chExt cx="4339530" cy="523875"/>
              </a:xfrm>
            </p:grpSpPr>
            <p:grpSp>
              <p:nvGrpSpPr>
                <p:cNvPr id="2" name="组合 1">
                  <a:extLst>
                    <a:ext uri="{FF2B5EF4-FFF2-40B4-BE49-F238E27FC236}">
                      <a16:creationId xmlns:a16="http://schemas.microsoft.com/office/drawing/2014/main" xmlns="" id="{85BCDFA3-854A-4C44-9747-AC44E8A56A50}"/>
                    </a:ext>
                  </a:extLst>
                </p:cNvPr>
                <p:cNvGrpSpPr/>
                <p:nvPr/>
              </p:nvGrpSpPr>
              <p:grpSpPr>
                <a:xfrm>
                  <a:off x="523415" y="2480395"/>
                  <a:ext cx="2106788" cy="523875"/>
                  <a:chOff x="994469" y="2901351"/>
                  <a:chExt cx="2106788" cy="523875"/>
                </a:xfrm>
              </p:grpSpPr>
              <p:pic>
                <p:nvPicPr>
                  <p:cNvPr id="16" name="Aichitds3-2">
                    <a:extLst>
                      <a:ext uri="{FF2B5EF4-FFF2-40B4-BE49-F238E27FC236}">
                        <a16:creationId xmlns:a16="http://schemas.microsoft.com/office/drawing/2014/main" xmlns="" id="{A292E129-84CB-42FC-8C90-F1FE77BAA8F5}"/>
                      </a:ext>
                    </a:extLst>
                  </p:cNvPr>
                  <p:cNvPicPr>
                    <a:picLocks/>
                  </p:cNvPicPr>
                  <p:nvPr/>
                </p:nvPicPr>
                <p:blipFill rotWithShape="1">
                  <a:blip r:embed="rId4" cstate="print">
                    <a:duotone>
                      <a:schemeClr val="accent2">
                        <a:shade val="45000"/>
                        <a:satMod val="135000"/>
                      </a:schemeClr>
                      <a:prstClr val="white"/>
                    </a:duotone>
                  </a:blip>
                  <a:srcRect l="10619" t="68307" r="60069" b="19986"/>
                  <a:stretch/>
                </p:blipFill>
                <p:spPr>
                  <a:xfrm>
                    <a:off x="1017056" y="2901351"/>
                    <a:ext cx="1392062" cy="523875"/>
                  </a:xfrm>
                  <a:prstGeom prst="roundRect">
                    <a:avLst>
                      <a:gd name="adj" fmla="val 8485"/>
                    </a:avLst>
                  </a:prstGeom>
                  <a:effectLst/>
                </p:spPr>
              </p:pic>
              <p:sp>
                <p:nvSpPr>
                  <p:cNvPr id="17" name="Aichitds3-3">
                    <a:extLst>
                      <a:ext uri="{FF2B5EF4-FFF2-40B4-BE49-F238E27FC236}">
                        <a16:creationId xmlns:a16="http://schemas.microsoft.com/office/drawing/2014/main" xmlns="" id="{78A969A9-A232-4029-A996-41BB4B7A0F2E}"/>
                      </a:ext>
                    </a:extLst>
                  </p:cNvPr>
                  <p:cNvSpPr txBox="1"/>
                  <p:nvPr/>
                </p:nvSpPr>
                <p:spPr bwMode="auto">
                  <a:xfrm>
                    <a:off x="994469" y="2920680"/>
                    <a:ext cx="140349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新时代</a:t>
                    </a:r>
                  </a:p>
                </p:txBody>
              </p:sp>
              <p:cxnSp>
                <p:nvCxnSpPr>
                  <p:cNvPr id="19" name="Aichitds3-4">
                    <a:extLst>
                      <a:ext uri="{FF2B5EF4-FFF2-40B4-BE49-F238E27FC236}">
                        <a16:creationId xmlns:a16="http://schemas.microsoft.com/office/drawing/2014/main" xmlns="" id="{E6BA70F7-1813-44B9-9B84-7B578EA295E1}"/>
                      </a:ext>
                    </a:extLst>
                  </p:cNvPr>
                  <p:cNvCxnSpPr>
                    <a:cxnSpLocks/>
                  </p:cNvCxnSpPr>
                  <p:nvPr/>
                </p:nvCxnSpPr>
                <p:spPr>
                  <a:xfrm>
                    <a:off x="2534295" y="3164226"/>
                    <a:ext cx="566962" cy="0"/>
                  </a:xfrm>
                  <a:prstGeom prst="line">
                    <a:avLst/>
                  </a:prstGeom>
                  <a:noFill/>
                  <a:ln w="19050" cap="flat" cmpd="sng" algn="ctr">
                    <a:solidFill>
                      <a:srgbClr val="AE6836"/>
                    </a:solidFill>
                    <a:prstDash val="sysDot"/>
                    <a:miter lim="800000"/>
                  </a:ln>
                  <a:effectLst/>
                </p:spPr>
              </p:cxnSp>
            </p:grpSp>
            <p:sp>
              <p:nvSpPr>
                <p:cNvPr id="4" name="矩形 3">
                  <a:extLst>
                    <a:ext uri="{FF2B5EF4-FFF2-40B4-BE49-F238E27FC236}">
                      <a16:creationId xmlns:a16="http://schemas.microsoft.com/office/drawing/2014/main" xmlns="" id="{A7C14078-26FA-4316-8C5D-E1F87791152B}"/>
                    </a:ext>
                  </a:extLst>
                </p:cNvPr>
                <p:cNvSpPr/>
                <p:nvPr/>
              </p:nvSpPr>
              <p:spPr>
                <a:xfrm>
                  <a:off x="2755380" y="2511499"/>
                  <a:ext cx="2107565" cy="461665"/>
                </a:xfrm>
                <a:prstGeom prst="rect">
                  <a:avLst/>
                </a:prstGeom>
              </p:spPr>
              <p:txBody>
                <a:bodyPr wrap="squar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提出新课题</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grpSp>
          <p:grpSp>
            <p:nvGrpSpPr>
              <p:cNvPr id="23" name="组合 22">
                <a:extLst>
                  <a:ext uri="{FF2B5EF4-FFF2-40B4-BE49-F238E27FC236}">
                    <a16:creationId xmlns:a16="http://schemas.microsoft.com/office/drawing/2014/main" xmlns="" id="{F78CD0E5-F0E5-4427-9750-32A86F880F2D}"/>
                  </a:ext>
                </a:extLst>
              </p:cNvPr>
              <p:cNvGrpSpPr/>
              <p:nvPr/>
            </p:nvGrpSpPr>
            <p:grpSpPr>
              <a:xfrm>
                <a:off x="758944" y="2882445"/>
                <a:ext cx="4353385" cy="523875"/>
                <a:chOff x="509560" y="2480395"/>
                <a:chExt cx="4353385" cy="523875"/>
              </a:xfrm>
            </p:grpSpPr>
            <p:grpSp>
              <p:nvGrpSpPr>
                <p:cNvPr id="24" name="组合 23">
                  <a:extLst>
                    <a:ext uri="{FF2B5EF4-FFF2-40B4-BE49-F238E27FC236}">
                      <a16:creationId xmlns:a16="http://schemas.microsoft.com/office/drawing/2014/main" xmlns="" id="{B1034BFC-2F13-4D19-A793-CA760CC4678C}"/>
                    </a:ext>
                  </a:extLst>
                </p:cNvPr>
                <p:cNvGrpSpPr/>
                <p:nvPr/>
              </p:nvGrpSpPr>
              <p:grpSpPr>
                <a:xfrm>
                  <a:off x="509560" y="2480395"/>
                  <a:ext cx="2120643" cy="523875"/>
                  <a:chOff x="980614" y="2901351"/>
                  <a:chExt cx="2120643" cy="523875"/>
                </a:xfrm>
              </p:grpSpPr>
              <p:pic>
                <p:nvPicPr>
                  <p:cNvPr id="26" name="Aichitds3-2">
                    <a:extLst>
                      <a:ext uri="{FF2B5EF4-FFF2-40B4-BE49-F238E27FC236}">
                        <a16:creationId xmlns:a16="http://schemas.microsoft.com/office/drawing/2014/main" xmlns="" id="{D5A00289-CAF7-4212-BC80-5B9A63348737}"/>
                      </a:ext>
                    </a:extLst>
                  </p:cNvPr>
                  <p:cNvPicPr>
                    <a:picLocks/>
                  </p:cNvPicPr>
                  <p:nvPr/>
                </p:nvPicPr>
                <p:blipFill rotWithShape="1">
                  <a:blip r:embed="rId4" cstate="print">
                    <a:duotone>
                      <a:schemeClr val="accent2">
                        <a:shade val="45000"/>
                        <a:satMod val="135000"/>
                      </a:schemeClr>
                      <a:prstClr val="white"/>
                    </a:duotone>
                  </a:blip>
                  <a:srcRect l="10619" t="68307" r="60069" b="19986"/>
                  <a:stretch/>
                </p:blipFill>
                <p:spPr>
                  <a:xfrm>
                    <a:off x="1017056" y="2901351"/>
                    <a:ext cx="1392062" cy="523875"/>
                  </a:xfrm>
                  <a:prstGeom prst="roundRect">
                    <a:avLst>
                      <a:gd name="adj" fmla="val 8485"/>
                    </a:avLst>
                  </a:prstGeom>
                  <a:effectLst/>
                </p:spPr>
              </p:pic>
              <p:sp>
                <p:nvSpPr>
                  <p:cNvPr id="27" name="Aichitds3-3">
                    <a:extLst>
                      <a:ext uri="{FF2B5EF4-FFF2-40B4-BE49-F238E27FC236}">
                        <a16:creationId xmlns:a16="http://schemas.microsoft.com/office/drawing/2014/main" xmlns="" id="{9B641095-3ED6-4FC0-968E-B2A161A25BE1}"/>
                      </a:ext>
                    </a:extLst>
                  </p:cNvPr>
                  <p:cNvSpPr txBox="1"/>
                  <p:nvPr/>
                </p:nvSpPr>
                <p:spPr bwMode="auto">
                  <a:xfrm>
                    <a:off x="980614" y="2948390"/>
                    <a:ext cx="140349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新课题</a:t>
                    </a:r>
                  </a:p>
                </p:txBody>
              </p:sp>
              <p:cxnSp>
                <p:nvCxnSpPr>
                  <p:cNvPr id="28" name="Aichitds3-4">
                    <a:extLst>
                      <a:ext uri="{FF2B5EF4-FFF2-40B4-BE49-F238E27FC236}">
                        <a16:creationId xmlns:a16="http://schemas.microsoft.com/office/drawing/2014/main" xmlns="" id="{B56F1FD5-08DF-481A-8394-59B386376EB9}"/>
                      </a:ext>
                    </a:extLst>
                  </p:cNvPr>
                  <p:cNvCxnSpPr>
                    <a:cxnSpLocks/>
                  </p:cNvCxnSpPr>
                  <p:nvPr/>
                </p:nvCxnSpPr>
                <p:spPr>
                  <a:xfrm>
                    <a:off x="2534295" y="3164226"/>
                    <a:ext cx="566962" cy="0"/>
                  </a:xfrm>
                  <a:prstGeom prst="line">
                    <a:avLst/>
                  </a:prstGeom>
                  <a:noFill/>
                  <a:ln w="19050" cap="flat" cmpd="sng" algn="ctr">
                    <a:solidFill>
                      <a:srgbClr val="AE6836"/>
                    </a:solidFill>
                    <a:prstDash val="sysDot"/>
                    <a:miter lim="800000"/>
                  </a:ln>
                  <a:effectLst/>
                </p:spPr>
              </p:cxnSp>
            </p:grpSp>
            <p:sp>
              <p:nvSpPr>
                <p:cNvPr id="25" name="矩形 24">
                  <a:extLst>
                    <a:ext uri="{FF2B5EF4-FFF2-40B4-BE49-F238E27FC236}">
                      <a16:creationId xmlns:a16="http://schemas.microsoft.com/office/drawing/2014/main" xmlns="" id="{994706EA-A7FD-43B3-A995-BD5239733A8F}"/>
                    </a:ext>
                  </a:extLst>
                </p:cNvPr>
                <p:cNvSpPr/>
                <p:nvPr/>
              </p:nvSpPr>
              <p:spPr>
                <a:xfrm>
                  <a:off x="2755380" y="2511499"/>
                  <a:ext cx="2107565" cy="461665"/>
                </a:xfrm>
                <a:prstGeom prst="rect">
                  <a:avLst/>
                </a:prstGeom>
              </p:spPr>
              <p:txBody>
                <a:bodyPr wrap="squar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催生新理论</a:t>
                  </a:r>
                  <a:endPar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grpSp>
          <p:grpSp>
            <p:nvGrpSpPr>
              <p:cNvPr id="29" name="组合 28">
                <a:extLst>
                  <a:ext uri="{FF2B5EF4-FFF2-40B4-BE49-F238E27FC236}">
                    <a16:creationId xmlns:a16="http://schemas.microsoft.com/office/drawing/2014/main" xmlns="" id="{B02AC939-FAE3-4B11-AD92-AC89EB45A14A}"/>
                  </a:ext>
                </a:extLst>
              </p:cNvPr>
              <p:cNvGrpSpPr/>
              <p:nvPr/>
            </p:nvGrpSpPr>
            <p:grpSpPr>
              <a:xfrm>
                <a:off x="758944" y="3546432"/>
                <a:ext cx="4353385" cy="523875"/>
                <a:chOff x="509560" y="2480395"/>
                <a:chExt cx="4353385" cy="523875"/>
              </a:xfrm>
            </p:grpSpPr>
            <p:grpSp>
              <p:nvGrpSpPr>
                <p:cNvPr id="30" name="组合 29">
                  <a:extLst>
                    <a:ext uri="{FF2B5EF4-FFF2-40B4-BE49-F238E27FC236}">
                      <a16:creationId xmlns:a16="http://schemas.microsoft.com/office/drawing/2014/main" xmlns="" id="{B79C14A9-3C9C-4EB5-A78C-17A72586F2E1}"/>
                    </a:ext>
                  </a:extLst>
                </p:cNvPr>
                <p:cNvGrpSpPr/>
                <p:nvPr/>
              </p:nvGrpSpPr>
              <p:grpSpPr>
                <a:xfrm>
                  <a:off x="509560" y="2480395"/>
                  <a:ext cx="2120643" cy="523875"/>
                  <a:chOff x="980614" y="2901351"/>
                  <a:chExt cx="2120643" cy="523875"/>
                </a:xfrm>
              </p:grpSpPr>
              <p:pic>
                <p:nvPicPr>
                  <p:cNvPr id="32" name="Aichitds3-2">
                    <a:extLst>
                      <a:ext uri="{FF2B5EF4-FFF2-40B4-BE49-F238E27FC236}">
                        <a16:creationId xmlns:a16="http://schemas.microsoft.com/office/drawing/2014/main" xmlns="" id="{1EA3AE80-3C3B-417E-AA5D-7044FB42E5ED}"/>
                      </a:ext>
                    </a:extLst>
                  </p:cNvPr>
                  <p:cNvPicPr>
                    <a:picLocks/>
                  </p:cNvPicPr>
                  <p:nvPr/>
                </p:nvPicPr>
                <p:blipFill rotWithShape="1">
                  <a:blip r:embed="rId4" cstate="print">
                    <a:duotone>
                      <a:schemeClr val="accent2">
                        <a:shade val="45000"/>
                        <a:satMod val="135000"/>
                      </a:schemeClr>
                      <a:prstClr val="white"/>
                    </a:duotone>
                  </a:blip>
                  <a:srcRect l="10619" t="68307" r="60069" b="19986"/>
                  <a:stretch/>
                </p:blipFill>
                <p:spPr>
                  <a:xfrm>
                    <a:off x="1017056" y="2901351"/>
                    <a:ext cx="1392062" cy="523875"/>
                  </a:xfrm>
                  <a:prstGeom prst="roundRect">
                    <a:avLst>
                      <a:gd name="adj" fmla="val 8485"/>
                    </a:avLst>
                  </a:prstGeom>
                  <a:effectLst/>
                </p:spPr>
              </p:pic>
              <p:sp>
                <p:nvSpPr>
                  <p:cNvPr id="33" name="Aichitds3-3">
                    <a:extLst>
                      <a:ext uri="{FF2B5EF4-FFF2-40B4-BE49-F238E27FC236}">
                        <a16:creationId xmlns:a16="http://schemas.microsoft.com/office/drawing/2014/main" xmlns="" id="{4381AEE9-E54C-450B-8279-9FAA380B5BD6}"/>
                      </a:ext>
                    </a:extLst>
                  </p:cNvPr>
                  <p:cNvSpPr txBox="1"/>
                  <p:nvPr/>
                </p:nvSpPr>
                <p:spPr bwMode="auto">
                  <a:xfrm>
                    <a:off x="980614" y="2948390"/>
                    <a:ext cx="140349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思源黑体" panose="020B0500000000000000" pitchFamily="34" charset="-122"/>
                      </a:rPr>
                      <a:t>新理论</a:t>
                    </a:r>
                  </a:p>
                </p:txBody>
              </p:sp>
              <p:cxnSp>
                <p:nvCxnSpPr>
                  <p:cNvPr id="34" name="Aichitds3-4">
                    <a:extLst>
                      <a:ext uri="{FF2B5EF4-FFF2-40B4-BE49-F238E27FC236}">
                        <a16:creationId xmlns:a16="http://schemas.microsoft.com/office/drawing/2014/main" xmlns="" id="{6B61EECF-8A08-4668-A6CA-9D46708A75C8}"/>
                      </a:ext>
                    </a:extLst>
                  </p:cNvPr>
                  <p:cNvCxnSpPr>
                    <a:cxnSpLocks/>
                  </p:cNvCxnSpPr>
                  <p:nvPr/>
                </p:nvCxnSpPr>
                <p:spPr>
                  <a:xfrm>
                    <a:off x="2534295" y="3164226"/>
                    <a:ext cx="566962" cy="0"/>
                  </a:xfrm>
                  <a:prstGeom prst="line">
                    <a:avLst/>
                  </a:prstGeom>
                  <a:noFill/>
                  <a:ln w="19050" cap="flat" cmpd="sng" algn="ctr">
                    <a:solidFill>
                      <a:srgbClr val="AE6836"/>
                    </a:solidFill>
                    <a:prstDash val="sysDot"/>
                    <a:miter lim="800000"/>
                  </a:ln>
                  <a:effectLst/>
                </p:spPr>
              </p:cxnSp>
            </p:grpSp>
            <p:sp>
              <p:nvSpPr>
                <p:cNvPr id="31" name="矩形 30">
                  <a:extLst>
                    <a:ext uri="{FF2B5EF4-FFF2-40B4-BE49-F238E27FC236}">
                      <a16:creationId xmlns:a16="http://schemas.microsoft.com/office/drawing/2014/main" xmlns="" id="{A65CD6C6-9C81-4F52-BD17-8B07B83AD256}"/>
                    </a:ext>
                  </a:extLst>
                </p:cNvPr>
                <p:cNvSpPr/>
                <p:nvPr/>
              </p:nvSpPr>
              <p:spPr>
                <a:xfrm>
                  <a:off x="2755380" y="2511499"/>
                  <a:ext cx="2107565" cy="461665"/>
                </a:xfrm>
                <a:prstGeom prst="rect">
                  <a:avLst/>
                </a:prstGeom>
              </p:spPr>
              <p:txBody>
                <a:bodyPr wrap="square">
                  <a:spAutoFit/>
                </a:body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引领新实践</a:t>
                  </a:r>
                </a:p>
              </p:txBody>
            </p:sp>
          </p:grpSp>
        </p:grpSp>
      </p:grpSp>
      <p:grpSp>
        <p:nvGrpSpPr>
          <p:cNvPr id="35" name="组合 34">
            <a:extLst>
              <a:ext uri="{FF2B5EF4-FFF2-40B4-BE49-F238E27FC236}">
                <a16:creationId xmlns:a16="http://schemas.microsoft.com/office/drawing/2014/main" xmlns="" id="{436F5CCB-B137-4435-929C-52605C532FE0}"/>
              </a:ext>
            </a:extLst>
          </p:cNvPr>
          <p:cNvGrpSpPr/>
          <p:nvPr/>
        </p:nvGrpSpPr>
        <p:grpSpPr>
          <a:xfrm>
            <a:off x="6658" y="4220361"/>
            <a:ext cx="12178684" cy="2277415"/>
            <a:chOff x="939751" y="4220361"/>
            <a:chExt cx="12178684" cy="2277415"/>
          </a:xfrm>
        </p:grpSpPr>
        <p:sp>
          <p:nvSpPr>
            <p:cNvPr id="37" name="Aichitds5">
              <a:extLst>
                <a:ext uri="{FF2B5EF4-FFF2-40B4-BE49-F238E27FC236}">
                  <a16:creationId xmlns:a16="http://schemas.microsoft.com/office/drawing/2014/main" xmlns="" id="{E9F28750-5361-40CB-B7FE-E8BADE35EDE9}"/>
                </a:ext>
              </a:extLst>
            </p:cNvPr>
            <p:cNvSpPr/>
            <p:nvPr/>
          </p:nvSpPr>
          <p:spPr>
            <a:xfrm>
              <a:off x="939751" y="4220361"/>
              <a:ext cx="12178144" cy="227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20" b="0" i="0" u="none" strike="noStrike" kern="1200" cap="none" spc="0" normalizeH="0" baseline="0" noProof="0" dirty="0">
                <a:ln>
                  <a:noFill/>
                </a:ln>
                <a:solidFill>
                  <a:prstClr val="white"/>
                </a:solidFill>
                <a:effectLst/>
                <a:uLnTx/>
                <a:uFillTx/>
                <a:latin typeface="Microsoft YaHei"/>
                <a:ea typeface="Microsoft YaHei"/>
                <a:cs typeface="+mn-cs"/>
                <a:sym typeface="思源黑体" panose="020B0500000000000000" pitchFamily="34" charset="-122"/>
              </a:endParaRPr>
            </a:p>
          </p:txBody>
        </p:sp>
        <p:sp>
          <p:nvSpPr>
            <p:cNvPr id="181250" name="文本框 1">
              <a:extLst>
                <a:ext uri="{FF2B5EF4-FFF2-40B4-BE49-F238E27FC236}">
                  <a16:creationId xmlns:a16="http://schemas.microsoft.com/office/drawing/2014/main" xmlns="" id="{ABEFD767-B949-4CE4-A953-8B81CD19D111}"/>
                </a:ext>
              </a:extLst>
            </p:cNvPr>
            <p:cNvSpPr txBox="1">
              <a:spLocks noChangeArrowheads="1"/>
            </p:cNvSpPr>
            <p:nvPr/>
          </p:nvSpPr>
          <p:spPr bwMode="auto">
            <a:xfrm>
              <a:off x="940291" y="4986440"/>
              <a:ext cx="12178144" cy="131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marR="0" lvl="0" indent="-263525" algn="just" defTabSz="914400" rtl="0" eaLnBrk="1" fontAlgn="base" latinLnBrk="0" hangingPunct="1">
                <a:lnSpc>
                  <a:spcPct val="150000"/>
                </a:lnSpc>
                <a:spcBef>
                  <a:spcPts val="140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是中国特色社会主义理论创新与实践创新良性互动的智慧结晶</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263525" marR="0" lvl="0" indent="-263525" algn="just" defTabSz="914400" rtl="0" eaLnBrk="1" fontAlgn="base" latinLnBrk="0" hangingPunct="1">
                <a:lnSpc>
                  <a:spcPct val="150000"/>
                </a:lnSpc>
                <a:spcBef>
                  <a:spcPts val="140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为新时代坚持和发展中国特色社会主义、推进党和国家事业提供了基本遵循和行动指南</a:t>
              </a:r>
            </a:p>
          </p:txBody>
        </p:sp>
        <p:sp>
          <p:nvSpPr>
            <p:cNvPr id="20" name="矩形 19">
              <a:extLst>
                <a:ext uri="{FF2B5EF4-FFF2-40B4-BE49-F238E27FC236}">
                  <a16:creationId xmlns:a16="http://schemas.microsoft.com/office/drawing/2014/main" xmlns="" id="{10C7D1B5-69A6-491A-8A80-5DB415B7E6D2}"/>
                </a:ext>
              </a:extLst>
            </p:cNvPr>
            <p:cNvSpPr/>
            <p:nvPr/>
          </p:nvSpPr>
          <p:spPr>
            <a:xfrm>
              <a:off x="1774595" y="4418638"/>
              <a:ext cx="510909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习近平新时代中国特色社会主义思想</a:t>
              </a:r>
              <a:endParaRPr kumimoji="0" lang="zh-CN" altLang="en-US" sz="1800" b="1"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22" name="矩形 21">
              <a:extLst>
                <a:ext uri="{FF2B5EF4-FFF2-40B4-BE49-F238E27FC236}">
                  <a16:creationId xmlns:a16="http://schemas.microsoft.com/office/drawing/2014/main" xmlns="" id="{6D4CCF02-6AFF-447F-856A-950C5144D265}"/>
                </a:ext>
              </a:extLst>
            </p:cNvPr>
            <p:cNvSpPr/>
            <p:nvPr/>
          </p:nvSpPr>
          <p:spPr>
            <a:xfrm>
              <a:off x="7029363" y="4403061"/>
              <a:ext cx="2954655" cy="461665"/>
            </a:xfrm>
            <a:prstGeom prst="rect">
              <a:avLst/>
            </a:prstGeom>
            <a:solidFill>
              <a:srgbClr val="D8A582"/>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源于实践又指导实践</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560375" y="464749"/>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358596" y="287911"/>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结合毛泽东的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实践论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，谈谈如何理解实践与认识的辩证关系</a:t>
            </a: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652529" y="46616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60791" y="1873115"/>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235804" y="1450614"/>
            <a:ext cx="6267418" cy="13843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为什么说真理既是绝对的又是相对的？把握这一观点对于坚持和发展马克思主义有什么重要意义？</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552945" y="1874531"/>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260472" y="4341349"/>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TextBox 47">
            <a:extLst>
              <a:ext uri="{FF2B5EF4-FFF2-40B4-BE49-F238E27FC236}">
                <a16:creationId xmlns:a16="http://schemas.microsoft.com/office/drawing/2014/main" xmlns="" id="{2809C234-5E11-4115-AD06-4FEC50E39239}"/>
              </a:ext>
            </a:extLst>
          </p:cNvPr>
          <p:cNvSpPr txBox="1"/>
          <p:nvPr/>
        </p:nvSpPr>
        <p:spPr>
          <a:xfrm>
            <a:off x="5084201" y="3056515"/>
            <a:ext cx="6267419" cy="3157146"/>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习近平总书记指出：“世界上没有纯而又纯的哲学社会科学。世界上伟大的哲学社会科学成果都是在回答和解决人与社会面临的重大问题中创造出来的。研究者生活在现实社会中，研究什么，主张什么，都会打下社会烙印。”请谈谈这段论述对于理解真理与价值的辩证统一关系有什么帮助和启示</a:t>
            </a: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352626" y="4342765"/>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245592" y="2964749"/>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402003" y="1314647"/>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36" grpId="0" animBg="1"/>
      <p:bldP spid="38" grpId="0"/>
      <p:bldP spid="39"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796835" y="849087"/>
            <a:ext cx="8852492" cy="5682342"/>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984853" y="1047301"/>
            <a:ext cx="8476456" cy="52859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132793" y="2195598"/>
            <a:ext cx="8047302" cy="3905043"/>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关于费尔巴哈的提纲</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恩格斯：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路德维希</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费尔巴哈和德国古典哲学的终结</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a:p>
            <a:pPr marL="457200" marR="0" lvl="0" indent="-4572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唯物主义和经验批判主义</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（节选），第二章</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p>
        </p:txBody>
      </p:sp>
    </p:spTree>
    <p:extLst>
      <p:ext uri="{BB962C8B-B14F-4D97-AF65-F5344CB8AC3E}">
        <p14:creationId xmlns:p14="http://schemas.microsoft.com/office/powerpoint/2010/main" val="8790603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796835" y="849087"/>
            <a:ext cx="8852492" cy="5682342"/>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984853" y="1047301"/>
            <a:ext cx="8476456" cy="528591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132793" y="1230501"/>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132793" y="1999942"/>
            <a:ext cx="8047302" cy="4172809"/>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40000"/>
              </a:lnSpc>
              <a:spcBef>
                <a:spcPts val="0"/>
              </a:spcBef>
              <a:spcAft>
                <a:spcPts val="0"/>
              </a:spcAft>
              <a:buFont typeface="+mj-lt"/>
              <a:buAutoNum type="arabicPeriod" startAt="4"/>
              <a:defRPr/>
            </a:pPr>
            <a:r>
              <a:rPr lang="zh-CN" altLang="en-US" sz="2400" dirty="0">
                <a:solidFill>
                  <a:prstClr val="white"/>
                </a:solidFill>
                <a:latin typeface="微软雅黑" panose="020B0503020204020204" pitchFamily="34" charset="-122"/>
              </a:rPr>
              <a:t>毛泽东：</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实践论</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毛泽东选集</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第一卷，人民出版社</a:t>
            </a:r>
            <a:r>
              <a:rPr lang="en-US" altLang="zh-CN" sz="2400" dirty="0">
                <a:solidFill>
                  <a:prstClr val="white"/>
                </a:solidFill>
                <a:latin typeface="微软雅黑" panose="020B0503020204020204" pitchFamily="34" charset="-122"/>
              </a:rPr>
              <a:t>1991</a:t>
            </a:r>
            <a:r>
              <a:rPr lang="zh-CN" altLang="en-US" sz="2400" dirty="0">
                <a:solidFill>
                  <a:prstClr val="white"/>
                </a:solidFill>
                <a:latin typeface="微软雅黑" panose="020B0503020204020204" pitchFamily="34" charset="-122"/>
              </a:rPr>
              <a:t>年版</a:t>
            </a:r>
          </a:p>
          <a:p>
            <a:pPr marL="457200" lvl="0" indent="-457200" algn="just" eaLnBrk="1" fontAlgn="auto" hangingPunct="1">
              <a:lnSpc>
                <a:spcPct val="140000"/>
              </a:lnSpc>
              <a:spcBef>
                <a:spcPts val="0"/>
              </a:spcBef>
              <a:spcAft>
                <a:spcPts val="0"/>
              </a:spcAft>
              <a:buFont typeface="+mj-lt"/>
              <a:buAutoNum type="arabicPeriod" startAt="4"/>
              <a:defRPr/>
            </a:pPr>
            <a:r>
              <a:rPr lang="zh-CN" altLang="en-US" sz="2400" dirty="0">
                <a:solidFill>
                  <a:prstClr val="white"/>
                </a:solidFill>
                <a:latin typeface="微软雅黑" panose="020B0503020204020204" pitchFamily="34" charset="-122"/>
              </a:rPr>
              <a:t>邓小平：</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解放思想，实事求是，团结一致向前看</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邓小平文选</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第二卷，人民出版社</a:t>
            </a:r>
            <a:r>
              <a:rPr lang="en-US" altLang="zh-CN" sz="2400" dirty="0">
                <a:solidFill>
                  <a:prstClr val="white"/>
                </a:solidFill>
                <a:latin typeface="微软雅黑" panose="020B0503020204020204" pitchFamily="34" charset="-122"/>
              </a:rPr>
              <a:t>1994</a:t>
            </a:r>
            <a:r>
              <a:rPr lang="zh-CN" altLang="en-US" sz="2400" dirty="0">
                <a:solidFill>
                  <a:prstClr val="white"/>
                </a:solidFill>
                <a:latin typeface="微软雅黑" panose="020B0503020204020204" pitchFamily="34" charset="-122"/>
              </a:rPr>
              <a:t>年版</a:t>
            </a:r>
          </a:p>
          <a:p>
            <a:pPr marL="457200" lvl="0" indent="-457200" algn="just" eaLnBrk="1" fontAlgn="auto" hangingPunct="1">
              <a:lnSpc>
                <a:spcPct val="140000"/>
              </a:lnSpc>
              <a:spcBef>
                <a:spcPts val="0"/>
              </a:spcBef>
              <a:spcAft>
                <a:spcPts val="0"/>
              </a:spcAft>
              <a:buFont typeface="+mj-lt"/>
              <a:buAutoNum type="arabicPeriod" startAt="4"/>
              <a:defRPr/>
            </a:pPr>
            <a:r>
              <a:rPr lang="zh-CN" altLang="en-US" sz="2400" dirty="0">
                <a:solidFill>
                  <a:prstClr val="white"/>
                </a:solidFill>
                <a:latin typeface="微软雅黑" panose="020B0503020204020204" pitchFamily="34" charset="-122"/>
              </a:rPr>
              <a:t>习近平：</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在哲学社会科学工作座谈会上的讲话</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，人民出版社</a:t>
            </a:r>
            <a:r>
              <a:rPr lang="en-US" altLang="zh-CN" sz="2400" dirty="0">
                <a:solidFill>
                  <a:prstClr val="white"/>
                </a:solidFill>
                <a:latin typeface="微软雅黑" panose="020B0503020204020204" pitchFamily="34" charset="-122"/>
              </a:rPr>
              <a:t>2016</a:t>
            </a:r>
            <a:r>
              <a:rPr lang="zh-CN" altLang="en-US" sz="2400" dirty="0">
                <a:solidFill>
                  <a:prstClr val="white"/>
                </a:solidFill>
                <a:latin typeface="微软雅黑" panose="020B0503020204020204" pitchFamily="34" charset="-122"/>
              </a:rPr>
              <a:t>年版</a:t>
            </a:r>
          </a:p>
          <a:p>
            <a:pPr marL="457200" lvl="0" indent="-457200" algn="just" eaLnBrk="1" fontAlgn="auto" hangingPunct="1">
              <a:lnSpc>
                <a:spcPct val="140000"/>
              </a:lnSpc>
              <a:spcBef>
                <a:spcPts val="0"/>
              </a:spcBef>
              <a:spcAft>
                <a:spcPts val="0"/>
              </a:spcAft>
              <a:buFont typeface="+mj-lt"/>
              <a:buAutoNum type="arabicPeriod" startAt="4"/>
              <a:defRPr/>
            </a:pPr>
            <a:r>
              <a:rPr lang="zh-CN" altLang="en-US" sz="2400" dirty="0">
                <a:solidFill>
                  <a:prstClr val="white"/>
                </a:solidFill>
                <a:latin typeface="微软雅黑" panose="020B0503020204020204" pitchFamily="34" charset="-122"/>
              </a:rPr>
              <a:t>习近平：</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不断推进实践基础上的理论创新</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论党的宣传思想工作</a:t>
            </a:r>
            <a:r>
              <a:rPr lang="en-US" altLang="zh-CN" sz="2400" dirty="0">
                <a:solidFill>
                  <a:prstClr val="white"/>
                </a:solidFill>
                <a:latin typeface="微软雅黑" panose="020B0503020204020204" pitchFamily="34" charset="-122"/>
              </a:rPr>
              <a:t>》</a:t>
            </a:r>
            <a:r>
              <a:rPr lang="zh-CN" altLang="en-US" sz="2400" dirty="0">
                <a:solidFill>
                  <a:prstClr val="white"/>
                </a:solidFill>
                <a:latin typeface="微软雅黑" panose="020B0503020204020204" pitchFamily="34" charset="-122"/>
              </a:rPr>
              <a:t>，中央文献出版社</a:t>
            </a:r>
            <a:r>
              <a:rPr lang="en-US" altLang="zh-CN" sz="2400" dirty="0">
                <a:solidFill>
                  <a:prstClr val="white"/>
                </a:solidFill>
                <a:latin typeface="微软雅黑" panose="020B0503020204020204" pitchFamily="34" charset="-122"/>
              </a:rPr>
              <a:t>2020</a:t>
            </a:r>
            <a:r>
              <a:rPr lang="zh-CN" altLang="en-US" sz="2400" dirty="0">
                <a:solidFill>
                  <a:prstClr val="white"/>
                </a:solidFill>
                <a:latin typeface="微软雅黑" panose="020B0503020204020204" pitchFamily="34" charset="-122"/>
              </a:rPr>
              <a:t>年版</a:t>
            </a:r>
          </a:p>
        </p:txBody>
      </p:sp>
    </p:spTree>
    <p:extLst>
      <p:ext uri="{BB962C8B-B14F-4D97-AF65-F5344CB8AC3E}">
        <p14:creationId xmlns:p14="http://schemas.microsoft.com/office/powerpoint/2010/main" val="223779855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文本"/>
          <p:cNvSpPr/>
          <p:nvPr/>
        </p:nvSpPr>
        <p:spPr>
          <a:xfrm>
            <a:off x="987000" y="4190753"/>
            <a:ext cx="10218001" cy="2243050"/>
          </a:xfrm>
          <a:prstGeom prst="rect">
            <a:avLst/>
          </a:prstGeom>
        </p:spPr>
        <p:txBody>
          <a:bodyPr wrap="square">
            <a:spAutoFit/>
          </a:bodyPr>
          <a:lstStyle/>
          <a:p>
            <a:pPr lvl="0" indent="720725" algn="just" eaLnBrk="1" fontAlgn="auto" hangingPunct="1">
              <a:lnSpc>
                <a:spcPct val="150000"/>
              </a:lnSpc>
              <a:spcBef>
                <a:spcPts val="0"/>
              </a:spcBef>
              <a:spcAft>
                <a:spcPts val="0"/>
              </a:spcAft>
              <a:defRPr/>
            </a:pPr>
            <a:r>
              <a:rPr lang="zh-CN" altLang="en-US" sz="2400" b="1" spc="250" dirty="0">
                <a:solidFill>
                  <a:srgbClr val="0C0C0C"/>
                </a:solidFill>
                <a:latin typeface="微软雅黑" panose="020B0503020204020204" pitchFamily="34" charset="-122"/>
                <a:sym typeface="字魂36号-正文宋楷" panose="02000000000000000000" pitchFamily="2" charset="-122"/>
              </a:rPr>
              <a:t>学习马克思主义的实践观、认识论和价值论的基本观点，掌握实践、认识、真理、价值的本质及其相互关系，树立实践第一的观点，确立正确的价值观，在改造客观世界的同时改造主观世界，努力实现理论创新和实践创新的良性</a:t>
            </a:r>
            <a:r>
              <a:rPr lang="zh-CN" altLang="en-US" sz="2400" b="1" spc="250">
                <a:solidFill>
                  <a:srgbClr val="0C0C0C"/>
                </a:solidFill>
                <a:latin typeface="微软雅黑" panose="020B0503020204020204" pitchFamily="34" charset="-122"/>
                <a:sym typeface="字魂36号-正文宋楷" panose="02000000000000000000" pitchFamily="2" charset="-122"/>
              </a:rPr>
              <a:t>互动。 </a:t>
            </a:r>
            <a:endParaRPr lang="zh-CN" altLang="en-US" sz="2400" b="1" spc="250" dirty="0">
              <a:solidFill>
                <a:srgbClr val="0C0C0C"/>
              </a:solidFill>
              <a:latin typeface="微软雅黑" panose="020B0503020204020204" pitchFamily="34" charset="-122"/>
              <a:sym typeface="字魂36号-正文宋楷" panose="02000000000000000000" pitchFamily="2" charset="-122"/>
            </a:endParaRP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学习</a:t>
            </a:r>
            <a:endParaRPr kumimoji="0" lang="en-US" altLang="zh-CN"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目标</a:t>
            </a:r>
          </a:p>
        </p:txBody>
      </p:sp>
    </p:spTree>
    <p:extLst>
      <p:ext uri="{BB962C8B-B14F-4D97-AF65-F5344CB8AC3E}">
        <p14:creationId xmlns:p14="http://schemas.microsoft.com/office/powerpoint/2010/main" val="34289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6" name="Group 3">
            <a:extLst>
              <a:ext uri="{FF2B5EF4-FFF2-40B4-BE49-F238E27FC236}">
                <a16:creationId xmlns:a16="http://schemas.microsoft.com/office/drawing/2014/main" xmlns="" id="{36936BFC-B7E7-46A2-BDB6-2497DAA109DB}"/>
              </a:ext>
            </a:extLst>
          </p:cNvPr>
          <p:cNvGrpSpPr/>
          <p:nvPr/>
        </p:nvGrpSpPr>
        <p:grpSpPr>
          <a:xfrm>
            <a:off x="573168" y="2181693"/>
            <a:ext cx="11045663" cy="4131820"/>
            <a:chOff x="1439756" y="1864029"/>
            <a:chExt cx="6657497" cy="4035752"/>
          </a:xfrm>
          <a:effectLst>
            <a:outerShdw blurRad="266700" dist="215900" dir="2700000">
              <a:srgbClr val="000000">
                <a:alpha val="43000"/>
              </a:srgbClr>
            </a:outerShdw>
          </a:effectLst>
        </p:grpSpPr>
        <p:sp>
          <p:nvSpPr>
            <p:cNvPr id="17" name="Rectangle 4">
              <a:extLst>
                <a:ext uri="{FF2B5EF4-FFF2-40B4-BE49-F238E27FC236}">
                  <a16:creationId xmlns:a16="http://schemas.microsoft.com/office/drawing/2014/main" xmlns="" id="{CCDB6093-46E1-4578-BAE0-BAC4023D7477}"/>
                </a:ext>
              </a:extLst>
            </p:cNvPr>
            <p:cNvSpPr/>
            <p:nvPr/>
          </p:nvSpPr>
          <p:spPr>
            <a:xfrm>
              <a:off x="1439756" y="1904726"/>
              <a:ext cx="6657497" cy="3953668"/>
            </a:xfrm>
            <a:prstGeom prst="rect">
              <a:avLst/>
            </a:prstGeom>
            <a:solidFill>
              <a:srgbClr val="FFFFFF"/>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marL="0" marR="0" lvl="0" indent="0" defTabSz="457200" eaLnBrk="0" fontAlgn="auto" latinLnBrk="0" hangingPunct="0">
                <a:lnSpc>
                  <a:spcPct val="100000"/>
                </a:lnSpc>
                <a:spcBef>
                  <a:spcPts val="0"/>
                </a:spcBef>
                <a:spcAft>
                  <a:spcPts val="0"/>
                </a:spcAft>
                <a:buClrTx/>
                <a:buSzTx/>
                <a:buFont typeface="Wingdings" pitchFamily="2" charset="2"/>
                <a:buChar char="u"/>
                <a:tabLst/>
                <a:defRPr/>
              </a:pPr>
              <a:endParaRPr kumimoji="0" lang="en-US" sz="2000" b="0" i="0" u="none" strike="noStrike" kern="0" cap="none" spc="0" normalizeH="0" baseline="0" noProof="0" dirty="0">
                <a:ln>
                  <a:noFill/>
                </a:ln>
                <a:solidFill>
                  <a:prstClr val="black"/>
                </a:solidFill>
                <a:effectLst/>
                <a:uLnTx/>
                <a:uFillTx/>
                <a:latin typeface="Calibri"/>
                <a:ea typeface="+mn-ea"/>
                <a:cs typeface="+mn-cs"/>
              </a:endParaRPr>
            </a:p>
          </p:txBody>
        </p:sp>
        <p:sp>
          <p:nvSpPr>
            <p:cNvPr id="18" name="Half Frame 5">
              <a:extLst>
                <a:ext uri="{FF2B5EF4-FFF2-40B4-BE49-F238E27FC236}">
                  <a16:creationId xmlns:a16="http://schemas.microsoft.com/office/drawing/2014/main" xmlns="" id="{4D55251A-A5C6-4134-9899-0C10B91645E1}"/>
                </a:ext>
              </a:extLst>
            </p:cNvPr>
            <p:cNvSpPr/>
            <p:nvPr/>
          </p:nvSpPr>
          <p:spPr>
            <a:xfrm rot="5400000">
              <a:off x="7685036" y="1945757"/>
              <a:ext cx="491194" cy="327738"/>
            </a:xfrm>
            <a:prstGeom prst="halfFrame">
              <a:avLst/>
            </a:prstGeom>
            <a:solidFill>
              <a:srgbClr val="FFFFFF"/>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marL="0" marR="0" lvl="0" indent="0" algn="ctr" defTabSz="4572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9" name="Half Frame 6">
              <a:extLst>
                <a:ext uri="{FF2B5EF4-FFF2-40B4-BE49-F238E27FC236}">
                  <a16:creationId xmlns:a16="http://schemas.microsoft.com/office/drawing/2014/main" xmlns="" id="{1F8E03B9-9415-4C06-9F92-4EB00074856C}"/>
                </a:ext>
              </a:extLst>
            </p:cNvPr>
            <p:cNvSpPr/>
            <p:nvPr/>
          </p:nvSpPr>
          <p:spPr>
            <a:xfrm rot="16200000">
              <a:off x="1364552" y="5488258"/>
              <a:ext cx="491194" cy="331852"/>
            </a:xfrm>
            <a:prstGeom prst="halfFrame">
              <a:avLst/>
            </a:prstGeom>
            <a:solidFill>
              <a:srgbClr val="FFFFFF"/>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anchor="ctr"/>
            <a:lstStyle/>
            <a:p>
              <a:pPr marL="0" marR="0" lvl="0" indent="0" algn="ctr" defTabSz="4572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5" name="矩形 4">
            <a:extLst>
              <a:ext uri="{FF2B5EF4-FFF2-40B4-BE49-F238E27FC236}">
                <a16:creationId xmlns:a16="http://schemas.microsoft.com/office/drawing/2014/main" xmlns="" id="{1B9AE226-4061-49E0-AD74-A4274D8C433F}"/>
              </a:ext>
            </a:extLst>
          </p:cNvPr>
          <p:cNvSpPr/>
          <p:nvPr/>
        </p:nvSpPr>
        <p:spPr>
          <a:xfrm>
            <a:off x="1104285" y="2252805"/>
            <a:ext cx="10238101" cy="3904402"/>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       我们党的历史，就是一部不断推进马克思主义中国化的历史，就是一部</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不断推进理论创新</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进行理论创造</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的历史。一百年来，我们党坚持解放思想和实事求是相统一、培元固本和守正创新相统一，不断开辟马克思主义新境界，产生了毛泽东思想、邓小平理论、“三个代表”重要思想、科学发展观，产生了新时代中国特色社会主义思想，为党和人民事业发展提供了科学理论指导。</a:t>
            </a:r>
          </a:p>
          <a:p>
            <a:pPr marL="0" marR="0" lvl="0" indent="0" algn="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——2021</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月</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日，习近平总书记在党史学习教育动员大会上的讲话 </a:t>
            </a:r>
          </a:p>
        </p:txBody>
      </p:sp>
      <p:sp>
        <p:nvSpPr>
          <p:cNvPr id="8" name="矩形: 圆角 7">
            <a:extLst>
              <a:ext uri="{FF2B5EF4-FFF2-40B4-BE49-F238E27FC236}">
                <a16:creationId xmlns:a16="http://schemas.microsoft.com/office/drawing/2014/main" xmlns="" id="{E74E7D23-E497-4146-AFF4-4F39DAD8D76E}"/>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pic>
        <p:nvPicPr>
          <p:cNvPr id="3" name="图片 2">
            <a:extLst>
              <a:ext uri="{FF2B5EF4-FFF2-40B4-BE49-F238E27FC236}">
                <a16:creationId xmlns:a16="http://schemas.microsoft.com/office/drawing/2014/main" xmlns="" id="{C7B5A018-2814-434D-B140-81D63472D1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00" r="19330" b="8329"/>
          <a:stretch/>
        </p:blipFill>
        <p:spPr>
          <a:xfrm>
            <a:off x="70582" y="1266330"/>
            <a:ext cx="1635299" cy="1635299"/>
          </a:xfrm>
          <a:prstGeom prst="ellipse">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873095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6" name="矩形: 圆角 5">
            <a:extLst>
              <a:ext uri="{FF2B5EF4-FFF2-40B4-BE49-F238E27FC236}">
                <a16:creationId xmlns:a16="http://schemas.microsoft.com/office/drawing/2014/main" xmlns="" id="{38435B99-7D38-46C1-A71E-82E31D48416C}"/>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21" name="组合 20">
            <a:extLst>
              <a:ext uri="{FF2B5EF4-FFF2-40B4-BE49-F238E27FC236}">
                <a16:creationId xmlns:a16="http://schemas.microsoft.com/office/drawing/2014/main" xmlns="" id="{5FFFC23C-2810-4893-9ED0-EA4E1EC37A59}"/>
              </a:ext>
            </a:extLst>
          </p:cNvPr>
          <p:cNvGrpSpPr/>
          <p:nvPr/>
        </p:nvGrpSpPr>
        <p:grpSpPr>
          <a:xfrm>
            <a:off x="627630" y="2109413"/>
            <a:ext cx="10936741" cy="3988463"/>
            <a:chOff x="950459" y="1952659"/>
            <a:chExt cx="10936741" cy="3988463"/>
          </a:xfrm>
        </p:grpSpPr>
        <p:grpSp>
          <p:nvGrpSpPr>
            <p:cNvPr id="2" name="组合 1">
              <a:extLst>
                <a:ext uri="{FF2B5EF4-FFF2-40B4-BE49-F238E27FC236}">
                  <a16:creationId xmlns:a16="http://schemas.microsoft.com/office/drawing/2014/main" xmlns="" id="{848E367D-5FED-46FB-B398-48F20FAC2108}"/>
                </a:ext>
              </a:extLst>
            </p:cNvPr>
            <p:cNvGrpSpPr/>
            <p:nvPr/>
          </p:nvGrpSpPr>
          <p:grpSpPr>
            <a:xfrm>
              <a:off x="4652963" y="2519866"/>
              <a:ext cx="2886075" cy="2695858"/>
              <a:chOff x="3128963" y="2394579"/>
              <a:chExt cx="2886075" cy="2695858"/>
            </a:xfrm>
          </p:grpSpPr>
          <p:sp>
            <p:nvSpPr>
              <p:cNvPr id="7" name="MH_Title_1">
                <a:extLst>
                  <a:ext uri="{FF2B5EF4-FFF2-40B4-BE49-F238E27FC236}">
                    <a16:creationId xmlns:a16="http://schemas.microsoft.com/office/drawing/2014/main" xmlns="" id="{B57A1E45-4408-47B8-89FB-043A9C7046BC}"/>
                  </a:ext>
                </a:extLst>
              </p:cNvPr>
              <p:cNvSpPr/>
              <p:nvPr>
                <p:custDataLst>
                  <p:tags r:id="rId1"/>
                </p:custDataLst>
              </p:nvPr>
            </p:nvSpPr>
            <p:spPr>
              <a:xfrm>
                <a:off x="3224071" y="2394579"/>
                <a:ext cx="2695858" cy="2695858"/>
              </a:xfrm>
              <a:prstGeom prst="donut">
                <a:avLst>
                  <a:gd name="adj" fmla="val 8835"/>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solidFill>
                      <a:srgbClr val="AE6836"/>
                    </a:solidFill>
                    <a:latin typeface="+mn-ea"/>
                  </a:rPr>
                  <a:t>科学</a:t>
                </a:r>
                <a:endParaRPr lang="en-US" altLang="zh-CN" sz="2800" b="1" dirty="0">
                  <a:solidFill>
                    <a:srgbClr val="AE6836"/>
                  </a:solidFill>
                  <a:latin typeface="+mn-ea"/>
                </a:endParaRPr>
              </a:p>
              <a:p>
                <a:pPr algn="ctr" eaLnBrk="1" fontAlgn="auto" hangingPunct="1">
                  <a:spcBef>
                    <a:spcPts val="0"/>
                  </a:spcBef>
                  <a:spcAft>
                    <a:spcPts val="0"/>
                  </a:spcAft>
                  <a:defRPr/>
                </a:pPr>
                <a:r>
                  <a:rPr lang="zh-CN" altLang="en-US" sz="2800" b="1" dirty="0">
                    <a:solidFill>
                      <a:srgbClr val="AE6836"/>
                    </a:solidFill>
                    <a:latin typeface="+mn-ea"/>
                  </a:rPr>
                  <a:t>实践观</a:t>
                </a:r>
              </a:p>
            </p:txBody>
          </p:sp>
          <p:sp>
            <p:nvSpPr>
              <p:cNvPr id="8" name="MH_Other_1">
                <a:extLst>
                  <a:ext uri="{FF2B5EF4-FFF2-40B4-BE49-F238E27FC236}">
                    <a16:creationId xmlns:a16="http://schemas.microsoft.com/office/drawing/2014/main" xmlns="" id="{CE614ABB-C526-48A2-B85E-DEB3C0E78F6B}"/>
                  </a:ext>
                </a:extLst>
              </p:cNvPr>
              <p:cNvSpPr/>
              <p:nvPr>
                <p:custDataLst>
                  <p:tags r:id="rId2"/>
                </p:custDataLst>
              </p:nvPr>
            </p:nvSpPr>
            <p:spPr>
              <a:xfrm rot="16200000">
                <a:off x="3129757" y="3531394"/>
                <a:ext cx="420687" cy="422275"/>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sp>
            <p:nvSpPr>
              <p:cNvPr id="9" name="MH_Other_2">
                <a:extLst>
                  <a:ext uri="{FF2B5EF4-FFF2-40B4-BE49-F238E27FC236}">
                    <a16:creationId xmlns:a16="http://schemas.microsoft.com/office/drawing/2014/main" xmlns="" id="{41D4B978-61CA-491E-BD35-24E184173F29}"/>
                  </a:ext>
                </a:extLst>
              </p:cNvPr>
              <p:cNvSpPr/>
              <p:nvPr>
                <p:custDataLst>
                  <p:tags r:id="rId3"/>
                </p:custDataLst>
              </p:nvPr>
            </p:nvSpPr>
            <p:spPr>
              <a:xfrm rot="19800000">
                <a:off x="3744913" y="2465388"/>
                <a:ext cx="422275" cy="420687"/>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sp>
            <p:nvSpPr>
              <p:cNvPr id="10" name="MH_Other_3">
                <a:extLst>
                  <a:ext uri="{FF2B5EF4-FFF2-40B4-BE49-F238E27FC236}">
                    <a16:creationId xmlns:a16="http://schemas.microsoft.com/office/drawing/2014/main" xmlns="" id="{D12E8053-B482-4805-B524-4A1A1D285982}"/>
                  </a:ext>
                </a:extLst>
              </p:cNvPr>
              <p:cNvSpPr/>
              <p:nvPr>
                <p:custDataLst>
                  <p:tags r:id="rId4"/>
                </p:custDataLst>
              </p:nvPr>
            </p:nvSpPr>
            <p:spPr>
              <a:xfrm rot="1800000">
                <a:off x="4976813" y="2465388"/>
                <a:ext cx="422275" cy="420687"/>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sp>
            <p:nvSpPr>
              <p:cNvPr id="11" name="MH_Other_4">
                <a:extLst>
                  <a:ext uri="{FF2B5EF4-FFF2-40B4-BE49-F238E27FC236}">
                    <a16:creationId xmlns:a16="http://schemas.microsoft.com/office/drawing/2014/main" xmlns="" id="{A8990CFD-63C5-43DE-8179-A0BABC1E3D48}"/>
                  </a:ext>
                </a:extLst>
              </p:cNvPr>
              <p:cNvSpPr/>
              <p:nvPr>
                <p:custDataLst>
                  <p:tags r:id="rId5"/>
                </p:custDataLst>
              </p:nvPr>
            </p:nvSpPr>
            <p:spPr>
              <a:xfrm rot="5400000">
                <a:off x="5593557" y="3531394"/>
                <a:ext cx="420687" cy="422275"/>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sp>
            <p:nvSpPr>
              <p:cNvPr id="12" name="MH_Other_5">
                <a:extLst>
                  <a:ext uri="{FF2B5EF4-FFF2-40B4-BE49-F238E27FC236}">
                    <a16:creationId xmlns:a16="http://schemas.microsoft.com/office/drawing/2014/main" xmlns="" id="{A22EE986-51B7-4817-9FAE-111BA281241B}"/>
                  </a:ext>
                </a:extLst>
              </p:cNvPr>
              <p:cNvSpPr/>
              <p:nvPr>
                <p:custDataLst>
                  <p:tags r:id="rId6"/>
                </p:custDataLst>
              </p:nvPr>
            </p:nvSpPr>
            <p:spPr>
              <a:xfrm rot="9000000">
                <a:off x="4976813" y="4598988"/>
                <a:ext cx="422275" cy="420687"/>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sp>
            <p:nvSpPr>
              <p:cNvPr id="13" name="MH_Other_6">
                <a:extLst>
                  <a:ext uri="{FF2B5EF4-FFF2-40B4-BE49-F238E27FC236}">
                    <a16:creationId xmlns:a16="http://schemas.microsoft.com/office/drawing/2014/main" xmlns="" id="{E3FC271C-633E-409C-BB44-E9394D7F70CF}"/>
                  </a:ext>
                </a:extLst>
              </p:cNvPr>
              <p:cNvSpPr/>
              <p:nvPr>
                <p:custDataLst>
                  <p:tags r:id="rId7"/>
                </p:custDataLst>
              </p:nvPr>
            </p:nvSpPr>
            <p:spPr>
              <a:xfrm rot="12600000">
                <a:off x="3744913" y="4598988"/>
                <a:ext cx="422275" cy="420687"/>
              </a:xfrm>
              <a:custGeom>
                <a:avLst/>
                <a:gdLst>
                  <a:gd name="connsiteX0" fmla="*/ 257175 w 514350"/>
                  <a:gd name="connsiteY0" fmla="*/ 89086 h 514350"/>
                  <a:gd name="connsiteX1" fmla="*/ 114170 w 514350"/>
                  <a:gd name="connsiteY1" fmla="*/ 232090 h 514350"/>
                  <a:gd name="connsiteX2" fmla="*/ 114170 w 514350"/>
                  <a:gd name="connsiteY2" fmla="*/ 375095 h 514350"/>
                  <a:gd name="connsiteX3" fmla="*/ 257175 w 514350"/>
                  <a:gd name="connsiteY3" fmla="*/ 232090 h 514350"/>
                  <a:gd name="connsiteX4" fmla="*/ 400179 w 514350"/>
                  <a:gd name="connsiteY4" fmla="*/ 375095 h 514350"/>
                  <a:gd name="connsiteX5" fmla="*/ 400179 w 514350"/>
                  <a:gd name="connsiteY5" fmla="*/ 232090 h 514350"/>
                  <a:gd name="connsiteX6" fmla="*/ 257175 w 514350"/>
                  <a:gd name="connsiteY6" fmla="*/ 0 h 514350"/>
                  <a:gd name="connsiteX7" fmla="*/ 514350 w 514350"/>
                  <a:gd name="connsiteY7" fmla="*/ 257175 h 514350"/>
                  <a:gd name="connsiteX8" fmla="*/ 257175 w 514350"/>
                  <a:gd name="connsiteY8" fmla="*/ 514350 h 514350"/>
                  <a:gd name="connsiteX9" fmla="*/ 0 w 514350"/>
                  <a:gd name="connsiteY9" fmla="*/ 257175 h 514350"/>
                  <a:gd name="connsiteX10" fmla="*/ 257175 w 514350"/>
                  <a:gd name="connsiteY10"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514350">
                    <a:moveTo>
                      <a:pt x="257175" y="89086"/>
                    </a:moveTo>
                    <a:lnTo>
                      <a:pt x="114170" y="232090"/>
                    </a:lnTo>
                    <a:lnTo>
                      <a:pt x="114170" y="375095"/>
                    </a:lnTo>
                    <a:lnTo>
                      <a:pt x="257175" y="232090"/>
                    </a:lnTo>
                    <a:lnTo>
                      <a:pt x="400179" y="375095"/>
                    </a:lnTo>
                    <a:lnTo>
                      <a:pt x="400179" y="232090"/>
                    </a:lnTo>
                    <a:close/>
                    <a:moveTo>
                      <a:pt x="257175" y="0"/>
                    </a:moveTo>
                    <a:cubicBezTo>
                      <a:pt x="399209" y="0"/>
                      <a:pt x="514350" y="115141"/>
                      <a:pt x="514350" y="257175"/>
                    </a:cubicBezTo>
                    <a:cubicBezTo>
                      <a:pt x="514350" y="399209"/>
                      <a:pt x="399209" y="514350"/>
                      <a:pt x="257175" y="514350"/>
                    </a:cubicBezTo>
                    <a:cubicBezTo>
                      <a:pt x="115141" y="514350"/>
                      <a:pt x="0" y="399209"/>
                      <a:pt x="0" y="257175"/>
                    </a:cubicBezTo>
                    <a:cubicBezTo>
                      <a:pt x="0" y="115141"/>
                      <a:pt x="115141" y="0"/>
                      <a:pt x="257175"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a:latin typeface="+mn-ea"/>
                </a:endParaRPr>
              </a:p>
            </p:txBody>
          </p:sp>
        </p:grpSp>
        <p:sp>
          <p:nvSpPr>
            <p:cNvPr id="15" name="矩形 14">
              <a:extLst>
                <a:ext uri="{FF2B5EF4-FFF2-40B4-BE49-F238E27FC236}">
                  <a16:creationId xmlns:a16="http://schemas.microsoft.com/office/drawing/2014/main" xmlns="" id="{617EDECC-D330-4B81-956D-4CAD10BF54D8}"/>
                </a:ext>
              </a:extLst>
            </p:cNvPr>
            <p:cNvSpPr/>
            <p:nvPr/>
          </p:nvSpPr>
          <p:spPr>
            <a:xfrm>
              <a:off x="1640791" y="1952659"/>
              <a:ext cx="3434447" cy="1134413"/>
            </a:xfrm>
            <a:prstGeom prst="rect">
              <a:avLst/>
            </a:prstGeom>
          </p:spPr>
          <p:txBody>
            <a:bodyPr wrap="square">
              <a:spAutoFit/>
            </a:bodyPr>
            <a:lstStyle/>
            <a:p>
              <a:pPr lvl="0" algn="just">
                <a:lnSpc>
                  <a:spcPct val="150000"/>
                </a:lnSpc>
                <a:defRPr/>
              </a:pPr>
              <a:r>
                <a:rPr lang="zh-CN" altLang="en-US" sz="2400" dirty="0">
                  <a:solidFill>
                    <a:prstClr val="black"/>
                  </a:solidFill>
                </a:rPr>
                <a:t>从主观和客观、主体和客体的统一中把握实践</a:t>
              </a:r>
              <a:endParaRPr lang="en-US" altLang="zh-CN" sz="2400" dirty="0">
                <a:solidFill>
                  <a:prstClr val="black"/>
                </a:solidFill>
              </a:endParaRPr>
            </a:p>
          </p:txBody>
        </p:sp>
        <p:sp>
          <p:nvSpPr>
            <p:cNvPr id="16" name="矩形 15">
              <a:extLst>
                <a:ext uri="{FF2B5EF4-FFF2-40B4-BE49-F238E27FC236}">
                  <a16:creationId xmlns:a16="http://schemas.microsoft.com/office/drawing/2014/main" xmlns="" id="{F56BED0B-F22D-4813-A268-F239F965868C}"/>
                </a:ext>
              </a:extLst>
            </p:cNvPr>
            <p:cNvSpPr/>
            <p:nvPr/>
          </p:nvSpPr>
          <p:spPr>
            <a:xfrm>
              <a:off x="1107913" y="3634948"/>
              <a:ext cx="3434447" cy="461665"/>
            </a:xfrm>
            <a:prstGeom prst="rect">
              <a:avLst/>
            </a:prstGeom>
          </p:spPr>
          <p:txBody>
            <a:bodyPr wrap="square">
              <a:spAutoFit/>
            </a:bodyPr>
            <a:lstStyle/>
            <a:p>
              <a:pPr lvl="0" algn="r">
                <a:defRPr/>
              </a:pPr>
              <a:r>
                <a:rPr lang="zh-CN" altLang="en-US" sz="2400" dirty="0">
                  <a:solidFill>
                    <a:prstClr val="black"/>
                  </a:solidFill>
                </a:rPr>
                <a:t>揭示了实践的本质</a:t>
              </a:r>
              <a:endParaRPr lang="en-US" altLang="zh-CN" sz="2400" dirty="0">
                <a:solidFill>
                  <a:prstClr val="black"/>
                </a:solidFill>
              </a:endParaRPr>
            </a:p>
          </p:txBody>
        </p:sp>
        <p:sp>
          <p:nvSpPr>
            <p:cNvPr id="17" name="矩形 16">
              <a:extLst>
                <a:ext uri="{FF2B5EF4-FFF2-40B4-BE49-F238E27FC236}">
                  <a16:creationId xmlns:a16="http://schemas.microsoft.com/office/drawing/2014/main" xmlns="" id="{F18F17A3-786E-4ACE-8ACA-41582F3A91EE}"/>
                </a:ext>
              </a:extLst>
            </p:cNvPr>
            <p:cNvSpPr/>
            <p:nvPr/>
          </p:nvSpPr>
          <p:spPr>
            <a:xfrm>
              <a:off x="950459" y="4806709"/>
              <a:ext cx="4241570" cy="1134413"/>
            </a:xfrm>
            <a:prstGeom prst="rect">
              <a:avLst/>
            </a:prstGeom>
          </p:spPr>
          <p:txBody>
            <a:bodyPr wrap="square">
              <a:spAutoFit/>
            </a:bodyPr>
            <a:lstStyle/>
            <a:p>
              <a:pPr lvl="0" algn="just">
                <a:lnSpc>
                  <a:spcPct val="150000"/>
                </a:lnSpc>
                <a:defRPr/>
              </a:pPr>
              <a:r>
                <a:rPr lang="zh-CN" altLang="en-US" sz="2400" dirty="0">
                  <a:solidFill>
                    <a:prstClr val="black"/>
                  </a:solidFill>
                </a:rPr>
                <a:t>指明了实践是人类能动地改造世界的社会性的物质活动</a:t>
              </a:r>
              <a:endParaRPr lang="en-US" altLang="zh-CN" sz="2400" dirty="0">
                <a:solidFill>
                  <a:prstClr val="black"/>
                </a:solidFill>
              </a:endParaRPr>
            </a:p>
          </p:txBody>
        </p:sp>
        <p:sp>
          <p:nvSpPr>
            <p:cNvPr id="18" name="矩形 17">
              <a:extLst>
                <a:ext uri="{FF2B5EF4-FFF2-40B4-BE49-F238E27FC236}">
                  <a16:creationId xmlns:a16="http://schemas.microsoft.com/office/drawing/2014/main" xmlns="" id="{BA8EDEC3-008F-4D5C-ABBC-FD54E5FC6C0B}"/>
                </a:ext>
              </a:extLst>
            </p:cNvPr>
            <p:cNvSpPr/>
            <p:nvPr/>
          </p:nvSpPr>
          <p:spPr>
            <a:xfrm>
              <a:off x="7088040" y="1952659"/>
              <a:ext cx="4799160" cy="1134413"/>
            </a:xfrm>
            <a:prstGeom prst="rect">
              <a:avLst/>
            </a:prstGeom>
          </p:spPr>
          <p:txBody>
            <a:bodyPr wrap="square">
              <a:spAutoFit/>
            </a:bodyPr>
            <a:lstStyle/>
            <a:p>
              <a:pPr lvl="0" algn="just">
                <a:lnSpc>
                  <a:spcPct val="150000"/>
                </a:lnSpc>
                <a:defRPr/>
              </a:pPr>
              <a:r>
                <a:rPr lang="zh-CN" altLang="en-US" sz="2400" dirty="0">
                  <a:solidFill>
                    <a:prstClr val="black"/>
                  </a:solidFill>
                </a:rPr>
                <a:t>科学阐明了人类实践活动的特点、结构、形式和实践标准等问题</a:t>
              </a:r>
              <a:endParaRPr lang="en-US" altLang="zh-CN" sz="2400" dirty="0">
                <a:solidFill>
                  <a:prstClr val="black"/>
                </a:solidFill>
              </a:endParaRPr>
            </a:p>
          </p:txBody>
        </p:sp>
        <p:sp>
          <p:nvSpPr>
            <p:cNvPr id="19" name="矩形 18">
              <a:extLst>
                <a:ext uri="{FF2B5EF4-FFF2-40B4-BE49-F238E27FC236}">
                  <a16:creationId xmlns:a16="http://schemas.microsoft.com/office/drawing/2014/main" xmlns="" id="{3FBEB719-4A36-4753-BB0B-25FAD4E5BDA4}"/>
                </a:ext>
              </a:extLst>
            </p:cNvPr>
            <p:cNvSpPr/>
            <p:nvPr/>
          </p:nvSpPr>
          <p:spPr>
            <a:xfrm>
              <a:off x="7619702" y="3298573"/>
              <a:ext cx="2817521" cy="1134413"/>
            </a:xfrm>
            <a:prstGeom prst="rect">
              <a:avLst/>
            </a:prstGeom>
          </p:spPr>
          <p:txBody>
            <a:bodyPr wrap="square">
              <a:spAutoFit/>
            </a:bodyPr>
            <a:lstStyle/>
            <a:p>
              <a:pPr lvl="0" algn="just">
                <a:lnSpc>
                  <a:spcPct val="150000"/>
                </a:lnSpc>
                <a:defRPr/>
              </a:pPr>
              <a:r>
                <a:rPr lang="zh-CN" altLang="en-US" sz="2400">
                  <a:solidFill>
                    <a:prstClr val="black"/>
                  </a:solidFill>
                </a:rPr>
                <a:t>深刻揭示出实践与认识的发展规律</a:t>
              </a:r>
              <a:endParaRPr lang="en-US" altLang="zh-CN" sz="2400" dirty="0">
                <a:solidFill>
                  <a:prstClr val="black"/>
                </a:solidFill>
              </a:endParaRPr>
            </a:p>
          </p:txBody>
        </p:sp>
        <p:sp>
          <p:nvSpPr>
            <p:cNvPr id="20" name="矩形 19">
              <a:extLst>
                <a:ext uri="{FF2B5EF4-FFF2-40B4-BE49-F238E27FC236}">
                  <a16:creationId xmlns:a16="http://schemas.microsoft.com/office/drawing/2014/main" xmlns="" id="{FAEC40A4-B0D4-4D12-A3A3-F402FE8EF7C1}"/>
                </a:ext>
              </a:extLst>
            </p:cNvPr>
            <p:cNvSpPr/>
            <p:nvPr/>
          </p:nvSpPr>
          <p:spPr>
            <a:xfrm>
              <a:off x="7001793" y="4806709"/>
              <a:ext cx="2817521" cy="1134413"/>
            </a:xfrm>
            <a:prstGeom prst="rect">
              <a:avLst/>
            </a:prstGeom>
          </p:spPr>
          <p:txBody>
            <a:bodyPr wrap="square">
              <a:spAutoFit/>
            </a:bodyPr>
            <a:lstStyle/>
            <a:p>
              <a:pPr lvl="0" algn="just">
                <a:lnSpc>
                  <a:spcPct val="150000"/>
                </a:lnSpc>
                <a:defRPr/>
              </a:pPr>
              <a:r>
                <a:rPr lang="zh-CN" altLang="en-US" sz="2400" b="1" dirty="0">
                  <a:solidFill>
                    <a:prstClr val="black"/>
                  </a:solidFill>
                </a:rPr>
                <a:t>形成了完整科学的理论体系</a:t>
              </a:r>
            </a:p>
          </p:txBody>
        </p:sp>
      </p:grpSp>
    </p:spTree>
    <p:extLst>
      <p:ext uri="{BB962C8B-B14F-4D97-AF65-F5344CB8AC3E}">
        <p14:creationId xmlns:p14="http://schemas.microsoft.com/office/powerpoint/2010/main" val="357907057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5" name="矩形: 圆角 4">
            <a:extLst>
              <a:ext uri="{FF2B5EF4-FFF2-40B4-BE49-F238E27FC236}">
                <a16:creationId xmlns:a16="http://schemas.microsoft.com/office/drawing/2014/main" xmlns="" id="{9E12EFBF-64AB-4C6F-AF9A-7357A95F9351}"/>
              </a:ext>
            </a:extLst>
          </p:cNvPr>
          <p:cNvSpPr/>
          <p:nvPr/>
        </p:nvSpPr>
        <p:spPr>
          <a:xfrm>
            <a:off x="3753394" y="1064542"/>
            <a:ext cx="468521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（二）科学实践观的意义</a:t>
            </a:r>
          </a:p>
        </p:txBody>
      </p:sp>
      <p:grpSp>
        <p:nvGrpSpPr>
          <p:cNvPr id="7" name="组合 6">
            <a:extLst>
              <a:ext uri="{FF2B5EF4-FFF2-40B4-BE49-F238E27FC236}">
                <a16:creationId xmlns:a16="http://schemas.microsoft.com/office/drawing/2014/main" xmlns="" id="{08E2EB65-B6A5-4582-B3BC-1CF44852047B}"/>
              </a:ext>
            </a:extLst>
          </p:cNvPr>
          <p:cNvGrpSpPr/>
          <p:nvPr/>
        </p:nvGrpSpPr>
        <p:grpSpPr>
          <a:xfrm>
            <a:off x="583440" y="2316035"/>
            <a:ext cx="2995871" cy="3843182"/>
            <a:chOff x="711803" y="1390531"/>
            <a:chExt cx="1982749" cy="2850028"/>
          </a:xfrm>
        </p:grpSpPr>
        <p:sp>
          <p:nvSpPr>
            <p:cNvPr id="8" name="圆角矩形 2">
              <a:extLst>
                <a:ext uri="{FF2B5EF4-FFF2-40B4-BE49-F238E27FC236}">
                  <a16:creationId xmlns:a16="http://schemas.microsoft.com/office/drawing/2014/main" xmlns="" id="{B255565D-AFB6-4152-B452-05959BDA2FC1}"/>
                </a:ext>
              </a:extLst>
            </p:cNvPr>
            <p:cNvSpPr/>
            <p:nvPr/>
          </p:nvSpPr>
          <p:spPr>
            <a:xfrm>
              <a:off x="887050" y="1390531"/>
              <a:ext cx="1632254" cy="1502651"/>
            </a:xfrm>
            <a:prstGeom prst="roundRect">
              <a:avLst>
                <a:gd name="adj" fmla="val 9350"/>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9" name="任意多边形 3">
              <a:extLst>
                <a:ext uri="{FF2B5EF4-FFF2-40B4-BE49-F238E27FC236}">
                  <a16:creationId xmlns:a16="http://schemas.microsoft.com/office/drawing/2014/main" xmlns="" id="{9661E04F-3F9D-4530-A953-0CB886CED107}"/>
                </a:ext>
              </a:extLst>
            </p:cNvPr>
            <p:cNvSpPr/>
            <p:nvPr/>
          </p:nvSpPr>
          <p:spPr>
            <a:xfrm>
              <a:off x="711803" y="1947913"/>
              <a:ext cx="1982749" cy="2292646"/>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3175" cap="flat" cmpd="sng" algn="ctr">
              <a:solidFill>
                <a:srgbClr val="AE6836"/>
              </a:solid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0" name="椭圆 9">
              <a:extLst>
                <a:ext uri="{FF2B5EF4-FFF2-40B4-BE49-F238E27FC236}">
                  <a16:creationId xmlns:a16="http://schemas.microsoft.com/office/drawing/2014/main" xmlns="" id="{09436222-8B81-4045-80B4-E779E46D111B}"/>
                </a:ext>
              </a:extLst>
            </p:cNvPr>
            <p:cNvSpPr/>
            <p:nvPr/>
          </p:nvSpPr>
          <p:spPr>
            <a:xfrm>
              <a:off x="1423483" y="1647875"/>
              <a:ext cx="559388" cy="600075"/>
            </a:xfrm>
            <a:prstGeom prst="ellipse">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1" name="文本框 11">
              <a:extLst>
                <a:ext uri="{FF2B5EF4-FFF2-40B4-BE49-F238E27FC236}">
                  <a16:creationId xmlns:a16="http://schemas.microsoft.com/office/drawing/2014/main" xmlns="" id="{C2F5512A-119C-4E61-938A-464F891B59CA}"/>
                </a:ext>
              </a:extLst>
            </p:cNvPr>
            <p:cNvSpPr txBox="1"/>
            <p:nvPr/>
          </p:nvSpPr>
          <p:spPr>
            <a:xfrm>
              <a:off x="920883" y="1570487"/>
              <a:ext cx="1564589" cy="325244"/>
            </a:xfrm>
            <a:prstGeom prst="rect">
              <a:avLst/>
            </a:prstGeom>
            <a:noFill/>
          </p:spPr>
          <p:txBody>
            <a:bodyPr wrap="square" lIns="68580" tIns="34290" rIns="68580" bIns="34290" rtlCol="0">
              <a:spAutoFit/>
            </a:bodyPr>
            <a:lstStyle/>
            <a:p>
              <a:pPr marL="0" marR="0" lvl="0" indent="0" algn="ctr" defTabSz="9128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第一</a:t>
              </a:r>
              <a:endParaRPr kumimoji="0" lang="zh-HK" altLang="en-US" sz="1600" b="1" i="0" u="none" strike="noStrike" kern="0" cap="none" spc="0" normalizeH="0" baseline="0" noProof="0" dirty="0">
                <a:ln>
                  <a:noFill/>
                </a:ln>
                <a:solidFill>
                  <a:schemeClr val="bg1"/>
                </a:solidFill>
                <a:effectLst/>
                <a:uLnTx/>
                <a:uFillTx/>
                <a:latin typeface="+mn-ea"/>
                <a:ea typeface="+mn-ea"/>
              </a:endParaRPr>
            </a:p>
          </p:txBody>
        </p:sp>
        <p:sp>
          <p:nvSpPr>
            <p:cNvPr id="12" name="文本框 64">
              <a:extLst>
                <a:ext uri="{FF2B5EF4-FFF2-40B4-BE49-F238E27FC236}">
                  <a16:creationId xmlns:a16="http://schemas.microsoft.com/office/drawing/2014/main" xmlns="" id="{48AC6FA6-F6D6-4981-96C2-D1DDCC40AB36}"/>
                </a:ext>
              </a:extLst>
            </p:cNvPr>
            <p:cNvSpPr txBox="1"/>
            <p:nvPr/>
          </p:nvSpPr>
          <p:spPr>
            <a:xfrm>
              <a:off x="828968" y="2361647"/>
              <a:ext cx="1748419" cy="1646284"/>
            </a:xfrm>
            <a:prstGeom prst="rect">
              <a:avLst/>
            </a:prstGeom>
            <a:noFill/>
          </p:spPr>
          <p:txBody>
            <a:bodyPr wrap="square" lIns="68580" tIns="34290" rIns="68580" bIns="34290" rtlCol="0">
              <a:spAutoFit/>
            </a:bodyPr>
            <a:lstStyle/>
            <a:p>
              <a:pPr marL="0" marR="0" lvl="0" indent="0" algn="just" defTabSz="912800" eaLnBrk="1" fontAlgn="auto" latinLnBrk="0" hangingPunct="1">
                <a:lnSpc>
                  <a:spcPct val="150000"/>
                </a:lnSpc>
                <a:spcBef>
                  <a:spcPts val="0"/>
                </a:spcBef>
                <a:spcAft>
                  <a:spcPts val="0"/>
                </a:spcAft>
                <a:buClrTx/>
                <a:buSzTx/>
                <a:buFontTx/>
                <a:buNone/>
                <a:tabLst/>
                <a:defRPr/>
              </a:pPr>
              <a:r>
                <a:rPr lang="zh-CN" altLang="en-US" sz="2400" dirty="0">
                  <a:solidFill>
                    <a:prstClr val="black"/>
                  </a:solidFill>
                </a:rPr>
                <a:t>克服了旧唯物主义的根本缺陷，为辩证唯物主义奠定了科学的理论基础</a:t>
              </a:r>
              <a:endParaRPr kumimoji="0" lang="zh-HK" altLang="en-US" sz="1800" i="0" u="none" strike="noStrike" kern="0" cap="none" spc="0" normalizeH="0" baseline="0" noProof="0" dirty="0">
                <a:ln>
                  <a:noFill/>
                </a:ln>
                <a:solidFill>
                  <a:srgbClr val="DF0024"/>
                </a:solidFill>
                <a:effectLst/>
                <a:uLnTx/>
                <a:uFillTx/>
                <a:latin typeface="+mn-ea"/>
                <a:ea typeface="+mn-ea"/>
              </a:endParaRPr>
            </a:p>
          </p:txBody>
        </p:sp>
      </p:grpSp>
      <p:grpSp>
        <p:nvGrpSpPr>
          <p:cNvPr id="4" name="组合 3">
            <a:extLst>
              <a:ext uri="{FF2B5EF4-FFF2-40B4-BE49-F238E27FC236}">
                <a16:creationId xmlns:a16="http://schemas.microsoft.com/office/drawing/2014/main" xmlns="" id="{EEA35D92-4470-4184-8DC2-6F6B870C9640}"/>
              </a:ext>
            </a:extLst>
          </p:cNvPr>
          <p:cNvGrpSpPr/>
          <p:nvPr/>
        </p:nvGrpSpPr>
        <p:grpSpPr>
          <a:xfrm>
            <a:off x="4500489" y="2279091"/>
            <a:ext cx="6694380" cy="3880126"/>
            <a:chOff x="5192820" y="2279091"/>
            <a:chExt cx="6694380" cy="3880126"/>
          </a:xfrm>
        </p:grpSpPr>
        <p:sp>
          <p:nvSpPr>
            <p:cNvPr id="22" name="矩形 8">
              <a:extLst>
                <a:ext uri="{FF2B5EF4-FFF2-40B4-BE49-F238E27FC236}">
                  <a16:creationId xmlns:a16="http://schemas.microsoft.com/office/drawing/2014/main" xmlns="" id="{D5B60325-01E6-410A-918B-2E044D80C7A7}"/>
                </a:ext>
              </a:extLst>
            </p:cNvPr>
            <p:cNvSpPr>
              <a:spLocks noChangeArrowheads="1"/>
            </p:cNvSpPr>
            <p:nvPr/>
          </p:nvSpPr>
          <p:spPr bwMode="auto">
            <a:xfrm>
              <a:off x="5199170" y="2279091"/>
              <a:ext cx="6688030" cy="3880126"/>
            </a:xfrm>
            <a:prstGeom prst="rect">
              <a:avLst/>
            </a:prstGeom>
            <a:solidFill>
              <a:srgbClr val="F5E8DF"/>
            </a:solidFill>
            <a:ln>
              <a:noFill/>
            </a:ln>
          </p:spPr>
          <p:txBody>
            <a:bodyPr anchor="ctr"/>
            <a:lstStyle/>
            <a:p>
              <a:pPr algn="ctr" defTabSz="912800"/>
              <a:endParaRPr lang="zh-CN" altLang="zh-CN" dirty="0">
                <a:solidFill>
                  <a:srgbClr val="FFFFFF"/>
                </a:solidFill>
                <a:latin typeface="宋体" pitchFamily="2" charset="-122"/>
                <a:sym typeface="宋体" pitchFamily="2" charset="-122"/>
              </a:endParaRPr>
            </a:p>
          </p:txBody>
        </p:sp>
        <p:sp>
          <p:nvSpPr>
            <p:cNvPr id="23" name="矩形 9">
              <a:extLst>
                <a:ext uri="{FF2B5EF4-FFF2-40B4-BE49-F238E27FC236}">
                  <a16:creationId xmlns:a16="http://schemas.microsoft.com/office/drawing/2014/main" xmlns="" id="{42E51AB6-6E1D-4CAF-BDDD-38C1E672BE12}"/>
                </a:ext>
              </a:extLst>
            </p:cNvPr>
            <p:cNvSpPr>
              <a:spLocks noChangeArrowheads="1"/>
            </p:cNvSpPr>
            <p:nvPr/>
          </p:nvSpPr>
          <p:spPr bwMode="auto">
            <a:xfrm>
              <a:off x="5192820" y="2415995"/>
              <a:ext cx="215900" cy="576262"/>
            </a:xfrm>
            <a:prstGeom prst="rect">
              <a:avLst/>
            </a:prstGeom>
            <a:solidFill>
              <a:srgbClr val="AE6836"/>
            </a:solidFill>
            <a:ln>
              <a:noFill/>
            </a:ln>
          </p:spPr>
          <p:txBody>
            <a:bodyPr anchor="ctr"/>
            <a:lstStyle/>
            <a:p>
              <a:pPr algn="ctr" defTabSz="912800"/>
              <a:endParaRPr lang="zh-CN" altLang="zh-CN">
                <a:solidFill>
                  <a:srgbClr val="FFFFFF"/>
                </a:solidFill>
                <a:latin typeface="宋体" pitchFamily="2" charset="-122"/>
                <a:sym typeface="宋体" pitchFamily="2" charset="-122"/>
              </a:endParaRPr>
            </a:p>
          </p:txBody>
        </p:sp>
        <p:sp>
          <p:nvSpPr>
            <p:cNvPr id="3" name="矩形 2">
              <a:extLst>
                <a:ext uri="{FF2B5EF4-FFF2-40B4-BE49-F238E27FC236}">
                  <a16:creationId xmlns:a16="http://schemas.microsoft.com/office/drawing/2014/main" xmlns="" id="{96CC2F1F-57A6-4244-AF25-DC71B76075D9}"/>
                </a:ext>
              </a:extLst>
            </p:cNvPr>
            <p:cNvSpPr/>
            <p:nvPr/>
          </p:nvSpPr>
          <p:spPr>
            <a:xfrm>
              <a:off x="5569824" y="2473293"/>
              <a:ext cx="1889067" cy="461665"/>
            </a:xfrm>
            <a:prstGeom prst="rect">
              <a:avLst/>
            </a:prstGeom>
          </p:spPr>
          <p:txBody>
            <a:bodyPr wrap="square">
              <a:spAutoFit/>
            </a:bodyPr>
            <a:lstStyle/>
            <a:p>
              <a:r>
                <a:rPr lang="zh-CN" altLang="en-US" sz="2400" b="1" dirty="0">
                  <a:solidFill>
                    <a:srgbClr val="AE6836"/>
                  </a:solidFill>
                </a:rPr>
                <a:t>科学实践观</a:t>
              </a:r>
              <a:endParaRPr lang="zh-CN" altLang="en-US" b="1" dirty="0">
                <a:solidFill>
                  <a:srgbClr val="AE6836"/>
                </a:solidFill>
              </a:endParaRPr>
            </a:p>
          </p:txBody>
        </p:sp>
        <p:sp>
          <p:nvSpPr>
            <p:cNvPr id="6" name="矩形 5">
              <a:extLst>
                <a:ext uri="{FF2B5EF4-FFF2-40B4-BE49-F238E27FC236}">
                  <a16:creationId xmlns:a16="http://schemas.microsoft.com/office/drawing/2014/main" xmlns="" id="{98878967-D508-4054-881F-31AA0C39E05C}"/>
                </a:ext>
              </a:extLst>
            </p:cNvPr>
            <p:cNvSpPr/>
            <p:nvPr/>
          </p:nvSpPr>
          <p:spPr>
            <a:xfrm>
              <a:off x="5420421" y="3221112"/>
              <a:ext cx="6188139" cy="2796407"/>
            </a:xfrm>
            <a:prstGeom prst="rect">
              <a:avLst/>
            </a:prstGeom>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从实践出发理解现实世界及其与人的关系</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在实践基础上把唯物论和辩证法有机统一起来</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为形成现代崭新形态的唯物主义即辩证唯物主义理论奠定了坚实基础</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215058375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5" name="矩形: 圆角 4">
            <a:extLst>
              <a:ext uri="{FF2B5EF4-FFF2-40B4-BE49-F238E27FC236}">
                <a16:creationId xmlns:a16="http://schemas.microsoft.com/office/drawing/2014/main" xmlns="" id="{7B54719D-B4F5-40CE-8F50-906AFBCE21C7}"/>
              </a:ext>
            </a:extLst>
          </p:cNvPr>
          <p:cNvSpPr/>
          <p:nvPr/>
        </p:nvSpPr>
        <p:spPr>
          <a:xfrm>
            <a:off x="3753394" y="1064542"/>
            <a:ext cx="468521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（二）科学实践观的意义</a:t>
            </a:r>
          </a:p>
        </p:txBody>
      </p:sp>
      <p:grpSp>
        <p:nvGrpSpPr>
          <p:cNvPr id="7" name="组合 6">
            <a:extLst>
              <a:ext uri="{FF2B5EF4-FFF2-40B4-BE49-F238E27FC236}">
                <a16:creationId xmlns:a16="http://schemas.microsoft.com/office/drawing/2014/main" xmlns="" id="{1631C674-81FB-4D5D-A8F7-77B11670A6A7}"/>
              </a:ext>
            </a:extLst>
          </p:cNvPr>
          <p:cNvGrpSpPr/>
          <p:nvPr/>
        </p:nvGrpSpPr>
        <p:grpSpPr>
          <a:xfrm>
            <a:off x="583440" y="2316035"/>
            <a:ext cx="2995871" cy="3843182"/>
            <a:chOff x="711803" y="1390531"/>
            <a:chExt cx="1982749" cy="2850028"/>
          </a:xfrm>
        </p:grpSpPr>
        <p:sp>
          <p:nvSpPr>
            <p:cNvPr id="8" name="圆角矩形 2">
              <a:extLst>
                <a:ext uri="{FF2B5EF4-FFF2-40B4-BE49-F238E27FC236}">
                  <a16:creationId xmlns:a16="http://schemas.microsoft.com/office/drawing/2014/main" xmlns="" id="{3361829F-F5F4-4987-9A46-08E2C23AB15A}"/>
                </a:ext>
              </a:extLst>
            </p:cNvPr>
            <p:cNvSpPr/>
            <p:nvPr/>
          </p:nvSpPr>
          <p:spPr>
            <a:xfrm>
              <a:off x="887050" y="1390531"/>
              <a:ext cx="1632254" cy="1502651"/>
            </a:xfrm>
            <a:prstGeom prst="roundRect">
              <a:avLst>
                <a:gd name="adj" fmla="val 9350"/>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9" name="任意多边形 3">
              <a:extLst>
                <a:ext uri="{FF2B5EF4-FFF2-40B4-BE49-F238E27FC236}">
                  <a16:creationId xmlns:a16="http://schemas.microsoft.com/office/drawing/2014/main" xmlns="" id="{CFA999C7-DDBA-4CAF-B354-5EF89AF3AED8}"/>
                </a:ext>
              </a:extLst>
            </p:cNvPr>
            <p:cNvSpPr/>
            <p:nvPr/>
          </p:nvSpPr>
          <p:spPr>
            <a:xfrm>
              <a:off x="711803" y="1947913"/>
              <a:ext cx="1982749" cy="2292646"/>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3175" cap="flat" cmpd="sng" algn="ctr">
              <a:solidFill>
                <a:srgbClr val="AE6836"/>
              </a:solid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0" name="椭圆 9">
              <a:extLst>
                <a:ext uri="{FF2B5EF4-FFF2-40B4-BE49-F238E27FC236}">
                  <a16:creationId xmlns:a16="http://schemas.microsoft.com/office/drawing/2014/main" xmlns="" id="{C7E52EBC-A44C-425E-8DD8-2F2978E63408}"/>
                </a:ext>
              </a:extLst>
            </p:cNvPr>
            <p:cNvSpPr/>
            <p:nvPr/>
          </p:nvSpPr>
          <p:spPr>
            <a:xfrm>
              <a:off x="1423483" y="1647875"/>
              <a:ext cx="559388" cy="600075"/>
            </a:xfrm>
            <a:prstGeom prst="ellipse">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1" name="文本框 11">
              <a:extLst>
                <a:ext uri="{FF2B5EF4-FFF2-40B4-BE49-F238E27FC236}">
                  <a16:creationId xmlns:a16="http://schemas.microsoft.com/office/drawing/2014/main" xmlns="" id="{2A8505A1-92B9-4941-9D94-CB041E721A32}"/>
                </a:ext>
              </a:extLst>
            </p:cNvPr>
            <p:cNvSpPr txBox="1"/>
            <p:nvPr/>
          </p:nvSpPr>
          <p:spPr>
            <a:xfrm>
              <a:off x="920883" y="1570487"/>
              <a:ext cx="1564589" cy="325244"/>
            </a:xfrm>
            <a:prstGeom prst="rect">
              <a:avLst/>
            </a:prstGeom>
            <a:noFill/>
          </p:spPr>
          <p:txBody>
            <a:bodyPr wrap="square" lIns="68580" tIns="34290" rIns="68580" bIns="34290" rtlCol="0">
              <a:spAutoFit/>
            </a:bodyPr>
            <a:lstStyle/>
            <a:p>
              <a:pPr marL="0" marR="0" lvl="0" indent="0" algn="ctr" defTabSz="9128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第二</a:t>
              </a:r>
              <a:endParaRPr kumimoji="0" lang="zh-HK" altLang="en-US" sz="1600" b="1" i="0" u="none" strike="noStrike" kern="0" cap="none" spc="0" normalizeH="0" baseline="0" noProof="0" dirty="0">
                <a:ln>
                  <a:noFill/>
                </a:ln>
                <a:solidFill>
                  <a:schemeClr val="bg1"/>
                </a:solidFill>
                <a:effectLst/>
                <a:uLnTx/>
                <a:uFillTx/>
                <a:latin typeface="+mn-ea"/>
                <a:ea typeface="+mn-ea"/>
              </a:endParaRPr>
            </a:p>
          </p:txBody>
        </p:sp>
        <p:sp>
          <p:nvSpPr>
            <p:cNvPr id="12" name="文本框 64">
              <a:extLst>
                <a:ext uri="{FF2B5EF4-FFF2-40B4-BE49-F238E27FC236}">
                  <a16:creationId xmlns:a16="http://schemas.microsoft.com/office/drawing/2014/main" xmlns="" id="{E00B74A7-8D70-4047-804F-293F959AF07E}"/>
                </a:ext>
              </a:extLst>
            </p:cNvPr>
            <p:cNvSpPr txBox="1"/>
            <p:nvPr/>
          </p:nvSpPr>
          <p:spPr>
            <a:xfrm>
              <a:off x="828968" y="2361647"/>
              <a:ext cx="1748419" cy="1646284"/>
            </a:xfrm>
            <a:prstGeom prst="rect">
              <a:avLst/>
            </a:prstGeom>
            <a:noFill/>
          </p:spPr>
          <p:txBody>
            <a:bodyPr wrap="square" lIns="68580" tIns="34290" rIns="68580" bIns="34290" rtlCol="0">
              <a:spAutoFit/>
            </a:bodyPr>
            <a:lstStyle/>
            <a:p>
              <a:pPr marL="0" marR="0" lvl="0" indent="0" algn="just" defTabSz="912800" eaLnBrk="1" fontAlgn="auto" latinLnBrk="0" hangingPunct="1">
                <a:lnSpc>
                  <a:spcPct val="150000"/>
                </a:lnSpc>
                <a:spcBef>
                  <a:spcPts val="0"/>
                </a:spcBef>
                <a:spcAft>
                  <a:spcPts val="0"/>
                </a:spcAft>
                <a:buClrTx/>
                <a:buSzTx/>
                <a:buFontTx/>
                <a:buNone/>
                <a:tabLst/>
                <a:defRPr/>
              </a:pPr>
              <a:r>
                <a:rPr lang="zh-CN" altLang="en-US" sz="2400" dirty="0">
                  <a:solidFill>
                    <a:prstClr val="black"/>
                  </a:solidFill>
                </a:rPr>
                <a:t>建立了科学的、能动的、革命的反映论，实现了人类认识史上的变革</a:t>
              </a:r>
              <a:endParaRPr kumimoji="0" lang="zh-HK" altLang="en-US" sz="1800" i="0" u="none" strike="noStrike" kern="0" cap="none" spc="0" normalizeH="0" baseline="0" noProof="0" dirty="0">
                <a:ln>
                  <a:noFill/>
                </a:ln>
                <a:solidFill>
                  <a:srgbClr val="DF0024"/>
                </a:solidFill>
                <a:effectLst/>
                <a:uLnTx/>
                <a:uFillTx/>
                <a:latin typeface="+mn-ea"/>
                <a:ea typeface="+mn-ea"/>
              </a:endParaRPr>
            </a:p>
          </p:txBody>
        </p:sp>
      </p:grpSp>
      <p:grpSp>
        <p:nvGrpSpPr>
          <p:cNvPr id="18" name="组合 17">
            <a:extLst>
              <a:ext uri="{FF2B5EF4-FFF2-40B4-BE49-F238E27FC236}">
                <a16:creationId xmlns:a16="http://schemas.microsoft.com/office/drawing/2014/main" xmlns="" id="{6FE03E99-DBA5-4AA7-93A6-18D7FC9EF3D8}"/>
              </a:ext>
            </a:extLst>
          </p:cNvPr>
          <p:cNvGrpSpPr/>
          <p:nvPr/>
        </p:nvGrpSpPr>
        <p:grpSpPr>
          <a:xfrm>
            <a:off x="4941529" y="2049814"/>
            <a:ext cx="6667031" cy="1946365"/>
            <a:chOff x="5259355" y="2168434"/>
            <a:chExt cx="6667031" cy="1946365"/>
          </a:xfrm>
        </p:grpSpPr>
        <p:grpSp>
          <p:nvGrpSpPr>
            <p:cNvPr id="13" name="组合 12">
              <a:extLst>
                <a:ext uri="{FF2B5EF4-FFF2-40B4-BE49-F238E27FC236}">
                  <a16:creationId xmlns:a16="http://schemas.microsoft.com/office/drawing/2014/main" xmlns="" id="{83274520-3FD8-4576-9C2E-AEC949018CF4}"/>
                </a:ext>
              </a:extLst>
            </p:cNvPr>
            <p:cNvGrpSpPr/>
            <p:nvPr/>
          </p:nvGrpSpPr>
          <p:grpSpPr>
            <a:xfrm>
              <a:off x="5259355" y="2168434"/>
              <a:ext cx="6667031" cy="1946365"/>
              <a:chOff x="762099" y="971607"/>
              <a:chExt cx="6667031" cy="1410494"/>
            </a:xfrm>
          </p:grpSpPr>
          <p:sp>
            <p:nvSpPr>
              <p:cNvPr id="15" name="Line 6">
                <a:extLst>
                  <a:ext uri="{FF2B5EF4-FFF2-40B4-BE49-F238E27FC236}">
                    <a16:creationId xmlns:a16="http://schemas.microsoft.com/office/drawing/2014/main" xmlns="" id="{C0B30EB9-0342-46B2-9D4D-B9C3D5F37575}"/>
                  </a:ext>
                </a:extLst>
              </p:cNvPr>
              <p:cNvSpPr>
                <a:spLocks noChangeShapeType="1"/>
              </p:cNvSpPr>
              <p:nvPr/>
            </p:nvSpPr>
            <p:spPr bwMode="auto">
              <a:xfrm flipV="1">
                <a:off x="762100" y="971607"/>
                <a:ext cx="0" cy="1410494"/>
              </a:xfrm>
              <a:prstGeom prst="line">
                <a:avLst/>
              </a:prstGeom>
              <a:noFill/>
              <a:ln w="19050" cmpd="sng">
                <a:solidFill>
                  <a:srgbClr val="AE683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latin typeface="等线"/>
                  <a:ea typeface="微软雅黑"/>
                </a:endParaRPr>
              </a:p>
            </p:txBody>
          </p:sp>
          <p:sp>
            <p:nvSpPr>
              <p:cNvPr id="16" name="Rectangle 5">
                <a:extLst>
                  <a:ext uri="{FF2B5EF4-FFF2-40B4-BE49-F238E27FC236}">
                    <a16:creationId xmlns:a16="http://schemas.microsoft.com/office/drawing/2014/main" xmlns="" id="{42646A00-7C9A-4F77-854D-D252AF72F493}"/>
                  </a:ext>
                </a:extLst>
              </p:cNvPr>
              <p:cNvSpPr>
                <a:spLocks noChangeArrowheads="1"/>
              </p:cNvSpPr>
              <p:nvPr/>
            </p:nvSpPr>
            <p:spPr bwMode="auto">
              <a:xfrm>
                <a:off x="762099" y="1143694"/>
                <a:ext cx="6667031" cy="1066320"/>
              </a:xfrm>
              <a:prstGeom prst="rect">
                <a:avLst/>
              </a:prstGeom>
              <a:gradFill rotWithShape="1">
                <a:gsLst>
                  <a:gs pos="0">
                    <a:srgbClr val="AE6836">
                      <a:alpha val="40000"/>
                    </a:srgbClr>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等线"/>
                  <a:ea typeface="微软雅黑"/>
                </a:endParaRPr>
              </a:p>
            </p:txBody>
          </p:sp>
        </p:grpSp>
        <p:sp>
          <p:nvSpPr>
            <p:cNvPr id="17" name="矩形 16">
              <a:extLst>
                <a:ext uri="{FF2B5EF4-FFF2-40B4-BE49-F238E27FC236}">
                  <a16:creationId xmlns:a16="http://schemas.microsoft.com/office/drawing/2014/main" xmlns="" id="{CE5A198A-C642-4E63-A9D2-1FC8DFF7DE1B}"/>
                </a:ext>
              </a:extLst>
            </p:cNvPr>
            <p:cNvSpPr/>
            <p:nvPr/>
          </p:nvSpPr>
          <p:spPr>
            <a:xfrm>
              <a:off x="5307252" y="2509536"/>
              <a:ext cx="6475445" cy="1134413"/>
            </a:xfrm>
            <a:prstGeom prst="rect">
              <a:avLst/>
            </a:prstGeom>
          </p:spPr>
          <p:txBody>
            <a:bodyPr wrap="square">
              <a:spAutoFit/>
            </a:bodyPr>
            <a:lstStyle/>
            <a:p>
              <a:pPr lvl="0" algn="just">
                <a:lnSpc>
                  <a:spcPct val="150000"/>
                </a:lnSpc>
                <a:defRPr/>
              </a:pPr>
              <a:r>
                <a:rPr lang="zh-CN" altLang="en-US" sz="2400" b="1" dirty="0">
                  <a:solidFill>
                    <a:prstClr val="black"/>
                  </a:solidFill>
                </a:rPr>
                <a:t>认识的辩证运动</a:t>
              </a:r>
              <a:r>
                <a:rPr lang="zh-CN" altLang="en-US" sz="2400" dirty="0">
                  <a:solidFill>
                    <a:prstClr val="black"/>
                  </a:solidFill>
                </a:rPr>
                <a:t>是实践和认识对立统一关系的具体的、历史的展开</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xmlns="" id="{47C01974-AFAD-447D-91B2-15E20FB92C55}"/>
              </a:ext>
            </a:extLst>
          </p:cNvPr>
          <p:cNvGrpSpPr/>
          <p:nvPr/>
        </p:nvGrpSpPr>
        <p:grpSpPr>
          <a:xfrm>
            <a:off x="4941529" y="4293974"/>
            <a:ext cx="6667031" cy="2265378"/>
            <a:chOff x="5259355" y="2168432"/>
            <a:chExt cx="6667031" cy="2265378"/>
          </a:xfrm>
        </p:grpSpPr>
        <p:grpSp>
          <p:nvGrpSpPr>
            <p:cNvPr id="20" name="组合 19">
              <a:extLst>
                <a:ext uri="{FF2B5EF4-FFF2-40B4-BE49-F238E27FC236}">
                  <a16:creationId xmlns:a16="http://schemas.microsoft.com/office/drawing/2014/main" xmlns="" id="{2D982A9D-BC40-49D2-92D0-2E2C991A7F10}"/>
                </a:ext>
              </a:extLst>
            </p:cNvPr>
            <p:cNvGrpSpPr/>
            <p:nvPr/>
          </p:nvGrpSpPr>
          <p:grpSpPr>
            <a:xfrm>
              <a:off x="5259355" y="2168432"/>
              <a:ext cx="6667031" cy="2265378"/>
              <a:chOff x="762099" y="971606"/>
              <a:chExt cx="6667031" cy="1641677"/>
            </a:xfrm>
          </p:grpSpPr>
          <p:sp>
            <p:nvSpPr>
              <p:cNvPr id="23" name="Line 6">
                <a:extLst>
                  <a:ext uri="{FF2B5EF4-FFF2-40B4-BE49-F238E27FC236}">
                    <a16:creationId xmlns:a16="http://schemas.microsoft.com/office/drawing/2014/main" xmlns="" id="{2EEB21E7-FABC-4BDF-AF4A-79AA29A85EE9}"/>
                  </a:ext>
                </a:extLst>
              </p:cNvPr>
              <p:cNvSpPr>
                <a:spLocks noChangeShapeType="1"/>
              </p:cNvSpPr>
              <p:nvPr/>
            </p:nvSpPr>
            <p:spPr bwMode="auto">
              <a:xfrm flipV="1">
                <a:off x="762100" y="971606"/>
                <a:ext cx="0" cy="1641677"/>
              </a:xfrm>
              <a:prstGeom prst="line">
                <a:avLst/>
              </a:prstGeom>
              <a:noFill/>
              <a:ln w="19050" cmpd="sng">
                <a:solidFill>
                  <a:srgbClr val="AE6836"/>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latin typeface="等线"/>
                  <a:ea typeface="微软雅黑"/>
                </a:endParaRPr>
              </a:p>
            </p:txBody>
          </p:sp>
          <p:sp>
            <p:nvSpPr>
              <p:cNvPr id="24" name="Rectangle 5">
                <a:extLst>
                  <a:ext uri="{FF2B5EF4-FFF2-40B4-BE49-F238E27FC236}">
                    <a16:creationId xmlns:a16="http://schemas.microsoft.com/office/drawing/2014/main" xmlns="" id="{11D59F13-5084-46CA-AB0E-3D4A35D8EC97}"/>
                  </a:ext>
                </a:extLst>
              </p:cNvPr>
              <p:cNvSpPr>
                <a:spLocks noChangeArrowheads="1"/>
              </p:cNvSpPr>
              <p:nvPr/>
            </p:nvSpPr>
            <p:spPr bwMode="auto">
              <a:xfrm>
                <a:off x="762099" y="1143695"/>
                <a:ext cx="6667031" cy="1241092"/>
              </a:xfrm>
              <a:prstGeom prst="rect">
                <a:avLst/>
              </a:prstGeom>
              <a:gradFill rotWithShape="1">
                <a:gsLst>
                  <a:gs pos="0">
                    <a:srgbClr val="AE6836">
                      <a:alpha val="40000"/>
                    </a:srgbClr>
                  </a:gs>
                  <a:gs pos="100000">
                    <a:srgbClr val="FFFFFF"/>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等线"/>
                  <a:ea typeface="微软雅黑"/>
                </a:endParaRPr>
              </a:p>
            </p:txBody>
          </p:sp>
        </p:grpSp>
        <p:sp>
          <p:nvSpPr>
            <p:cNvPr id="22" name="矩形 21">
              <a:extLst>
                <a:ext uri="{FF2B5EF4-FFF2-40B4-BE49-F238E27FC236}">
                  <a16:creationId xmlns:a16="http://schemas.microsoft.com/office/drawing/2014/main" xmlns="" id="{AC325605-D583-4FC8-B064-AE96ED2BBEE8}"/>
                </a:ext>
              </a:extLst>
            </p:cNvPr>
            <p:cNvSpPr/>
            <p:nvPr/>
          </p:nvSpPr>
          <p:spPr>
            <a:xfrm>
              <a:off x="5307252" y="2397516"/>
              <a:ext cx="6619132" cy="1688411"/>
            </a:xfrm>
            <a:prstGeom prst="rect">
              <a:avLst/>
            </a:prstGeom>
          </p:spPr>
          <p:txBody>
            <a:bodyPr wrap="square">
              <a:spAutoFit/>
            </a:bodyPr>
            <a:lstStyle/>
            <a:p>
              <a:pPr lvl="0" algn="just">
                <a:lnSpc>
                  <a:spcPct val="150000"/>
                </a:lnSpc>
                <a:defRPr/>
              </a:pPr>
              <a:r>
                <a:rPr lang="zh-CN" altLang="en-US" sz="2400" b="1" dirty="0">
                  <a:solidFill>
                    <a:prstClr val="black"/>
                  </a:solidFill>
                </a:rPr>
                <a:t>实践</a:t>
              </a:r>
              <a:r>
                <a:rPr lang="zh-CN" altLang="en-US" sz="2400" dirty="0">
                  <a:solidFill>
                    <a:prstClr val="black"/>
                  </a:solidFill>
                </a:rPr>
                <a:t>是人的认识产生和发展的基础、动力、目的</a:t>
              </a:r>
              <a:endParaRPr lang="en-US" altLang="zh-CN" sz="2400" dirty="0">
                <a:solidFill>
                  <a:prstClr val="black"/>
                </a:solidFill>
              </a:endParaRPr>
            </a:p>
            <a:p>
              <a:pPr lvl="0" algn="just">
                <a:lnSpc>
                  <a:spcPct val="150000"/>
                </a:lnSpc>
                <a:defRPr/>
              </a:pPr>
              <a:r>
                <a:rPr lang="zh-CN" altLang="en-US" sz="2400" dirty="0">
                  <a:solidFill>
                    <a:prstClr val="black"/>
                  </a:solidFill>
                </a:rPr>
                <a:t>是真理与价值统一的基础</a:t>
              </a:r>
              <a:endParaRPr lang="en-US" altLang="zh-CN" sz="2400" dirty="0">
                <a:solidFill>
                  <a:prstClr val="black"/>
                </a:solidFill>
              </a:endParaRPr>
            </a:p>
            <a:p>
              <a:pPr lvl="0" algn="just">
                <a:lnSpc>
                  <a:spcPct val="150000"/>
                </a:lnSpc>
                <a:defRPr/>
              </a:pPr>
              <a:r>
                <a:rPr lang="zh-CN" altLang="en-US" sz="2400" dirty="0">
                  <a:solidFill>
                    <a:prstClr val="black"/>
                  </a:solidFill>
                </a:rPr>
                <a:t>更是检验认识真理性的唯一标准</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13720415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5" name="矩形: 圆角 4">
            <a:extLst>
              <a:ext uri="{FF2B5EF4-FFF2-40B4-BE49-F238E27FC236}">
                <a16:creationId xmlns:a16="http://schemas.microsoft.com/office/drawing/2014/main" xmlns="" id="{0B0B3D5E-CBBB-4068-8863-769242EE712D}"/>
              </a:ext>
            </a:extLst>
          </p:cNvPr>
          <p:cNvSpPr/>
          <p:nvPr/>
        </p:nvSpPr>
        <p:spPr>
          <a:xfrm>
            <a:off x="3753394" y="1064542"/>
            <a:ext cx="468521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（二）科学实践观的意义</a:t>
            </a:r>
          </a:p>
        </p:txBody>
      </p:sp>
      <p:grpSp>
        <p:nvGrpSpPr>
          <p:cNvPr id="7" name="组合 6">
            <a:extLst>
              <a:ext uri="{FF2B5EF4-FFF2-40B4-BE49-F238E27FC236}">
                <a16:creationId xmlns:a16="http://schemas.microsoft.com/office/drawing/2014/main" xmlns="" id="{F4DC0B21-D1D5-4846-A54B-B3E022203B8B}"/>
              </a:ext>
            </a:extLst>
          </p:cNvPr>
          <p:cNvGrpSpPr/>
          <p:nvPr/>
        </p:nvGrpSpPr>
        <p:grpSpPr>
          <a:xfrm>
            <a:off x="409302" y="2114878"/>
            <a:ext cx="2995871" cy="4241518"/>
            <a:chOff x="711803" y="1390531"/>
            <a:chExt cx="1982749" cy="3145426"/>
          </a:xfrm>
        </p:grpSpPr>
        <p:sp>
          <p:nvSpPr>
            <p:cNvPr id="8" name="圆角矩形 2">
              <a:extLst>
                <a:ext uri="{FF2B5EF4-FFF2-40B4-BE49-F238E27FC236}">
                  <a16:creationId xmlns:a16="http://schemas.microsoft.com/office/drawing/2014/main" xmlns="" id="{FFD6D0E1-E861-450C-BD4B-A6F6B4FEE388}"/>
                </a:ext>
              </a:extLst>
            </p:cNvPr>
            <p:cNvSpPr/>
            <p:nvPr/>
          </p:nvSpPr>
          <p:spPr>
            <a:xfrm>
              <a:off x="887050" y="1390531"/>
              <a:ext cx="1632254" cy="1502651"/>
            </a:xfrm>
            <a:prstGeom prst="roundRect">
              <a:avLst>
                <a:gd name="adj" fmla="val 9350"/>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9" name="任意多边形 3">
              <a:extLst>
                <a:ext uri="{FF2B5EF4-FFF2-40B4-BE49-F238E27FC236}">
                  <a16:creationId xmlns:a16="http://schemas.microsoft.com/office/drawing/2014/main" xmlns="" id="{C5F9410C-02B1-4919-8EB3-E298A9B44CC0}"/>
                </a:ext>
              </a:extLst>
            </p:cNvPr>
            <p:cNvSpPr/>
            <p:nvPr/>
          </p:nvSpPr>
          <p:spPr>
            <a:xfrm>
              <a:off x="711803" y="1947912"/>
              <a:ext cx="1982749" cy="2588045"/>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3175" cap="flat" cmpd="sng" algn="ctr">
              <a:solidFill>
                <a:srgbClr val="AE6836"/>
              </a:solid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0" name="椭圆 9">
              <a:extLst>
                <a:ext uri="{FF2B5EF4-FFF2-40B4-BE49-F238E27FC236}">
                  <a16:creationId xmlns:a16="http://schemas.microsoft.com/office/drawing/2014/main" xmlns="" id="{EE0EAD9D-3713-4C2C-90C6-42C4B0BE5906}"/>
                </a:ext>
              </a:extLst>
            </p:cNvPr>
            <p:cNvSpPr/>
            <p:nvPr/>
          </p:nvSpPr>
          <p:spPr>
            <a:xfrm>
              <a:off x="1423483" y="1647875"/>
              <a:ext cx="559388" cy="600075"/>
            </a:xfrm>
            <a:prstGeom prst="ellipse">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1" name="文本框 11">
              <a:extLst>
                <a:ext uri="{FF2B5EF4-FFF2-40B4-BE49-F238E27FC236}">
                  <a16:creationId xmlns:a16="http://schemas.microsoft.com/office/drawing/2014/main" xmlns="" id="{EE15B016-3CF5-4431-865F-FC588185FD81}"/>
                </a:ext>
              </a:extLst>
            </p:cNvPr>
            <p:cNvSpPr txBox="1"/>
            <p:nvPr/>
          </p:nvSpPr>
          <p:spPr>
            <a:xfrm>
              <a:off x="920883" y="1570487"/>
              <a:ext cx="1564589" cy="325244"/>
            </a:xfrm>
            <a:prstGeom prst="rect">
              <a:avLst/>
            </a:prstGeom>
            <a:noFill/>
          </p:spPr>
          <p:txBody>
            <a:bodyPr wrap="square" lIns="68580" tIns="34290" rIns="68580" bIns="34290" rtlCol="0">
              <a:spAutoFit/>
            </a:bodyPr>
            <a:lstStyle/>
            <a:p>
              <a:pPr marL="0" marR="0" lvl="0" indent="0" algn="ctr" defTabSz="9128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第三</a:t>
              </a:r>
              <a:endParaRPr kumimoji="0" lang="zh-HK" altLang="en-US" sz="1600" b="1" i="0" u="none" strike="noStrike" kern="0" cap="none" spc="0" normalizeH="0" baseline="0" noProof="0" dirty="0">
                <a:ln>
                  <a:noFill/>
                </a:ln>
                <a:solidFill>
                  <a:schemeClr val="bg1"/>
                </a:solidFill>
                <a:effectLst/>
                <a:uLnTx/>
                <a:uFillTx/>
                <a:latin typeface="+mn-ea"/>
                <a:ea typeface="+mn-ea"/>
              </a:endParaRPr>
            </a:p>
          </p:txBody>
        </p:sp>
        <p:sp>
          <p:nvSpPr>
            <p:cNvPr id="12" name="文本框 64">
              <a:extLst>
                <a:ext uri="{FF2B5EF4-FFF2-40B4-BE49-F238E27FC236}">
                  <a16:creationId xmlns:a16="http://schemas.microsoft.com/office/drawing/2014/main" xmlns="" id="{1C575A7D-EC9B-465D-9DCB-C30AA6AC6EAB}"/>
                </a:ext>
              </a:extLst>
            </p:cNvPr>
            <p:cNvSpPr txBox="1"/>
            <p:nvPr/>
          </p:nvSpPr>
          <p:spPr>
            <a:xfrm>
              <a:off x="828968" y="2361647"/>
              <a:ext cx="1748419" cy="2057118"/>
            </a:xfrm>
            <a:prstGeom prst="rect">
              <a:avLst/>
            </a:prstGeom>
            <a:noFill/>
          </p:spPr>
          <p:txBody>
            <a:bodyPr wrap="square" lIns="68580" tIns="34290" rIns="68580" bIns="34290" rtlCol="0">
              <a:spAutoFit/>
            </a:bodyPr>
            <a:lstStyle/>
            <a:p>
              <a:pPr marL="0" marR="0" lvl="0" indent="0" algn="just" defTabSz="912800" eaLnBrk="1" fontAlgn="auto" latinLnBrk="0" hangingPunct="1">
                <a:lnSpc>
                  <a:spcPct val="150000"/>
                </a:lnSpc>
                <a:spcBef>
                  <a:spcPts val="0"/>
                </a:spcBef>
                <a:spcAft>
                  <a:spcPts val="0"/>
                </a:spcAft>
                <a:buClrTx/>
                <a:buSzTx/>
                <a:buFontTx/>
                <a:buNone/>
                <a:tabLst/>
                <a:defRPr/>
              </a:pPr>
              <a:r>
                <a:rPr lang="zh-CN" altLang="en-US" sz="2400" dirty="0">
                  <a:solidFill>
                    <a:prstClr val="black"/>
                  </a:solidFill>
                </a:rPr>
                <a:t>在人类思想史上第一次揭示了社会生活的实践本质，为创建科学的历史观奠定了理论基础</a:t>
              </a:r>
              <a:endParaRPr kumimoji="0" lang="zh-HK" altLang="en-US" sz="1800" i="0" u="none" strike="noStrike" kern="0" cap="none" spc="0" normalizeH="0" baseline="0" noProof="0" dirty="0">
                <a:ln>
                  <a:noFill/>
                </a:ln>
                <a:solidFill>
                  <a:srgbClr val="DF0024"/>
                </a:solidFill>
                <a:effectLst/>
                <a:uLnTx/>
                <a:uFillTx/>
                <a:latin typeface="+mn-ea"/>
                <a:ea typeface="+mn-ea"/>
              </a:endParaRPr>
            </a:p>
          </p:txBody>
        </p:sp>
      </p:grpSp>
      <p:grpSp>
        <p:nvGrpSpPr>
          <p:cNvPr id="3" name="组合 2">
            <a:extLst>
              <a:ext uri="{FF2B5EF4-FFF2-40B4-BE49-F238E27FC236}">
                <a16:creationId xmlns:a16="http://schemas.microsoft.com/office/drawing/2014/main" xmlns="" id="{7CEB62ED-8E87-4D4C-B9CB-64015F3AFEA4}"/>
              </a:ext>
            </a:extLst>
          </p:cNvPr>
          <p:cNvGrpSpPr/>
          <p:nvPr/>
        </p:nvGrpSpPr>
        <p:grpSpPr>
          <a:xfrm>
            <a:off x="3754600" y="2006437"/>
            <a:ext cx="8028098" cy="4458400"/>
            <a:chOff x="3754600" y="2006437"/>
            <a:chExt cx="8028098" cy="4458400"/>
          </a:xfrm>
        </p:grpSpPr>
        <p:sp>
          <p:nvSpPr>
            <p:cNvPr id="6" name="矩形 5">
              <a:extLst>
                <a:ext uri="{FF2B5EF4-FFF2-40B4-BE49-F238E27FC236}">
                  <a16:creationId xmlns:a16="http://schemas.microsoft.com/office/drawing/2014/main" xmlns="" id="{98878967-D508-4054-881F-31AA0C39E05C}"/>
                </a:ext>
              </a:extLst>
            </p:cNvPr>
            <p:cNvSpPr/>
            <p:nvPr/>
          </p:nvSpPr>
          <p:spPr>
            <a:xfrm>
              <a:off x="4121828" y="2006437"/>
              <a:ext cx="7660870" cy="4458400"/>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认为以物质生活资料生产为根本的社会实践活动是人类社会存在和发展的基础</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解决人类社会的一切“问题”只能通过“变革的实践”而不能停留于“解释世界”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创立了</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历史唯物主义</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，实现了唯物辩证的自然观和历史观的统一</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3" name="Freeform: Shape 20">
              <a:extLst>
                <a:ext uri="{FF2B5EF4-FFF2-40B4-BE49-F238E27FC236}">
                  <a16:creationId xmlns:a16="http://schemas.microsoft.com/office/drawing/2014/main" xmlns="" id="{EAE439F6-3537-46B8-91EE-03E64E8E8639}"/>
                </a:ext>
              </a:extLst>
            </p:cNvPr>
            <p:cNvSpPr>
              <a:spLocks noChangeAspect="1"/>
            </p:cNvSpPr>
            <p:nvPr/>
          </p:nvSpPr>
          <p:spPr bwMode="auto">
            <a:xfrm>
              <a:off x="3754600" y="2168434"/>
              <a:ext cx="343482" cy="385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AE6836"/>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15" name="Freeform: Shape 20">
              <a:extLst>
                <a:ext uri="{FF2B5EF4-FFF2-40B4-BE49-F238E27FC236}">
                  <a16:creationId xmlns:a16="http://schemas.microsoft.com/office/drawing/2014/main" xmlns="" id="{79FEAFCA-56DC-4830-9BFC-48689B47A0B3}"/>
                </a:ext>
              </a:extLst>
            </p:cNvPr>
            <p:cNvSpPr>
              <a:spLocks noChangeAspect="1"/>
            </p:cNvSpPr>
            <p:nvPr/>
          </p:nvSpPr>
          <p:spPr bwMode="auto">
            <a:xfrm>
              <a:off x="3754600" y="3814354"/>
              <a:ext cx="343482" cy="385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AE6836"/>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sp>
          <p:nvSpPr>
            <p:cNvPr id="17" name="Freeform: Shape 20">
              <a:extLst>
                <a:ext uri="{FF2B5EF4-FFF2-40B4-BE49-F238E27FC236}">
                  <a16:creationId xmlns:a16="http://schemas.microsoft.com/office/drawing/2014/main" xmlns="" id="{ADA797BF-869B-4138-9776-FAC17CF8D4A2}"/>
                </a:ext>
              </a:extLst>
            </p:cNvPr>
            <p:cNvSpPr>
              <a:spLocks noChangeAspect="1"/>
            </p:cNvSpPr>
            <p:nvPr/>
          </p:nvSpPr>
          <p:spPr bwMode="auto">
            <a:xfrm>
              <a:off x="3754600" y="5473337"/>
              <a:ext cx="343482" cy="385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AE6836"/>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微软雅黑"/>
                <a:ea typeface="微软雅黑"/>
                <a:cs typeface="+mn-ea"/>
                <a:sym typeface="+mn-lt"/>
              </a:endParaRPr>
            </a:p>
          </p:txBody>
        </p:sp>
        <p:cxnSp>
          <p:nvCxnSpPr>
            <p:cNvPr id="18" name="直接连接符 17">
              <a:extLst>
                <a:ext uri="{FF2B5EF4-FFF2-40B4-BE49-F238E27FC236}">
                  <a16:creationId xmlns:a16="http://schemas.microsoft.com/office/drawing/2014/main" xmlns="" id="{025256A4-92B1-4EB2-9486-A7BAB1E82BF5}"/>
                </a:ext>
              </a:extLst>
            </p:cNvPr>
            <p:cNvCxnSpPr>
              <a:cxnSpLocks/>
            </p:cNvCxnSpPr>
            <p:nvPr/>
          </p:nvCxnSpPr>
          <p:spPr>
            <a:xfrm>
              <a:off x="4121828" y="3415600"/>
              <a:ext cx="7530241"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6A4684C3-54DA-448F-AC01-AB5E33C481D8}"/>
                </a:ext>
              </a:extLst>
            </p:cNvPr>
            <p:cNvCxnSpPr>
              <a:cxnSpLocks/>
            </p:cNvCxnSpPr>
            <p:nvPr/>
          </p:nvCxnSpPr>
          <p:spPr>
            <a:xfrm>
              <a:off x="4121828" y="5067052"/>
              <a:ext cx="7530241"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51348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pic>
        <p:nvPicPr>
          <p:cNvPr id="3" name="图片 2">
            <a:extLst>
              <a:ext uri="{FF2B5EF4-FFF2-40B4-BE49-F238E27FC236}">
                <a16:creationId xmlns:a16="http://schemas.microsoft.com/office/drawing/2014/main" xmlns="" id="{A0E85877-D084-4B00-845E-11CFF22B7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189" y="3172813"/>
            <a:ext cx="5294811" cy="3685188"/>
          </a:xfrm>
          <a:prstGeom prst="rect">
            <a:avLst/>
          </a:prstGeom>
        </p:spPr>
      </p:pic>
      <p:sp>
        <p:nvSpPr>
          <p:cNvPr id="7" name="矩形: 圆角 6">
            <a:extLst>
              <a:ext uri="{FF2B5EF4-FFF2-40B4-BE49-F238E27FC236}">
                <a16:creationId xmlns:a16="http://schemas.microsoft.com/office/drawing/2014/main" xmlns="" id="{96109E4E-866F-4DD5-BA77-D36557CCF220}"/>
              </a:ext>
            </a:extLst>
          </p:cNvPr>
          <p:cNvSpPr/>
          <p:nvPr/>
        </p:nvSpPr>
        <p:spPr>
          <a:xfrm>
            <a:off x="3753394" y="1064542"/>
            <a:ext cx="468521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（二）科学实践观的意义</a:t>
            </a:r>
          </a:p>
        </p:txBody>
      </p:sp>
      <p:grpSp>
        <p:nvGrpSpPr>
          <p:cNvPr id="8" name="组合 7">
            <a:extLst>
              <a:ext uri="{FF2B5EF4-FFF2-40B4-BE49-F238E27FC236}">
                <a16:creationId xmlns:a16="http://schemas.microsoft.com/office/drawing/2014/main" xmlns="" id="{C4B47534-1720-4242-92D3-3765765B7CE6}"/>
              </a:ext>
            </a:extLst>
          </p:cNvPr>
          <p:cNvGrpSpPr/>
          <p:nvPr/>
        </p:nvGrpSpPr>
        <p:grpSpPr>
          <a:xfrm>
            <a:off x="409302" y="2114878"/>
            <a:ext cx="2995871" cy="3880974"/>
            <a:chOff x="711803" y="1390531"/>
            <a:chExt cx="1982749" cy="2878054"/>
          </a:xfrm>
        </p:grpSpPr>
        <p:sp>
          <p:nvSpPr>
            <p:cNvPr id="9" name="圆角矩形 2">
              <a:extLst>
                <a:ext uri="{FF2B5EF4-FFF2-40B4-BE49-F238E27FC236}">
                  <a16:creationId xmlns:a16="http://schemas.microsoft.com/office/drawing/2014/main" xmlns="" id="{E534AAAE-B56C-4D9D-A2DB-71797DF2C68A}"/>
                </a:ext>
              </a:extLst>
            </p:cNvPr>
            <p:cNvSpPr/>
            <p:nvPr/>
          </p:nvSpPr>
          <p:spPr>
            <a:xfrm>
              <a:off x="887050" y="1390531"/>
              <a:ext cx="1632254" cy="1502651"/>
            </a:xfrm>
            <a:prstGeom prst="roundRect">
              <a:avLst>
                <a:gd name="adj" fmla="val 9350"/>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0" name="任意多边形 3">
              <a:extLst>
                <a:ext uri="{FF2B5EF4-FFF2-40B4-BE49-F238E27FC236}">
                  <a16:creationId xmlns:a16="http://schemas.microsoft.com/office/drawing/2014/main" xmlns="" id="{809B3782-F57F-4597-B1A1-82A7DF9AECFB}"/>
                </a:ext>
              </a:extLst>
            </p:cNvPr>
            <p:cNvSpPr/>
            <p:nvPr/>
          </p:nvSpPr>
          <p:spPr>
            <a:xfrm>
              <a:off x="711803" y="1947913"/>
              <a:ext cx="1982749" cy="232067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3175" cap="flat" cmpd="sng" algn="ctr">
              <a:solidFill>
                <a:srgbClr val="AE6836"/>
              </a:solid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1" name="椭圆 10">
              <a:extLst>
                <a:ext uri="{FF2B5EF4-FFF2-40B4-BE49-F238E27FC236}">
                  <a16:creationId xmlns:a16="http://schemas.microsoft.com/office/drawing/2014/main" xmlns="" id="{58F4DA1C-69CE-4ECD-97AC-794FCCD39A79}"/>
                </a:ext>
              </a:extLst>
            </p:cNvPr>
            <p:cNvSpPr/>
            <p:nvPr/>
          </p:nvSpPr>
          <p:spPr>
            <a:xfrm>
              <a:off x="1423483" y="1647875"/>
              <a:ext cx="559388" cy="600075"/>
            </a:xfrm>
            <a:prstGeom prst="ellipse">
              <a:avLst/>
            </a:prstGeom>
            <a:solidFill>
              <a:srgbClr val="AE6836"/>
            </a:solidFill>
            <a:ln w="25400" cap="flat" cmpd="sng" algn="ctr">
              <a:noFill/>
              <a:prstDash val="solid"/>
            </a:ln>
            <a:effectLst/>
          </p:spPr>
          <p:txBody>
            <a:bodyPr lIns="68580" tIns="34290" rIns="68580" bIns="34290" rtlCol="0" anchor="ctr"/>
            <a:lstStyle/>
            <a:p>
              <a:pPr marL="0" marR="0" lvl="0" indent="0" algn="ctr" defTabSz="9128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prstClr val="white"/>
                </a:solidFill>
                <a:effectLst/>
                <a:uLnTx/>
                <a:uFillTx/>
                <a:latin typeface="+mn-ea"/>
                <a:ea typeface="+mn-ea"/>
                <a:cs typeface="+mn-cs"/>
              </a:endParaRPr>
            </a:p>
          </p:txBody>
        </p:sp>
        <p:sp>
          <p:nvSpPr>
            <p:cNvPr id="12" name="文本框 11">
              <a:extLst>
                <a:ext uri="{FF2B5EF4-FFF2-40B4-BE49-F238E27FC236}">
                  <a16:creationId xmlns:a16="http://schemas.microsoft.com/office/drawing/2014/main" xmlns="" id="{FDB74367-647A-42CC-A4B6-D612AB9494E6}"/>
                </a:ext>
              </a:extLst>
            </p:cNvPr>
            <p:cNvSpPr txBox="1"/>
            <p:nvPr/>
          </p:nvSpPr>
          <p:spPr>
            <a:xfrm>
              <a:off x="920883" y="1570487"/>
              <a:ext cx="1564589" cy="325244"/>
            </a:xfrm>
            <a:prstGeom prst="rect">
              <a:avLst/>
            </a:prstGeom>
            <a:noFill/>
          </p:spPr>
          <p:txBody>
            <a:bodyPr wrap="square" lIns="68580" tIns="34290" rIns="68580" bIns="34290" rtlCol="0">
              <a:spAutoFit/>
            </a:bodyPr>
            <a:lstStyle/>
            <a:p>
              <a:pPr marL="0" marR="0" lvl="0" indent="0" algn="ctr" defTabSz="91280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第四</a:t>
              </a:r>
              <a:endParaRPr kumimoji="0" lang="zh-HK" altLang="en-US" sz="1600" b="1" i="0" u="none" strike="noStrike" kern="0" cap="none" spc="0" normalizeH="0" baseline="0" noProof="0" dirty="0">
                <a:ln>
                  <a:noFill/>
                </a:ln>
                <a:solidFill>
                  <a:schemeClr val="bg1"/>
                </a:solidFill>
                <a:effectLst/>
                <a:uLnTx/>
                <a:uFillTx/>
                <a:latin typeface="+mn-ea"/>
                <a:ea typeface="+mn-ea"/>
              </a:endParaRPr>
            </a:p>
          </p:txBody>
        </p:sp>
        <p:sp>
          <p:nvSpPr>
            <p:cNvPr id="13" name="文本框 64">
              <a:extLst>
                <a:ext uri="{FF2B5EF4-FFF2-40B4-BE49-F238E27FC236}">
                  <a16:creationId xmlns:a16="http://schemas.microsoft.com/office/drawing/2014/main" xmlns="" id="{04AF42FC-C2FC-474C-9FD8-64273F48B461}"/>
                </a:ext>
              </a:extLst>
            </p:cNvPr>
            <p:cNvSpPr txBox="1"/>
            <p:nvPr/>
          </p:nvSpPr>
          <p:spPr>
            <a:xfrm>
              <a:off x="828968" y="2361647"/>
              <a:ext cx="1748419" cy="1646284"/>
            </a:xfrm>
            <a:prstGeom prst="rect">
              <a:avLst/>
            </a:prstGeom>
            <a:noFill/>
          </p:spPr>
          <p:txBody>
            <a:bodyPr wrap="square" lIns="68580" tIns="34290" rIns="68580" bIns="34290" rtlCol="0">
              <a:spAutoFit/>
            </a:bodyPr>
            <a:lstStyle/>
            <a:p>
              <a:pPr marL="0" marR="0" lvl="0" indent="0" algn="just" defTabSz="912800" eaLnBrk="1" fontAlgn="auto" latinLnBrk="0" hangingPunct="1">
                <a:lnSpc>
                  <a:spcPct val="150000"/>
                </a:lnSpc>
                <a:spcBef>
                  <a:spcPts val="0"/>
                </a:spcBef>
                <a:spcAft>
                  <a:spcPts val="0"/>
                </a:spcAft>
                <a:buClrTx/>
                <a:buSzTx/>
                <a:buFontTx/>
                <a:buNone/>
                <a:tabLst/>
                <a:defRPr/>
              </a:pPr>
              <a:r>
                <a:rPr lang="zh-CN" altLang="en-US" sz="2400" dirty="0">
                  <a:solidFill>
                    <a:prstClr val="black"/>
                  </a:solidFill>
                </a:rPr>
                <a:t>为人们能动地认识世界和改造世界提供了基本的思想方法和工作方法</a:t>
              </a:r>
              <a:endParaRPr kumimoji="0" lang="zh-HK" altLang="en-US" sz="1800" i="0" u="none" strike="noStrike" kern="0" cap="none" spc="0" normalizeH="0" baseline="0" noProof="0" dirty="0">
                <a:ln>
                  <a:noFill/>
                </a:ln>
                <a:solidFill>
                  <a:srgbClr val="DF0024"/>
                </a:solidFill>
                <a:effectLst/>
                <a:uLnTx/>
                <a:uFillTx/>
                <a:latin typeface="+mn-ea"/>
                <a:ea typeface="+mn-ea"/>
              </a:endParaRPr>
            </a:p>
          </p:txBody>
        </p:sp>
      </p:grpSp>
      <p:sp>
        <p:nvSpPr>
          <p:cNvPr id="6" name="矩形 5">
            <a:extLst>
              <a:ext uri="{FF2B5EF4-FFF2-40B4-BE49-F238E27FC236}">
                <a16:creationId xmlns:a16="http://schemas.microsoft.com/office/drawing/2014/main" xmlns="" id="{98878967-D508-4054-881F-31AA0C39E05C}"/>
              </a:ext>
            </a:extLst>
          </p:cNvPr>
          <p:cNvSpPr/>
          <p:nvPr/>
        </p:nvSpPr>
        <p:spPr>
          <a:xfrm>
            <a:off x="4554583" y="2287079"/>
            <a:ext cx="4685212" cy="1688411"/>
          </a:xfrm>
          <a:prstGeom prst="rect">
            <a:avLst/>
          </a:prstGeom>
        </p:spPr>
        <p:txBody>
          <a:bodyPr wrap="square">
            <a:spAutoFit/>
          </a:bodyPr>
          <a:lstStyle/>
          <a:p>
            <a:pPr marR="0" lvl="0" indent="627063"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在改造主观世界与客观世界的过程中更好地发挥自己的积极性、主动性和创造性。</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665902003"/>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图片 4">
            <a:extLst>
              <a:ext uri="{FF2B5EF4-FFF2-40B4-BE49-F238E27FC236}">
                <a16:creationId xmlns:a16="http://schemas.microsoft.com/office/drawing/2014/main" xmlns="" id="{F98CF607-80F9-415D-8E00-028B460859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86"/>
          <a:stretch/>
        </p:blipFill>
        <p:spPr bwMode="auto">
          <a:xfrm>
            <a:off x="5926166" y="2378655"/>
            <a:ext cx="6266443" cy="358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7E51626C-3344-4EC8-8679-C87A66CC0DEE}"/>
              </a:ext>
            </a:extLst>
          </p:cNvPr>
          <p:cNvSpPr/>
          <p:nvPr/>
        </p:nvSpPr>
        <p:spPr>
          <a:xfrm>
            <a:off x="1056678" y="1950276"/>
            <a:ext cx="4031873" cy="2400657"/>
          </a:xfrm>
          <a:prstGeom prst="rect">
            <a:avLst/>
          </a:prstGeom>
        </p:spPr>
        <p:txBody>
          <a:bodyPr wrap="none">
            <a:spAutoFit/>
          </a:bodyPr>
          <a:lstStyle/>
          <a:p>
            <a:pPr algn="ctr" eaLnBrk="1" hangingPunct="1">
              <a:spcBef>
                <a:spcPts val="1400"/>
              </a:spcBef>
              <a:buFont typeface="Arial" panose="020B0604020202020204" pitchFamily="34" charset="0"/>
              <a:buNone/>
              <a:defRPr/>
            </a:pPr>
            <a:r>
              <a:rPr lang="zh-CN" altLang="en-US" sz="15000" b="1" dirty="0">
                <a:ln w="12700">
                  <a:solidFill>
                    <a:srgbClr val="AE6836"/>
                  </a:solidFill>
                  <a:prstDash val="solid"/>
                </a:ln>
                <a:pattFill prst="pct50">
                  <a:fgClr>
                    <a:srgbClr val="AE6836"/>
                  </a:fgClr>
                  <a:bgClr>
                    <a:schemeClr val="accent2">
                      <a:lumMod val="20000"/>
                      <a:lumOff val="80000"/>
                    </a:schemeClr>
                  </a:bgClr>
                </a:pattFill>
                <a:effectLst>
                  <a:outerShdw blurRad="60007" dist="200025" dir="15000000" sy="30000" kx="-1800000" algn="bl" rotWithShape="0">
                    <a:prstClr val="black">
                      <a:alpha val="32000"/>
                    </a:prstClr>
                  </a:outerShdw>
                </a:effectLst>
                <a:latin typeface="+mn-ea"/>
                <a:ea typeface="Microsoft YaHei" panose="020B0503020204020204" pitchFamily="34" charset="-122"/>
              </a:rPr>
              <a:t>实践</a:t>
            </a:r>
            <a:endParaRPr lang="zh-CN" altLang="en-US" sz="15000" b="1" dirty="0">
              <a:ln>
                <a:solidFill>
                  <a:srgbClr val="AE6836"/>
                </a:solidFill>
              </a:ln>
              <a:pattFill prst="pct50">
                <a:fgClr>
                  <a:srgbClr val="AE6836"/>
                </a:fgClr>
                <a:bgClr>
                  <a:schemeClr val="accent2">
                    <a:lumMod val="20000"/>
                    <a:lumOff val="80000"/>
                  </a:schemeClr>
                </a:bgClr>
              </a:pattFill>
              <a:effectLst>
                <a:outerShdw blurRad="60007" dist="200025" dir="15000000" sy="30000" kx="-1800000" algn="bl" rotWithShape="0">
                  <a:prstClr val="black">
                    <a:alpha val="32000"/>
                  </a:prstClr>
                </a:outerShdw>
              </a:effectLst>
              <a:latin typeface="+mn-ea"/>
              <a:ea typeface="Microsoft YaHei" panose="020B0503020204020204" pitchFamily="34" charset="-122"/>
            </a:endParaRPr>
          </a:p>
        </p:txBody>
      </p:sp>
      <p:sp>
        <p:nvSpPr>
          <p:cNvPr id="22" name="文本框 21">
            <a:extLst>
              <a:ext uri="{FF2B5EF4-FFF2-40B4-BE49-F238E27FC236}">
                <a16:creationId xmlns:a16="http://schemas.microsoft.com/office/drawing/2014/main" xmlns="" id="{2730E3B7-B302-4690-A5BB-91DE0C90D8DF}"/>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3" name="矩形: 圆角 22">
            <a:extLst>
              <a:ext uri="{FF2B5EF4-FFF2-40B4-BE49-F238E27FC236}">
                <a16:creationId xmlns:a16="http://schemas.microsoft.com/office/drawing/2014/main" xmlns="" id="{83BD3E50-B479-4A32-8261-EF6BE551C6AD}"/>
              </a:ext>
            </a:extLst>
          </p:cNvPr>
          <p:cNvSpPr/>
          <p:nvPr/>
        </p:nvSpPr>
        <p:spPr>
          <a:xfrm>
            <a:off x="4341223" y="1064542"/>
            <a:ext cx="35095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（一）实践的本质</a:t>
            </a:r>
          </a:p>
        </p:txBody>
      </p:sp>
      <p:grpSp>
        <p:nvGrpSpPr>
          <p:cNvPr id="3" name="组合 2">
            <a:extLst>
              <a:ext uri="{FF2B5EF4-FFF2-40B4-BE49-F238E27FC236}">
                <a16:creationId xmlns:a16="http://schemas.microsoft.com/office/drawing/2014/main" xmlns="" id="{A0AB1AC0-3050-4BBB-B40B-E3283649A718}"/>
              </a:ext>
            </a:extLst>
          </p:cNvPr>
          <p:cNvGrpSpPr/>
          <p:nvPr/>
        </p:nvGrpSpPr>
        <p:grpSpPr>
          <a:xfrm>
            <a:off x="1144460" y="4350933"/>
            <a:ext cx="3856309" cy="1614720"/>
            <a:chOff x="1982787" y="4629326"/>
            <a:chExt cx="3856309" cy="1614720"/>
          </a:xfrm>
        </p:grpSpPr>
        <p:sp>
          <p:nvSpPr>
            <p:cNvPr id="31746" name="文本框 2">
              <a:extLst>
                <a:ext uri="{FF2B5EF4-FFF2-40B4-BE49-F238E27FC236}">
                  <a16:creationId xmlns:a16="http://schemas.microsoft.com/office/drawing/2014/main" xmlns="" id="{EF943E66-A394-49A5-BAF7-8BA5F1297445}"/>
                </a:ext>
              </a:extLst>
            </p:cNvPr>
            <p:cNvSpPr txBox="1">
              <a:spLocks noChangeArrowheads="1"/>
            </p:cNvSpPr>
            <p:nvPr/>
          </p:nvSpPr>
          <p:spPr bwMode="auto">
            <a:xfrm>
              <a:off x="2246447" y="4816475"/>
              <a:ext cx="33289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sym typeface="微软雅黑" panose="020B0503020204020204" pitchFamily="34" charset="-122"/>
                </a:rPr>
                <a:t>是人类能动地改造世界的社会性的物质活动</a:t>
              </a:r>
              <a:endParaRPr lang="en-US" altLang="zh-CN" sz="2400" dirty="0">
                <a:sym typeface="微软雅黑" panose="020B0503020204020204" pitchFamily="34" charset="-122"/>
              </a:endParaRPr>
            </a:p>
          </p:txBody>
        </p:sp>
        <p:sp>
          <p:nvSpPr>
            <p:cNvPr id="24" name="任意多边形 8">
              <a:extLst>
                <a:ext uri="{FF2B5EF4-FFF2-40B4-BE49-F238E27FC236}">
                  <a16:creationId xmlns:a16="http://schemas.microsoft.com/office/drawing/2014/main" xmlns="" id="{6D9F6D67-2AF7-450D-A858-EFDD88851E1D}"/>
                </a:ext>
              </a:extLst>
            </p:cNvPr>
            <p:cNvSpPr>
              <a:spLocks/>
            </p:cNvSpPr>
            <p:nvPr/>
          </p:nvSpPr>
          <p:spPr bwMode="auto">
            <a:xfrm>
              <a:off x="1982787" y="4629326"/>
              <a:ext cx="3856309" cy="1614720"/>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chemeClr val="bg1">
                  <a:lumMod val="65000"/>
                </a:schemeClr>
              </a:solidFill>
              <a:prstDash val="solid"/>
              <a:miter lim="0"/>
              <a:headEnd/>
              <a:tailEnd/>
            </a:ln>
            <a:effectLst/>
          </p:spPr>
          <p:txBody>
            <a:bodyPr anchor="ctr"/>
            <a:lstStyle/>
            <a:p>
              <a:pPr algn="ctr" eaLnBrk="1" fontAlgn="auto" hangingPunct="1">
                <a:spcBef>
                  <a:spcPts val="0"/>
                </a:spcBef>
                <a:spcAft>
                  <a:spcPts val="0"/>
                </a:spcAft>
                <a:defRPr/>
              </a:pPr>
              <a:endParaRPr kern="0">
                <a:solidFill>
                  <a:sysClr val="windowText" lastClr="000000"/>
                </a:solidFill>
                <a:latin typeface="Arial" charset="0"/>
                <a:ea typeface="宋体" charset="-122"/>
                <a:cs typeface="+mn-ea"/>
                <a:sym typeface="+mn-lt"/>
              </a:endParaRPr>
            </a:p>
          </p:txBody>
        </p:sp>
      </p:grpSp>
      <p:pic>
        <p:nvPicPr>
          <p:cNvPr id="11" name="图片 8">
            <a:hlinkClick r:id="rId4" action="ppaction://hlinksldjump"/>
            <a:extLst>
              <a:ext uri="{FF2B5EF4-FFF2-40B4-BE49-F238E27FC236}">
                <a16:creationId xmlns:a16="http://schemas.microsoft.com/office/drawing/2014/main" xmlns="" id="{B9E42557-ECE0-4ED9-9E3F-12CF383FC0BD}"/>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组合 2">
            <a:extLst>
              <a:ext uri="{FF2B5EF4-FFF2-40B4-BE49-F238E27FC236}">
                <a16:creationId xmlns:a16="http://schemas.microsoft.com/office/drawing/2014/main" xmlns="" id="{B8B7FB7E-4355-4154-90FD-D7DF1774C78D}"/>
              </a:ext>
            </a:extLst>
          </p:cNvPr>
          <p:cNvGrpSpPr>
            <a:grpSpLocks/>
          </p:cNvGrpSpPr>
          <p:nvPr/>
        </p:nvGrpSpPr>
        <p:grpSpPr bwMode="auto">
          <a:xfrm>
            <a:off x="1958975" y="2498691"/>
            <a:ext cx="1901825" cy="1658937"/>
            <a:chOff x="874997" y="2166817"/>
            <a:chExt cx="1900827" cy="1658500"/>
          </a:xfrm>
        </p:grpSpPr>
        <p:sp>
          <p:nvSpPr>
            <p:cNvPr id="26641" name="MH_SubTitle_3">
              <a:extLst>
                <a:ext uri="{FF2B5EF4-FFF2-40B4-BE49-F238E27FC236}">
                  <a16:creationId xmlns:a16="http://schemas.microsoft.com/office/drawing/2014/main" xmlns="" id="{13ADC12B-77D3-44B5-B931-B6523140903F}"/>
                </a:ext>
              </a:extLst>
            </p:cNvPr>
            <p:cNvSpPr>
              <a:spLocks noChangeArrowheads="1"/>
            </p:cNvSpPr>
            <p:nvPr>
              <p:custDataLst>
                <p:tags r:id="rId1"/>
              </p:custDataLst>
            </p:nvPr>
          </p:nvSpPr>
          <p:spPr bwMode="auto">
            <a:xfrm>
              <a:off x="874997" y="2166817"/>
              <a:ext cx="1900827" cy="1658500"/>
            </a:xfrm>
            <a:prstGeom prst="hexagon">
              <a:avLst>
                <a:gd name="adj" fmla="val 28653"/>
                <a:gd name="vf" fmla="val 115470"/>
              </a:avLst>
            </a:prstGeom>
            <a:solidFill>
              <a:srgbClr val="AE6836"/>
            </a:solidFill>
            <a:ln>
              <a:noFill/>
            </a:ln>
          </p:spPr>
          <p:txBody>
            <a:bodyPr lIns="0" tIns="0" rIns="0" bIns="0" anchor="ctr"/>
            <a:lstStyle>
              <a:lvl1pPr>
                <a:lnSpc>
                  <a:spcPct val="90000"/>
                </a:lnSpc>
                <a:spcBef>
                  <a:spcPts val="1000"/>
                </a:spcBef>
                <a:buFont typeface="Arial" panose="020B0604020202020204" pitchFamily="34" charset="0"/>
                <a:buChar char="•"/>
                <a:tabLst>
                  <a:tab pos="723900" algn="l"/>
                  <a:tab pos="1447800" algn="l"/>
                </a:tabLst>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723900" algn="l"/>
                  <a:tab pos="1447800" algn="l"/>
                </a:tabLst>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tabLst>
                  <a:tab pos="723900" algn="l"/>
                  <a:tab pos="1447800" algn="l"/>
                </a:tabLst>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endParaRPr lang="en-US" altLang="zh-CN" sz="2400">
                <a:solidFill>
                  <a:srgbClr val="FFFFFF"/>
                </a:solidFill>
                <a:sym typeface="微软雅黑" panose="020B0503020204020204" pitchFamily="34" charset="-122"/>
              </a:endParaRPr>
            </a:p>
          </p:txBody>
        </p:sp>
        <p:sp>
          <p:nvSpPr>
            <p:cNvPr id="33810" name="矩形 4">
              <a:extLst>
                <a:ext uri="{FF2B5EF4-FFF2-40B4-BE49-F238E27FC236}">
                  <a16:creationId xmlns:a16="http://schemas.microsoft.com/office/drawing/2014/main" xmlns="" id="{18B971CA-F6BC-47EE-8922-12BD391FF4A4}"/>
                </a:ext>
              </a:extLst>
            </p:cNvPr>
            <p:cNvSpPr>
              <a:spLocks noChangeArrowheads="1"/>
            </p:cNvSpPr>
            <p:nvPr/>
          </p:nvSpPr>
          <p:spPr bwMode="auto">
            <a:xfrm>
              <a:off x="1271703" y="2580678"/>
              <a:ext cx="1107415" cy="83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a:solidFill>
                    <a:schemeClr val="bg1"/>
                  </a:solidFill>
                  <a:sym typeface="微软雅黑" panose="020B0503020204020204" pitchFamily="34" charset="-122"/>
                </a:rPr>
                <a:t>客观</a:t>
              </a:r>
              <a:endParaRPr lang="en-US" altLang="zh-CN" sz="2400" b="1">
                <a:solidFill>
                  <a:schemeClr val="bg1"/>
                </a:solidFill>
                <a:sym typeface="微软雅黑" panose="020B0503020204020204" pitchFamily="34" charset="-122"/>
              </a:endParaRPr>
            </a:p>
            <a:p>
              <a:pPr algn="ctr">
                <a:lnSpc>
                  <a:spcPct val="100000"/>
                </a:lnSpc>
                <a:spcBef>
                  <a:spcPct val="0"/>
                </a:spcBef>
                <a:buFontTx/>
                <a:buNone/>
              </a:pPr>
              <a:r>
                <a:rPr lang="zh-CN" altLang="en-US" sz="2400" b="1">
                  <a:solidFill>
                    <a:schemeClr val="bg1"/>
                  </a:solidFill>
                  <a:sym typeface="微软雅黑" panose="020B0503020204020204" pitchFamily="34" charset="-122"/>
                </a:rPr>
                <a:t>实在性</a:t>
              </a:r>
            </a:p>
          </p:txBody>
        </p:sp>
      </p:grpSp>
      <p:pic>
        <p:nvPicPr>
          <p:cNvPr id="33807" name="图片 4">
            <a:extLst>
              <a:ext uri="{FF2B5EF4-FFF2-40B4-BE49-F238E27FC236}">
                <a16:creationId xmlns:a16="http://schemas.microsoft.com/office/drawing/2014/main" xmlns="" id="{E491365E-F6DF-490B-AAF4-278F35B40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 r="2110" b="14575"/>
          <a:stretch>
            <a:fillRect/>
          </a:stretch>
        </p:blipFill>
        <p:spPr bwMode="auto">
          <a:xfrm>
            <a:off x="1362075" y="4332289"/>
            <a:ext cx="3095625" cy="149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
            <a:extLst>
              <a:ext uri="{FF2B5EF4-FFF2-40B4-BE49-F238E27FC236}">
                <a16:creationId xmlns:a16="http://schemas.microsoft.com/office/drawing/2014/main" xmlns="" id="{E06E5304-3F61-406F-97A9-01894A519A87}"/>
              </a:ext>
            </a:extLst>
          </p:cNvPr>
          <p:cNvSpPr txBox="1">
            <a:spLocks noChangeArrowheads="1"/>
          </p:cNvSpPr>
          <p:nvPr/>
        </p:nvSpPr>
        <p:spPr bwMode="auto">
          <a:xfrm>
            <a:off x="5615783" y="3615446"/>
            <a:ext cx="413781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t>实践虽然是人类有目的、有意识的行为，但本质上是客观的、物质的活动。</a:t>
            </a:r>
          </a:p>
        </p:txBody>
      </p:sp>
      <p:sp>
        <p:nvSpPr>
          <p:cNvPr id="25" name="文本框 24">
            <a:extLst>
              <a:ext uri="{FF2B5EF4-FFF2-40B4-BE49-F238E27FC236}">
                <a16:creationId xmlns:a16="http://schemas.microsoft.com/office/drawing/2014/main" xmlns="" id="{247E4EF0-567B-4CF0-B395-052C7DC362E6}"/>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6" name="矩形: 圆角 25">
            <a:extLst>
              <a:ext uri="{FF2B5EF4-FFF2-40B4-BE49-F238E27FC236}">
                <a16:creationId xmlns:a16="http://schemas.microsoft.com/office/drawing/2014/main" xmlns="" id="{00B9FC78-5123-43A9-83ED-19FC7D233081}"/>
              </a:ext>
            </a:extLst>
          </p:cNvPr>
          <p:cNvSpPr/>
          <p:nvPr/>
        </p:nvSpPr>
        <p:spPr>
          <a:xfrm>
            <a:off x="4341223" y="1064542"/>
            <a:ext cx="35095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（一）实践的本质</a:t>
            </a:r>
          </a:p>
        </p:txBody>
      </p:sp>
      <p:grpSp>
        <p:nvGrpSpPr>
          <p:cNvPr id="2" name="组合 1">
            <a:extLst>
              <a:ext uri="{FF2B5EF4-FFF2-40B4-BE49-F238E27FC236}">
                <a16:creationId xmlns:a16="http://schemas.microsoft.com/office/drawing/2014/main" xmlns="" id="{87C21A15-75AB-4896-A219-452B125C6BC4}"/>
              </a:ext>
            </a:extLst>
          </p:cNvPr>
          <p:cNvGrpSpPr/>
          <p:nvPr/>
        </p:nvGrpSpPr>
        <p:grpSpPr>
          <a:xfrm flipH="1">
            <a:off x="4275137" y="3328160"/>
            <a:ext cx="6749913" cy="2630363"/>
            <a:chOff x="5593710" y="4127407"/>
            <a:chExt cx="1028701" cy="568025"/>
          </a:xfrm>
        </p:grpSpPr>
        <p:cxnSp>
          <p:nvCxnSpPr>
            <p:cNvPr id="33" name="Straight Connector 21">
              <a:extLst>
                <a:ext uri="{FF2B5EF4-FFF2-40B4-BE49-F238E27FC236}">
                  <a16:creationId xmlns:a16="http://schemas.microsoft.com/office/drawing/2014/main" xmlns="" id="{1166E869-2FE3-435C-97BB-D4610461F279}"/>
                </a:ext>
              </a:extLst>
            </p:cNvPr>
            <p:cNvCxnSpPr>
              <a:cxnSpLocks/>
            </p:cNvCxnSpPr>
            <p:nvPr/>
          </p:nvCxnSpPr>
          <p:spPr>
            <a:xfrm flipH="1">
              <a:off x="5593711" y="4148838"/>
              <a:ext cx="0" cy="546594"/>
            </a:xfrm>
            <a:prstGeom prst="line">
              <a:avLst/>
            </a:prstGeom>
            <a:noFill/>
            <a:ln w="9525" cap="flat" cmpd="sng" algn="ctr">
              <a:solidFill>
                <a:srgbClr val="7F8C8D"/>
              </a:solidFill>
              <a:prstDash val="dash"/>
            </a:ln>
            <a:effectLst/>
          </p:spPr>
        </p:cxnSp>
        <p:cxnSp>
          <p:nvCxnSpPr>
            <p:cNvPr id="34" name="Straight Connector 23">
              <a:extLst>
                <a:ext uri="{FF2B5EF4-FFF2-40B4-BE49-F238E27FC236}">
                  <a16:creationId xmlns:a16="http://schemas.microsoft.com/office/drawing/2014/main" xmlns="" id="{A6A2A734-47C4-45B0-8FCB-271CB3647636}"/>
                </a:ext>
              </a:extLst>
            </p:cNvPr>
            <p:cNvCxnSpPr/>
            <p:nvPr/>
          </p:nvCxnSpPr>
          <p:spPr>
            <a:xfrm>
              <a:off x="5593710" y="4127407"/>
              <a:ext cx="1028701" cy="0"/>
            </a:xfrm>
            <a:prstGeom prst="line">
              <a:avLst/>
            </a:prstGeom>
            <a:noFill/>
            <a:ln w="9525" cap="flat" cmpd="sng" algn="ctr">
              <a:solidFill>
                <a:srgbClr val="7F8C8D"/>
              </a:solidFill>
              <a:prstDash val="dash"/>
              <a:tailEnd type="oval"/>
            </a:ln>
            <a:effectLst/>
          </p:spPr>
        </p:cxnSp>
      </p:gr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4" name="图片 3">
            <a:extLst>
              <a:ext uri="{FF2B5EF4-FFF2-40B4-BE49-F238E27FC236}">
                <a16:creationId xmlns:a16="http://schemas.microsoft.com/office/drawing/2014/main" xmlns="" id="{B58EBCB8-A394-49EE-B54F-6D93CF91C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87" t="-172" r="6902" b="21114"/>
          <a:stretch>
            <a:fillRect/>
          </a:stretch>
        </p:blipFill>
        <p:spPr bwMode="auto">
          <a:xfrm>
            <a:off x="653445" y="4356884"/>
            <a:ext cx="2649160" cy="154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文本框 1">
            <a:extLst>
              <a:ext uri="{FF2B5EF4-FFF2-40B4-BE49-F238E27FC236}">
                <a16:creationId xmlns:a16="http://schemas.microsoft.com/office/drawing/2014/main" xmlns="" id="{8860B747-F833-4D97-94F2-552849847FC6}"/>
              </a:ext>
            </a:extLst>
          </p:cNvPr>
          <p:cNvSpPr txBox="1">
            <a:spLocks noChangeArrowheads="1"/>
          </p:cNvSpPr>
          <p:nvPr/>
        </p:nvSpPr>
        <p:spPr bwMode="auto">
          <a:xfrm>
            <a:off x="3921022" y="3529840"/>
            <a:ext cx="6834187"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t>蜜蜂建筑蜂房的本领使人间的许多建筑师感到惭愧。但是，最蹩脚的建筑师从一开始就比最灵巧的蜜蜂高明的地方，是他在用蜂蜡建筑蜂房以前，已经在自己的头脑中把它建成了。</a:t>
            </a:r>
            <a:endParaRPr lang="en-US" altLang="zh-CN" sz="2400" dirty="0"/>
          </a:p>
          <a:p>
            <a:pPr algn="r" eaLnBrk="1" hangingPunct="1">
              <a:lnSpc>
                <a:spcPct val="150000"/>
              </a:lnSpc>
              <a:spcBef>
                <a:spcPts val="1400"/>
              </a:spcBef>
              <a:buFontTx/>
              <a:buNone/>
            </a:pPr>
            <a:r>
              <a:rPr lang="en-US" altLang="zh-CN" sz="2400" dirty="0"/>
              <a:t>——</a:t>
            </a:r>
            <a:r>
              <a:rPr lang="zh-CN" altLang="en-US" sz="2400" dirty="0"/>
              <a:t>马克思</a:t>
            </a:r>
          </a:p>
        </p:txBody>
      </p:sp>
      <p:sp>
        <p:nvSpPr>
          <p:cNvPr id="18" name="文本框 17">
            <a:extLst>
              <a:ext uri="{FF2B5EF4-FFF2-40B4-BE49-F238E27FC236}">
                <a16:creationId xmlns:a16="http://schemas.microsoft.com/office/drawing/2014/main" xmlns="" id="{8B39B7D2-B2F1-486C-AC2C-9C22EEB0FAE0}"/>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9" name="矩形: 圆角 18">
            <a:extLst>
              <a:ext uri="{FF2B5EF4-FFF2-40B4-BE49-F238E27FC236}">
                <a16:creationId xmlns:a16="http://schemas.microsoft.com/office/drawing/2014/main" xmlns="" id="{2E99C1AF-97FD-4B05-B510-C64800BCFA5A}"/>
              </a:ext>
            </a:extLst>
          </p:cNvPr>
          <p:cNvSpPr/>
          <p:nvPr/>
        </p:nvSpPr>
        <p:spPr>
          <a:xfrm>
            <a:off x="4341223" y="1064542"/>
            <a:ext cx="35095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（一）实践的本质</a:t>
            </a:r>
          </a:p>
        </p:txBody>
      </p:sp>
      <p:grpSp>
        <p:nvGrpSpPr>
          <p:cNvPr id="30" name="组合 2">
            <a:extLst>
              <a:ext uri="{FF2B5EF4-FFF2-40B4-BE49-F238E27FC236}">
                <a16:creationId xmlns:a16="http://schemas.microsoft.com/office/drawing/2014/main" xmlns="" id="{B513F069-11BE-41A6-9EB7-1EB397A8C1FC}"/>
              </a:ext>
            </a:extLst>
          </p:cNvPr>
          <p:cNvGrpSpPr>
            <a:grpSpLocks/>
          </p:cNvGrpSpPr>
          <p:nvPr/>
        </p:nvGrpSpPr>
        <p:grpSpPr bwMode="auto">
          <a:xfrm>
            <a:off x="1958975" y="2498691"/>
            <a:ext cx="1901825" cy="1658937"/>
            <a:chOff x="874997" y="2166817"/>
            <a:chExt cx="1900827" cy="1658500"/>
          </a:xfrm>
        </p:grpSpPr>
        <p:sp>
          <p:nvSpPr>
            <p:cNvPr id="31" name="MH_SubTitle_3">
              <a:extLst>
                <a:ext uri="{FF2B5EF4-FFF2-40B4-BE49-F238E27FC236}">
                  <a16:creationId xmlns:a16="http://schemas.microsoft.com/office/drawing/2014/main" xmlns="" id="{A5918E5C-595F-4023-954C-B15DA6C26F6B}"/>
                </a:ext>
              </a:extLst>
            </p:cNvPr>
            <p:cNvSpPr>
              <a:spLocks noChangeArrowheads="1"/>
            </p:cNvSpPr>
            <p:nvPr>
              <p:custDataLst>
                <p:tags r:id="rId1"/>
              </p:custDataLst>
            </p:nvPr>
          </p:nvSpPr>
          <p:spPr bwMode="auto">
            <a:xfrm>
              <a:off x="874997" y="2166817"/>
              <a:ext cx="1900827" cy="1658500"/>
            </a:xfrm>
            <a:prstGeom prst="hexagon">
              <a:avLst>
                <a:gd name="adj" fmla="val 28653"/>
                <a:gd name="vf" fmla="val 115470"/>
              </a:avLst>
            </a:prstGeom>
            <a:solidFill>
              <a:srgbClr val="AE6836"/>
            </a:solidFill>
            <a:ln>
              <a:noFill/>
            </a:ln>
          </p:spPr>
          <p:txBody>
            <a:bodyPr lIns="0" tIns="0" rIns="0" bIns="0" anchor="ctr"/>
            <a:lstStyle>
              <a:lvl1pPr>
                <a:lnSpc>
                  <a:spcPct val="90000"/>
                </a:lnSpc>
                <a:spcBef>
                  <a:spcPts val="1000"/>
                </a:spcBef>
                <a:buFont typeface="Arial" panose="020B0604020202020204" pitchFamily="34" charset="0"/>
                <a:buChar char="•"/>
                <a:tabLst>
                  <a:tab pos="723900" algn="l"/>
                  <a:tab pos="1447800" algn="l"/>
                </a:tabLst>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723900" algn="l"/>
                  <a:tab pos="1447800" algn="l"/>
                </a:tabLst>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tabLst>
                  <a:tab pos="723900" algn="l"/>
                  <a:tab pos="1447800" algn="l"/>
                </a:tabLst>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endParaRPr lang="en-US" altLang="zh-CN" sz="2400">
                <a:solidFill>
                  <a:srgbClr val="FFFFFF"/>
                </a:solidFill>
                <a:sym typeface="微软雅黑" panose="020B0503020204020204" pitchFamily="34" charset="-122"/>
              </a:endParaRPr>
            </a:p>
          </p:txBody>
        </p:sp>
        <p:sp>
          <p:nvSpPr>
            <p:cNvPr id="32" name="矩形 4">
              <a:extLst>
                <a:ext uri="{FF2B5EF4-FFF2-40B4-BE49-F238E27FC236}">
                  <a16:creationId xmlns:a16="http://schemas.microsoft.com/office/drawing/2014/main" xmlns="" id="{9720D916-43E2-4BF8-9104-D125356E117F}"/>
                </a:ext>
              </a:extLst>
            </p:cNvPr>
            <p:cNvSpPr>
              <a:spLocks noChangeArrowheads="1"/>
            </p:cNvSpPr>
            <p:nvPr/>
          </p:nvSpPr>
          <p:spPr bwMode="auto">
            <a:xfrm>
              <a:off x="1271703" y="2580678"/>
              <a:ext cx="1107415" cy="83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dirty="0">
                  <a:solidFill>
                    <a:schemeClr val="bg1"/>
                  </a:solidFill>
                  <a:sym typeface="微软雅黑" panose="020B0503020204020204" pitchFamily="34" charset="-122"/>
                </a:rPr>
                <a:t>自觉</a:t>
              </a:r>
            </a:p>
            <a:p>
              <a:pPr algn="ctr">
                <a:lnSpc>
                  <a:spcPct val="100000"/>
                </a:lnSpc>
                <a:spcBef>
                  <a:spcPct val="0"/>
                </a:spcBef>
                <a:buFontTx/>
                <a:buNone/>
              </a:pPr>
              <a:r>
                <a:rPr lang="zh-CN" altLang="en-US" sz="2400" b="1" dirty="0">
                  <a:solidFill>
                    <a:schemeClr val="bg1"/>
                  </a:solidFill>
                  <a:sym typeface="微软雅黑" panose="020B0503020204020204" pitchFamily="34" charset="-122"/>
                </a:rPr>
                <a:t>能动性</a:t>
              </a:r>
            </a:p>
          </p:txBody>
        </p:sp>
      </p:grpSp>
      <p:grpSp>
        <p:nvGrpSpPr>
          <p:cNvPr id="33" name="组合 32">
            <a:extLst>
              <a:ext uri="{FF2B5EF4-FFF2-40B4-BE49-F238E27FC236}">
                <a16:creationId xmlns:a16="http://schemas.microsoft.com/office/drawing/2014/main" xmlns="" id="{27DAF986-4BB1-4816-BB73-F9FB86C3776D}"/>
              </a:ext>
            </a:extLst>
          </p:cNvPr>
          <p:cNvGrpSpPr/>
          <p:nvPr/>
        </p:nvGrpSpPr>
        <p:grpSpPr>
          <a:xfrm flipH="1">
            <a:off x="4275137" y="3328162"/>
            <a:ext cx="6749913" cy="3178242"/>
            <a:chOff x="5593710" y="4127407"/>
            <a:chExt cx="1028701" cy="686339"/>
          </a:xfrm>
        </p:grpSpPr>
        <p:cxnSp>
          <p:nvCxnSpPr>
            <p:cNvPr id="34" name="Straight Connector 21">
              <a:extLst>
                <a:ext uri="{FF2B5EF4-FFF2-40B4-BE49-F238E27FC236}">
                  <a16:creationId xmlns:a16="http://schemas.microsoft.com/office/drawing/2014/main" xmlns="" id="{5210193B-45A2-441C-BB1E-002540EADED6}"/>
                </a:ext>
              </a:extLst>
            </p:cNvPr>
            <p:cNvCxnSpPr>
              <a:cxnSpLocks/>
            </p:cNvCxnSpPr>
            <p:nvPr/>
          </p:nvCxnSpPr>
          <p:spPr>
            <a:xfrm flipH="1">
              <a:off x="5593711" y="4148838"/>
              <a:ext cx="0" cy="664908"/>
            </a:xfrm>
            <a:prstGeom prst="line">
              <a:avLst/>
            </a:prstGeom>
            <a:noFill/>
            <a:ln w="9525" cap="flat" cmpd="sng" algn="ctr">
              <a:solidFill>
                <a:srgbClr val="7F8C8D"/>
              </a:solidFill>
              <a:prstDash val="dash"/>
            </a:ln>
            <a:effectLst/>
          </p:spPr>
        </p:cxnSp>
        <p:cxnSp>
          <p:nvCxnSpPr>
            <p:cNvPr id="35" name="Straight Connector 23">
              <a:extLst>
                <a:ext uri="{FF2B5EF4-FFF2-40B4-BE49-F238E27FC236}">
                  <a16:creationId xmlns:a16="http://schemas.microsoft.com/office/drawing/2014/main" xmlns="" id="{A6FA8A68-F34D-4D31-A7C2-3DE6DCA50AF0}"/>
                </a:ext>
              </a:extLst>
            </p:cNvPr>
            <p:cNvCxnSpPr/>
            <p:nvPr/>
          </p:nvCxnSpPr>
          <p:spPr>
            <a:xfrm>
              <a:off x="5593710" y="4127407"/>
              <a:ext cx="1028701" cy="0"/>
            </a:xfrm>
            <a:prstGeom prst="line">
              <a:avLst/>
            </a:prstGeom>
            <a:noFill/>
            <a:ln w="9525" cap="flat" cmpd="sng" algn="ctr">
              <a:solidFill>
                <a:srgbClr val="7F8C8D"/>
              </a:solidFill>
              <a:prstDash val="dash"/>
              <a:tailEnd type="oval"/>
            </a:ln>
            <a:effectLst/>
          </p:spPr>
        </p:cxnSp>
      </p:gr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1">
            <a:extLst>
              <a:ext uri="{FF2B5EF4-FFF2-40B4-BE49-F238E27FC236}">
                <a16:creationId xmlns:a16="http://schemas.microsoft.com/office/drawing/2014/main" xmlns="" id="{C92A84FA-26F5-4645-BE13-4C50A447E810}"/>
              </a:ext>
            </a:extLst>
          </p:cNvPr>
          <p:cNvGrpSpPr>
            <a:grpSpLocks/>
          </p:cNvGrpSpPr>
          <p:nvPr/>
        </p:nvGrpSpPr>
        <p:grpSpPr bwMode="auto">
          <a:xfrm>
            <a:off x="1498946" y="4412743"/>
            <a:ext cx="2849562" cy="2038334"/>
            <a:chOff x="7847190" y="4332754"/>
            <a:chExt cx="2849562" cy="2037461"/>
          </a:xfrm>
        </p:grpSpPr>
        <p:pic>
          <p:nvPicPr>
            <p:cNvPr id="37902" name="图片 6">
              <a:extLst>
                <a:ext uri="{FF2B5EF4-FFF2-40B4-BE49-F238E27FC236}">
                  <a16:creationId xmlns:a16="http://schemas.microsoft.com/office/drawing/2014/main" xmlns="" id="{2AA3D5AE-33C6-4541-94AF-B79C903DC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227" y="4332754"/>
              <a:ext cx="2441488" cy="157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3" name="文本框 30">
              <a:extLst>
                <a:ext uri="{FF2B5EF4-FFF2-40B4-BE49-F238E27FC236}">
                  <a16:creationId xmlns:a16="http://schemas.microsoft.com/office/drawing/2014/main" xmlns="" id="{A5EA8357-7043-43AC-8DE8-26B50F8C903F}"/>
                </a:ext>
              </a:extLst>
            </p:cNvPr>
            <p:cNvSpPr txBox="1">
              <a:spLocks noChangeArrowheads="1"/>
            </p:cNvSpPr>
            <p:nvPr/>
          </p:nvSpPr>
          <p:spPr bwMode="auto">
            <a:xfrm>
              <a:off x="7847190" y="5953036"/>
              <a:ext cx="2849562" cy="41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ct val="0"/>
                </a:spcBef>
                <a:buFontTx/>
                <a:buNone/>
              </a:pPr>
              <a:r>
                <a:rPr lang="zh-CN" altLang="en-US" sz="1800" dirty="0">
                  <a:sym typeface="Arial" panose="020B0604020202020204" pitchFamily="34" charset="0"/>
                </a:rPr>
                <a:t>现代化农业</a:t>
              </a:r>
            </a:p>
          </p:txBody>
        </p:sp>
      </p:grpSp>
      <p:sp>
        <p:nvSpPr>
          <p:cNvPr id="37895" name="文本框 1">
            <a:extLst>
              <a:ext uri="{FF2B5EF4-FFF2-40B4-BE49-F238E27FC236}">
                <a16:creationId xmlns:a16="http://schemas.microsoft.com/office/drawing/2014/main" xmlns="" id="{3A7D1F54-E26A-4F4E-AC47-C950790FB4F8}"/>
              </a:ext>
            </a:extLst>
          </p:cNvPr>
          <p:cNvSpPr txBox="1">
            <a:spLocks noChangeArrowheads="1"/>
          </p:cNvSpPr>
          <p:nvPr/>
        </p:nvSpPr>
        <p:spPr bwMode="auto">
          <a:xfrm>
            <a:off x="4898833" y="4117020"/>
            <a:ext cx="550252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t>实践从一开始就是社会性的活动，实践的社会性决定了它的历史性。实践是历史地发展着的实践。</a:t>
            </a:r>
          </a:p>
        </p:txBody>
      </p:sp>
      <p:sp>
        <p:nvSpPr>
          <p:cNvPr id="18" name="文本框 17">
            <a:extLst>
              <a:ext uri="{FF2B5EF4-FFF2-40B4-BE49-F238E27FC236}">
                <a16:creationId xmlns:a16="http://schemas.microsoft.com/office/drawing/2014/main" xmlns="" id="{DED76C8F-A5D6-4923-B31B-8A554BF1731E}"/>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9" name="矩形: 圆角 18">
            <a:extLst>
              <a:ext uri="{FF2B5EF4-FFF2-40B4-BE49-F238E27FC236}">
                <a16:creationId xmlns:a16="http://schemas.microsoft.com/office/drawing/2014/main" xmlns="" id="{C76435AF-5D46-4B54-84F5-AD6EBF74705F}"/>
              </a:ext>
            </a:extLst>
          </p:cNvPr>
          <p:cNvSpPr/>
          <p:nvPr/>
        </p:nvSpPr>
        <p:spPr>
          <a:xfrm>
            <a:off x="4341223" y="1064542"/>
            <a:ext cx="350955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（一）实践的本质</a:t>
            </a:r>
          </a:p>
        </p:txBody>
      </p:sp>
      <p:grpSp>
        <p:nvGrpSpPr>
          <p:cNvPr id="30" name="组合 2">
            <a:extLst>
              <a:ext uri="{FF2B5EF4-FFF2-40B4-BE49-F238E27FC236}">
                <a16:creationId xmlns:a16="http://schemas.microsoft.com/office/drawing/2014/main" xmlns="" id="{29036949-950D-4AC7-8D21-FB4E42A7B4AB}"/>
              </a:ext>
            </a:extLst>
          </p:cNvPr>
          <p:cNvGrpSpPr>
            <a:grpSpLocks/>
          </p:cNvGrpSpPr>
          <p:nvPr/>
        </p:nvGrpSpPr>
        <p:grpSpPr bwMode="auto">
          <a:xfrm>
            <a:off x="1972815" y="2498691"/>
            <a:ext cx="1901825" cy="1658937"/>
            <a:chOff x="874997" y="2166817"/>
            <a:chExt cx="1900827" cy="1658500"/>
          </a:xfrm>
        </p:grpSpPr>
        <p:sp>
          <p:nvSpPr>
            <p:cNvPr id="31" name="MH_SubTitle_3">
              <a:extLst>
                <a:ext uri="{FF2B5EF4-FFF2-40B4-BE49-F238E27FC236}">
                  <a16:creationId xmlns:a16="http://schemas.microsoft.com/office/drawing/2014/main" xmlns="" id="{570D120A-8848-4C21-9713-1796FB6CA1A8}"/>
                </a:ext>
              </a:extLst>
            </p:cNvPr>
            <p:cNvSpPr>
              <a:spLocks noChangeArrowheads="1"/>
            </p:cNvSpPr>
            <p:nvPr>
              <p:custDataLst>
                <p:tags r:id="rId1"/>
              </p:custDataLst>
            </p:nvPr>
          </p:nvSpPr>
          <p:spPr bwMode="auto">
            <a:xfrm>
              <a:off x="874997" y="2166817"/>
              <a:ext cx="1900827" cy="1658500"/>
            </a:xfrm>
            <a:prstGeom prst="hexagon">
              <a:avLst>
                <a:gd name="adj" fmla="val 28653"/>
                <a:gd name="vf" fmla="val 115470"/>
              </a:avLst>
            </a:prstGeom>
            <a:solidFill>
              <a:srgbClr val="AE6836"/>
            </a:solidFill>
            <a:ln>
              <a:noFill/>
            </a:ln>
          </p:spPr>
          <p:txBody>
            <a:bodyPr lIns="0" tIns="0" rIns="0" bIns="0" anchor="ctr"/>
            <a:lstStyle>
              <a:lvl1pPr>
                <a:lnSpc>
                  <a:spcPct val="90000"/>
                </a:lnSpc>
                <a:spcBef>
                  <a:spcPts val="1000"/>
                </a:spcBef>
                <a:buFont typeface="Arial" panose="020B0604020202020204" pitchFamily="34" charset="0"/>
                <a:buChar char="•"/>
                <a:tabLst>
                  <a:tab pos="723900" algn="l"/>
                  <a:tab pos="1447800" algn="l"/>
                </a:tabLst>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723900" algn="l"/>
                  <a:tab pos="1447800" algn="l"/>
                </a:tabLst>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tabLst>
                  <a:tab pos="723900" algn="l"/>
                  <a:tab pos="1447800" algn="l"/>
                </a:tabLst>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723900" algn="l"/>
                  <a:tab pos="1447800" algn="l"/>
                </a:tabLst>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endParaRPr lang="en-US" altLang="zh-CN" sz="2400">
                <a:solidFill>
                  <a:srgbClr val="FFFFFF"/>
                </a:solidFill>
                <a:sym typeface="微软雅黑" panose="020B0503020204020204" pitchFamily="34" charset="-122"/>
              </a:endParaRPr>
            </a:p>
          </p:txBody>
        </p:sp>
        <p:sp>
          <p:nvSpPr>
            <p:cNvPr id="32" name="矩形 4">
              <a:extLst>
                <a:ext uri="{FF2B5EF4-FFF2-40B4-BE49-F238E27FC236}">
                  <a16:creationId xmlns:a16="http://schemas.microsoft.com/office/drawing/2014/main" xmlns="" id="{19FB72D8-F618-4624-85D1-5084871B8903}"/>
                </a:ext>
              </a:extLst>
            </p:cNvPr>
            <p:cNvSpPr>
              <a:spLocks noChangeArrowheads="1"/>
            </p:cNvSpPr>
            <p:nvPr/>
          </p:nvSpPr>
          <p:spPr bwMode="auto">
            <a:xfrm>
              <a:off x="1271703" y="2580678"/>
              <a:ext cx="1107415" cy="83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400" b="1" dirty="0">
                  <a:solidFill>
                    <a:schemeClr val="bg1"/>
                  </a:solidFill>
                  <a:sym typeface="微软雅黑" panose="020B0503020204020204" pitchFamily="34" charset="-122"/>
                </a:rPr>
                <a:t>社会</a:t>
              </a:r>
            </a:p>
            <a:p>
              <a:pPr algn="ctr">
                <a:lnSpc>
                  <a:spcPct val="100000"/>
                </a:lnSpc>
                <a:spcBef>
                  <a:spcPct val="0"/>
                </a:spcBef>
                <a:buFontTx/>
                <a:buNone/>
              </a:pPr>
              <a:r>
                <a:rPr lang="zh-CN" altLang="en-US" sz="2400" b="1" dirty="0">
                  <a:solidFill>
                    <a:schemeClr val="bg1"/>
                  </a:solidFill>
                  <a:sym typeface="微软雅黑" panose="020B0503020204020204" pitchFamily="34" charset="-122"/>
                </a:rPr>
                <a:t>历史性</a:t>
              </a:r>
            </a:p>
          </p:txBody>
        </p:sp>
      </p:grpSp>
      <p:grpSp>
        <p:nvGrpSpPr>
          <p:cNvPr id="33" name="组合 32">
            <a:extLst>
              <a:ext uri="{FF2B5EF4-FFF2-40B4-BE49-F238E27FC236}">
                <a16:creationId xmlns:a16="http://schemas.microsoft.com/office/drawing/2014/main" xmlns="" id="{8DDCB712-0F58-430C-8C28-65413EA55995}"/>
              </a:ext>
            </a:extLst>
          </p:cNvPr>
          <p:cNvGrpSpPr/>
          <p:nvPr/>
        </p:nvGrpSpPr>
        <p:grpSpPr>
          <a:xfrm flipH="1">
            <a:off x="4275137" y="3328162"/>
            <a:ext cx="6749913" cy="2659120"/>
            <a:chOff x="5593710" y="4127407"/>
            <a:chExt cx="1028701" cy="574235"/>
          </a:xfrm>
        </p:grpSpPr>
        <p:cxnSp>
          <p:nvCxnSpPr>
            <p:cNvPr id="34" name="Straight Connector 21">
              <a:extLst>
                <a:ext uri="{FF2B5EF4-FFF2-40B4-BE49-F238E27FC236}">
                  <a16:creationId xmlns:a16="http://schemas.microsoft.com/office/drawing/2014/main" xmlns="" id="{B79BBA0F-727A-4D84-A831-92F5BF4F72CF}"/>
                </a:ext>
              </a:extLst>
            </p:cNvPr>
            <p:cNvCxnSpPr>
              <a:cxnSpLocks/>
            </p:cNvCxnSpPr>
            <p:nvPr/>
          </p:nvCxnSpPr>
          <p:spPr>
            <a:xfrm flipH="1">
              <a:off x="5593711" y="4148838"/>
              <a:ext cx="0" cy="552804"/>
            </a:xfrm>
            <a:prstGeom prst="line">
              <a:avLst/>
            </a:prstGeom>
            <a:noFill/>
            <a:ln w="9525" cap="flat" cmpd="sng" algn="ctr">
              <a:solidFill>
                <a:srgbClr val="7F8C8D"/>
              </a:solidFill>
              <a:prstDash val="dash"/>
            </a:ln>
            <a:effectLst/>
          </p:spPr>
        </p:cxnSp>
        <p:cxnSp>
          <p:nvCxnSpPr>
            <p:cNvPr id="35" name="Straight Connector 23">
              <a:extLst>
                <a:ext uri="{FF2B5EF4-FFF2-40B4-BE49-F238E27FC236}">
                  <a16:creationId xmlns:a16="http://schemas.microsoft.com/office/drawing/2014/main" xmlns="" id="{57B61316-F3EB-4A59-ABC7-C253F1B1F4C8}"/>
                </a:ext>
              </a:extLst>
            </p:cNvPr>
            <p:cNvCxnSpPr/>
            <p:nvPr/>
          </p:nvCxnSpPr>
          <p:spPr>
            <a:xfrm>
              <a:off x="5593710" y="4127407"/>
              <a:ext cx="1028701" cy="0"/>
            </a:xfrm>
            <a:prstGeom prst="line">
              <a:avLst/>
            </a:prstGeom>
            <a:noFill/>
            <a:ln w="9525" cap="flat" cmpd="sng" algn="ctr">
              <a:solidFill>
                <a:srgbClr val="7F8C8D"/>
              </a:solidFill>
              <a:prstDash val="dash"/>
              <a:tailEnd type="oval"/>
            </a:ln>
            <a:effectLst/>
          </p:spPr>
        </p:cxn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6235656" y="4124383"/>
            <a:ext cx="0" cy="1946633"/>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9" name="组合 8">
            <a:extLst>
              <a:ext uri="{FF2B5EF4-FFF2-40B4-BE49-F238E27FC236}">
                <a16:creationId xmlns:a16="http://schemas.microsoft.com/office/drawing/2014/main" xmlns="" id="{22844A7E-EB96-4CF2-A7C7-D2321B9768DA}"/>
              </a:ext>
            </a:extLst>
          </p:cNvPr>
          <p:cNvGrpSpPr/>
          <p:nvPr/>
        </p:nvGrpSpPr>
        <p:grpSpPr>
          <a:xfrm>
            <a:off x="649604" y="3017896"/>
            <a:ext cx="5023609" cy="2935459"/>
            <a:chOff x="649604" y="3017896"/>
            <a:chExt cx="5023609" cy="2935459"/>
          </a:xfrm>
        </p:grpSpPr>
        <p:grpSp>
          <p:nvGrpSpPr>
            <p:cNvPr id="11" name="ïšlíḋé">
              <a:extLst>
                <a:ext uri="{FF2B5EF4-FFF2-40B4-BE49-F238E27FC236}">
                  <a16:creationId xmlns:a16="http://schemas.microsoft.com/office/drawing/2014/main" xmlns="" id="{BEAC4665-D6AC-4791-BE0A-AAFBF18CE43D}"/>
                </a:ext>
              </a:extLst>
            </p:cNvPr>
            <p:cNvGrpSpPr>
              <a:grpSpLocks/>
            </p:cNvGrpSpPr>
            <p:nvPr/>
          </p:nvGrpSpPr>
          <p:grpSpPr bwMode="auto">
            <a:xfrm>
              <a:off x="649604" y="3017896"/>
              <a:ext cx="5023609" cy="2935459"/>
              <a:chOff x="280657" y="3096148"/>
              <a:chExt cx="5021954" cy="2935572"/>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310780"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14" name="iŝḻïḓe">
                <a:hlinkClick r:id="rId3" action="ppaction://hlinkfile"/>
                <a:extLst>
                  <a:ext uri="{FF2B5EF4-FFF2-40B4-BE49-F238E27FC236}">
                    <a16:creationId xmlns:a16="http://schemas.microsoft.com/office/drawing/2014/main" xmlns="" id="{4EF792C8-4CC7-4807-85C5-837F9504AC35}"/>
                  </a:ext>
                </a:extLst>
              </p:cNvPr>
              <p:cNvSpPr/>
              <p:nvPr/>
            </p:nvSpPr>
            <p:spPr>
              <a:xfrm>
                <a:off x="280657" y="4349728"/>
                <a:ext cx="502195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科学实践观及其意义</a:t>
                </a:r>
              </a:p>
            </p:txBody>
          </p:sp>
          <p:sp>
            <p:nvSpPr>
              <p:cNvPr id="15" name="iŝḻïḓe">
                <a:hlinkClick r:id="rId3" action="ppaction://hlinkfile"/>
                <a:extLst>
                  <a:ext uri="{FF2B5EF4-FFF2-40B4-BE49-F238E27FC236}">
                    <a16:creationId xmlns:a16="http://schemas.microsoft.com/office/drawing/2014/main" xmlns="" id="{2B974DEB-EBA5-4008-B31F-5D9150182F9C}"/>
                  </a:ext>
                </a:extLst>
              </p:cNvPr>
              <p:cNvSpPr/>
              <p:nvPr/>
            </p:nvSpPr>
            <p:spPr>
              <a:xfrm>
                <a:off x="280657" y="4959734"/>
                <a:ext cx="5021953"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实践的本质与基本结构</a:t>
                </a:r>
              </a:p>
            </p:txBody>
          </p:sp>
          <p:sp>
            <p:nvSpPr>
              <p:cNvPr id="16" name="iŝḻïḓe">
                <a:hlinkClick r:id="rId3" action="ppaction://hlinkfile"/>
                <a:extLst>
                  <a:ext uri="{FF2B5EF4-FFF2-40B4-BE49-F238E27FC236}">
                    <a16:creationId xmlns:a16="http://schemas.microsoft.com/office/drawing/2014/main" xmlns="" id="{5B94C5E0-C56F-4331-B927-13B1A4EFB806}"/>
                  </a:ext>
                </a:extLst>
              </p:cNvPr>
              <p:cNvSpPr/>
              <p:nvPr/>
            </p:nvSpPr>
            <p:spPr>
              <a:xfrm>
                <a:off x="280657" y="5569739"/>
                <a:ext cx="5021954"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实现理论创新和实践创新良性互动</a:t>
                </a:r>
              </a:p>
            </p:txBody>
          </p:sp>
        </p:grpSp>
        <p:sp>
          <p:nvSpPr>
            <p:cNvPr id="12" name="矩形 11">
              <a:extLst>
                <a:ext uri="{FF2B5EF4-FFF2-40B4-BE49-F238E27FC236}">
                  <a16:creationId xmlns:a16="http://schemas.microsoft.com/office/drawing/2014/main" xmlns="" id="{80EF8D4A-5948-4A6D-9611-F0E3B4FC7073}"/>
                </a:ext>
              </a:extLst>
            </p:cNvPr>
            <p:cNvSpPr/>
            <p:nvPr/>
          </p:nvSpPr>
          <p:spPr>
            <a:xfrm>
              <a:off x="2761299"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重点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xmlns="" id="{24B5CBDB-7CA5-4A70-A53D-D447E9D16F1D}"/>
              </a:ext>
            </a:extLst>
          </p:cNvPr>
          <p:cNvGrpSpPr/>
          <p:nvPr/>
        </p:nvGrpSpPr>
        <p:grpSpPr>
          <a:xfrm>
            <a:off x="6780581" y="3017896"/>
            <a:ext cx="4440235" cy="2325477"/>
            <a:chOff x="6780581" y="3017896"/>
            <a:chExt cx="4440235" cy="2325477"/>
          </a:xfrm>
        </p:grpSpPr>
        <p:grpSp>
          <p:nvGrpSpPr>
            <p:cNvPr id="17" name="组合 16">
              <a:extLst>
                <a:ext uri="{FF2B5EF4-FFF2-40B4-BE49-F238E27FC236}">
                  <a16:creationId xmlns:a16="http://schemas.microsoft.com/office/drawing/2014/main" xmlns="" id="{7D02504E-EB46-413F-8B51-3FC5BFB73CC2}"/>
                </a:ext>
              </a:extLst>
            </p:cNvPr>
            <p:cNvGrpSpPr/>
            <p:nvPr/>
          </p:nvGrpSpPr>
          <p:grpSpPr>
            <a:xfrm>
              <a:off x="6780581" y="3017896"/>
              <a:ext cx="4440235" cy="1715495"/>
              <a:chOff x="649604" y="3017896"/>
              <a:chExt cx="4440235" cy="1715495"/>
            </a:xfrm>
          </p:grpSpPr>
          <p:grpSp>
            <p:nvGrpSpPr>
              <p:cNvPr id="18" name="ïšlíḋé">
                <a:extLst>
                  <a:ext uri="{FF2B5EF4-FFF2-40B4-BE49-F238E27FC236}">
                    <a16:creationId xmlns:a16="http://schemas.microsoft.com/office/drawing/2014/main" xmlns="" id="{E62BDF10-B4B6-4F17-A220-E67B1DBE9627}"/>
                  </a:ext>
                </a:extLst>
              </p:cNvPr>
              <p:cNvGrpSpPr>
                <a:grpSpLocks/>
              </p:cNvGrpSpPr>
              <p:nvPr/>
            </p:nvGrpSpPr>
            <p:grpSpPr bwMode="auto">
              <a:xfrm>
                <a:off x="649604" y="3017896"/>
                <a:ext cx="4440235" cy="1715495"/>
                <a:chOff x="280657" y="3096148"/>
                <a:chExt cx="4438772" cy="1715561"/>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2019189" y="3096148"/>
                  <a:ext cx="961708" cy="962062"/>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sp>
              <p:nvSpPr>
                <p:cNvPr id="23" name="iŝḻïḓe">
                  <a:hlinkClick r:id="rId3" action="ppaction://hlinkfile"/>
                  <a:extLst>
                    <a:ext uri="{FF2B5EF4-FFF2-40B4-BE49-F238E27FC236}">
                      <a16:creationId xmlns:a16="http://schemas.microsoft.com/office/drawing/2014/main" xmlns="" id="{BA2FA42D-B2AE-45F8-948D-4BB63B044D17}"/>
                    </a:ext>
                  </a:extLst>
                </p:cNvPr>
                <p:cNvSpPr/>
                <p:nvPr/>
              </p:nvSpPr>
              <p:spPr>
                <a:xfrm>
                  <a:off x="280657" y="4349728"/>
                  <a:ext cx="4438772" cy="46198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认识的本质和发展规律</a:t>
                  </a:r>
                </a:p>
              </p:txBody>
            </p:sp>
          </p:grpSp>
          <p:sp>
            <p:nvSpPr>
              <p:cNvPr id="20" name="矩形 19">
                <a:extLst>
                  <a:ext uri="{FF2B5EF4-FFF2-40B4-BE49-F238E27FC236}">
                    <a16:creationId xmlns:a16="http://schemas.microsoft.com/office/drawing/2014/main" xmlns="" id="{A09FB5F2-A2B6-40A0-8062-47D4D0DA6FC3}"/>
                  </a:ext>
                </a:extLst>
              </p:cNvPr>
              <p:cNvSpPr/>
              <p:nvPr/>
            </p:nvSpPr>
            <p:spPr>
              <a:xfrm>
                <a:off x="2469612"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难点</a:t>
                </a:r>
                <a:endParaRPr kumimoji="0" lang="zh-CN" altLang="en-US" sz="1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p:txBody>
          </p:sp>
        </p:grpSp>
        <p:sp>
          <p:nvSpPr>
            <p:cNvPr id="19" name="iŝḻïḓe">
              <a:hlinkClick r:id="rId3" action="ppaction://hlinkfile"/>
              <a:extLst>
                <a:ext uri="{FF2B5EF4-FFF2-40B4-BE49-F238E27FC236}">
                  <a16:creationId xmlns:a16="http://schemas.microsoft.com/office/drawing/2014/main" xmlns="" id="{2AFF1C5A-0873-41A6-95DC-C90B657ABCBA}"/>
                </a:ext>
              </a:extLst>
            </p:cNvPr>
            <p:cNvSpPr/>
            <p:nvPr/>
          </p:nvSpPr>
          <p:spPr bwMode="auto">
            <a:xfrm>
              <a:off x="6780581" y="4881410"/>
              <a:ext cx="4440235"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真理与价值的辩证统</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inpin yayati-Dban" panose="02010601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0B3D8721-009E-42F2-A285-54B0DB152B9B}"/>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3" name="矩形: 圆角 12">
            <a:extLst>
              <a:ext uri="{FF2B5EF4-FFF2-40B4-BE49-F238E27FC236}">
                <a16:creationId xmlns:a16="http://schemas.microsoft.com/office/drawing/2014/main" xmlns="" id="{33E47D90-BBD0-4F71-9D62-66BD368D5A02}"/>
              </a:ext>
            </a:extLst>
          </p:cNvPr>
          <p:cNvSpPr/>
          <p:nvPr/>
        </p:nvSpPr>
        <p:spPr>
          <a:xfrm>
            <a:off x="3975463" y="1064542"/>
            <a:ext cx="42410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（二）实践的基本结构</a:t>
            </a:r>
          </a:p>
        </p:txBody>
      </p:sp>
      <p:grpSp>
        <p:nvGrpSpPr>
          <p:cNvPr id="6" name="组合 5">
            <a:extLst>
              <a:ext uri="{FF2B5EF4-FFF2-40B4-BE49-F238E27FC236}">
                <a16:creationId xmlns:a16="http://schemas.microsoft.com/office/drawing/2014/main" xmlns="" id="{991BE190-CCEF-4604-9C05-65DCE6743BFC}"/>
              </a:ext>
            </a:extLst>
          </p:cNvPr>
          <p:cNvGrpSpPr/>
          <p:nvPr/>
        </p:nvGrpSpPr>
        <p:grpSpPr>
          <a:xfrm>
            <a:off x="808867" y="1950276"/>
            <a:ext cx="10574266" cy="3742760"/>
            <a:chOff x="1069572" y="1728948"/>
            <a:chExt cx="10574266" cy="3742760"/>
          </a:xfrm>
        </p:grpSpPr>
        <p:grpSp>
          <p:nvGrpSpPr>
            <p:cNvPr id="4" name="组合 3">
              <a:extLst>
                <a:ext uri="{FF2B5EF4-FFF2-40B4-BE49-F238E27FC236}">
                  <a16:creationId xmlns:a16="http://schemas.microsoft.com/office/drawing/2014/main" xmlns="" id="{3016A05D-A6A1-4965-B40B-54A459DB4172}"/>
                </a:ext>
              </a:extLst>
            </p:cNvPr>
            <p:cNvGrpSpPr/>
            <p:nvPr/>
          </p:nvGrpSpPr>
          <p:grpSpPr>
            <a:xfrm>
              <a:off x="1069572" y="2606271"/>
              <a:ext cx="10052856" cy="2865437"/>
              <a:chOff x="1069572" y="2436454"/>
              <a:chExt cx="10052856" cy="2865437"/>
            </a:xfrm>
          </p:grpSpPr>
          <p:sp>
            <p:nvSpPr>
              <p:cNvPr id="31" name="文本框 1">
                <a:extLst>
                  <a:ext uri="{FF2B5EF4-FFF2-40B4-BE49-F238E27FC236}">
                    <a16:creationId xmlns:a16="http://schemas.microsoft.com/office/drawing/2014/main" xmlns="" id="{FFB7AFBA-D37B-4DEE-85C4-1E9C7E9A8AB8}"/>
                  </a:ext>
                </a:extLst>
              </p:cNvPr>
              <p:cNvSpPr txBox="1">
                <a:spLocks noChangeArrowheads="1"/>
              </p:cNvSpPr>
              <p:nvPr/>
            </p:nvSpPr>
            <p:spPr bwMode="auto">
              <a:xfrm>
                <a:off x="3388128" y="2482312"/>
                <a:ext cx="77343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FontTx/>
                  <a:buNone/>
                </a:pPr>
                <a:r>
                  <a:rPr lang="zh-CN" altLang="en-US" sz="2400"/>
                  <a:t>是以改造客观世界为目的的客观过程</a:t>
                </a:r>
                <a:endParaRPr lang="en-US" altLang="zh-CN" sz="2400" dirty="0"/>
              </a:p>
            </p:txBody>
          </p:sp>
          <p:sp>
            <p:nvSpPr>
              <p:cNvPr id="39938" name="文本框 1">
                <a:extLst>
                  <a:ext uri="{FF2B5EF4-FFF2-40B4-BE49-F238E27FC236}">
                    <a16:creationId xmlns:a16="http://schemas.microsoft.com/office/drawing/2014/main" xmlns="" id="{D9A9DD10-023C-4619-8A5F-549211EC8381}"/>
                  </a:ext>
                </a:extLst>
              </p:cNvPr>
              <p:cNvSpPr txBox="1">
                <a:spLocks noChangeArrowheads="1"/>
              </p:cNvSpPr>
              <p:nvPr/>
            </p:nvSpPr>
            <p:spPr bwMode="auto">
              <a:xfrm>
                <a:off x="3459027" y="4063864"/>
                <a:ext cx="747458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是实践的</a:t>
                </a:r>
                <a:r>
                  <a:rPr lang="zh-CN" altLang="en-US" sz="2400" b="1" dirty="0"/>
                  <a:t>主体</a:t>
                </a:r>
                <a:r>
                  <a:rPr lang="zh-CN" altLang="en-US" sz="2400" dirty="0"/>
                  <a:t>与</a:t>
                </a:r>
                <a:r>
                  <a:rPr lang="zh-CN" altLang="en-US" sz="2400" b="1" dirty="0"/>
                  <a:t>客体</a:t>
                </a:r>
                <a:r>
                  <a:rPr lang="zh-CN" altLang="en-US" sz="2400" dirty="0"/>
                  <a:t>之间的相互作用，</a:t>
                </a:r>
                <a:r>
                  <a:rPr lang="zh-CN" altLang="en-US" sz="2400" dirty="0">
                    <a:solidFill>
                      <a:srgbClr val="AE6836"/>
                    </a:solidFill>
                  </a:rPr>
                  <a:t>这种相互作用必须借助于一定的手段和工具，即实践的</a:t>
                </a:r>
                <a:r>
                  <a:rPr lang="zh-CN" altLang="en-US" sz="2400" b="1" dirty="0"/>
                  <a:t>中介</a:t>
                </a:r>
                <a:endParaRPr lang="zh-CN" altLang="en-US" sz="2400" dirty="0"/>
              </a:p>
            </p:txBody>
          </p:sp>
          <p:sp>
            <p:nvSpPr>
              <p:cNvPr id="14" name="椭圆 13">
                <a:extLst>
                  <a:ext uri="{FF2B5EF4-FFF2-40B4-BE49-F238E27FC236}">
                    <a16:creationId xmlns:a16="http://schemas.microsoft.com/office/drawing/2014/main" xmlns="" id="{D6D3B004-28EC-4E5C-8B27-D471258CFB66}"/>
                  </a:ext>
                </a:extLst>
              </p:cNvPr>
              <p:cNvSpPr/>
              <p:nvPr/>
            </p:nvSpPr>
            <p:spPr bwMode="auto">
              <a:xfrm>
                <a:off x="1127628" y="3111974"/>
                <a:ext cx="1571628" cy="1573141"/>
              </a:xfrm>
              <a:prstGeom prst="ellips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zh-CN" altLang="en-US" sz="1351">
                  <a:solidFill>
                    <a:prstClr val="white"/>
                  </a:solidFill>
                </a:endParaRPr>
              </a:p>
            </p:txBody>
          </p:sp>
          <p:grpSp>
            <p:nvGrpSpPr>
              <p:cNvPr id="15" name="组合 14">
                <a:extLst>
                  <a:ext uri="{FF2B5EF4-FFF2-40B4-BE49-F238E27FC236}">
                    <a16:creationId xmlns:a16="http://schemas.microsoft.com/office/drawing/2014/main" xmlns="" id="{BC4B0860-D02C-4B63-A194-95147FC7E4E8}"/>
                  </a:ext>
                </a:extLst>
              </p:cNvPr>
              <p:cNvGrpSpPr>
                <a:grpSpLocks/>
              </p:cNvGrpSpPr>
              <p:nvPr/>
            </p:nvGrpSpPr>
            <p:grpSpPr bwMode="auto">
              <a:xfrm>
                <a:off x="2542084" y="2436454"/>
                <a:ext cx="5870395" cy="576263"/>
                <a:chOff x="5190173" y="2235949"/>
                <a:chExt cx="5870062" cy="575348"/>
              </a:xfrm>
              <a:solidFill>
                <a:srgbClr val="5BACB6"/>
              </a:solidFill>
            </p:grpSpPr>
            <p:sp>
              <p:nvSpPr>
                <p:cNvPr id="16" name="椭圆 15">
                  <a:extLst>
                    <a:ext uri="{FF2B5EF4-FFF2-40B4-BE49-F238E27FC236}">
                      <a16:creationId xmlns:a16="http://schemas.microsoft.com/office/drawing/2014/main" xmlns="" id="{155384A2-DBAA-46B7-8D67-A39C916E2F9D}"/>
                    </a:ext>
                  </a:extLst>
                </p:cNvPr>
                <p:cNvSpPr/>
                <p:nvPr/>
              </p:nvSpPr>
              <p:spPr>
                <a:xfrm>
                  <a:off x="5190173" y="2706688"/>
                  <a:ext cx="104769" cy="104609"/>
                </a:xfrm>
                <a:prstGeom prst="ellipse">
                  <a:avLst/>
                </a:prstGeom>
                <a:solidFill>
                  <a:srgbClr val="AE6836"/>
                </a:solid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zh-CN" altLang="en-US" sz="1351">
                    <a:solidFill>
                      <a:prstClr val="white"/>
                    </a:solidFill>
                  </a:endParaRPr>
                </a:p>
              </p:txBody>
            </p:sp>
            <p:grpSp>
              <p:nvGrpSpPr>
                <p:cNvPr id="17" name="组合 8">
                  <a:extLst>
                    <a:ext uri="{FF2B5EF4-FFF2-40B4-BE49-F238E27FC236}">
                      <a16:creationId xmlns:a16="http://schemas.microsoft.com/office/drawing/2014/main" xmlns="" id="{83713A6E-3868-4DC2-AF93-89169FB9936B}"/>
                    </a:ext>
                  </a:extLst>
                </p:cNvPr>
                <p:cNvGrpSpPr>
                  <a:grpSpLocks/>
                </p:cNvGrpSpPr>
                <p:nvPr/>
              </p:nvGrpSpPr>
              <p:grpSpPr bwMode="auto">
                <a:xfrm>
                  <a:off x="5279068" y="2235949"/>
                  <a:ext cx="5781167" cy="485004"/>
                  <a:chOff x="5279068" y="2235949"/>
                  <a:chExt cx="5781167" cy="485004"/>
                </a:xfrm>
                <a:grpFill/>
              </p:grpSpPr>
              <p:cxnSp>
                <p:nvCxnSpPr>
                  <p:cNvPr id="18" name="直接连接符 17">
                    <a:extLst>
                      <a:ext uri="{FF2B5EF4-FFF2-40B4-BE49-F238E27FC236}">
                        <a16:creationId xmlns:a16="http://schemas.microsoft.com/office/drawing/2014/main" xmlns="" id="{4694ED9D-CF2E-43E4-8520-5E41B5330475}"/>
                      </a:ext>
                    </a:extLst>
                  </p:cNvPr>
                  <p:cNvCxnSpPr>
                    <a:cxnSpLocks/>
                  </p:cNvCxnSpPr>
                  <p:nvPr/>
                </p:nvCxnSpPr>
                <p:spPr>
                  <a:xfrm>
                    <a:off x="6010864" y="2235949"/>
                    <a:ext cx="5049371" cy="0"/>
                  </a:xfrm>
                  <a:prstGeom prst="line">
                    <a:avLst/>
                  </a:prstGeom>
                  <a:grpFill/>
                  <a:ln w="12700">
                    <a:solidFill>
                      <a:srgbClr val="AE6836"/>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3D1D5A82-CAF8-453A-A0A2-060F5F43C850}"/>
                      </a:ext>
                    </a:extLst>
                  </p:cNvPr>
                  <p:cNvCxnSpPr>
                    <a:endCxn id="16" idx="7"/>
                  </p:cNvCxnSpPr>
                  <p:nvPr/>
                </p:nvCxnSpPr>
                <p:spPr>
                  <a:xfrm flipH="1">
                    <a:off x="5279068" y="2235949"/>
                    <a:ext cx="731795" cy="485004"/>
                  </a:xfrm>
                  <a:prstGeom prst="line">
                    <a:avLst/>
                  </a:prstGeom>
                  <a:grpFill/>
                  <a:ln w="12700">
                    <a:solidFill>
                      <a:srgbClr val="AE683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4" name="组合 23">
                <a:extLst>
                  <a:ext uri="{FF2B5EF4-FFF2-40B4-BE49-F238E27FC236}">
                    <a16:creationId xmlns:a16="http://schemas.microsoft.com/office/drawing/2014/main" xmlns="" id="{622F9676-D202-40A7-8A73-E411F31F78DA}"/>
                  </a:ext>
                </a:extLst>
              </p:cNvPr>
              <p:cNvGrpSpPr>
                <a:grpSpLocks/>
              </p:cNvGrpSpPr>
              <p:nvPr/>
            </p:nvGrpSpPr>
            <p:grpSpPr bwMode="auto">
              <a:xfrm>
                <a:off x="2735762" y="4625616"/>
                <a:ext cx="8197848" cy="676275"/>
                <a:chOff x="5383138" y="4424311"/>
                <a:chExt cx="8197655" cy="676424"/>
              </a:xfrm>
              <a:solidFill>
                <a:srgbClr val="5BACB6"/>
              </a:solidFill>
            </p:grpSpPr>
            <p:sp>
              <p:nvSpPr>
                <p:cNvPr id="26" name="椭圆 25">
                  <a:extLst>
                    <a:ext uri="{FF2B5EF4-FFF2-40B4-BE49-F238E27FC236}">
                      <a16:creationId xmlns:a16="http://schemas.microsoft.com/office/drawing/2014/main" xmlns="" id="{0D724330-9AD8-4ABE-9EE5-4870352E6F16}"/>
                    </a:ext>
                  </a:extLst>
                </p:cNvPr>
                <p:cNvSpPr/>
                <p:nvPr/>
              </p:nvSpPr>
              <p:spPr>
                <a:xfrm rot="1800000">
                  <a:off x="5383138" y="4424311"/>
                  <a:ext cx="104773" cy="104798"/>
                </a:xfrm>
                <a:prstGeom prst="ellipse">
                  <a:avLst/>
                </a:prstGeom>
                <a:solidFill>
                  <a:srgbClr val="AE6836"/>
                </a:solid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zh-CN" altLang="en-US" sz="1351">
                    <a:solidFill>
                      <a:prstClr val="white"/>
                    </a:solidFill>
                  </a:endParaRPr>
                </a:p>
              </p:txBody>
            </p:sp>
            <p:grpSp>
              <p:nvGrpSpPr>
                <p:cNvPr id="27" name="组合 9">
                  <a:extLst>
                    <a:ext uri="{FF2B5EF4-FFF2-40B4-BE49-F238E27FC236}">
                      <a16:creationId xmlns:a16="http://schemas.microsoft.com/office/drawing/2014/main" xmlns="" id="{ACFBCA41-0AD0-443C-8766-E8022EFE1D82}"/>
                    </a:ext>
                  </a:extLst>
                </p:cNvPr>
                <p:cNvGrpSpPr>
                  <a:grpSpLocks/>
                </p:cNvGrpSpPr>
                <p:nvPr/>
              </p:nvGrpSpPr>
              <p:grpSpPr bwMode="auto">
                <a:xfrm>
                  <a:off x="5481561" y="4503702"/>
                  <a:ext cx="8099232" cy="597033"/>
                  <a:chOff x="5481561" y="4503702"/>
                  <a:chExt cx="8099232" cy="597033"/>
                </a:xfrm>
                <a:grpFill/>
              </p:grpSpPr>
              <p:cxnSp>
                <p:nvCxnSpPr>
                  <p:cNvPr id="28" name="直接连接符 27">
                    <a:extLst>
                      <a:ext uri="{FF2B5EF4-FFF2-40B4-BE49-F238E27FC236}">
                        <a16:creationId xmlns:a16="http://schemas.microsoft.com/office/drawing/2014/main" xmlns="" id="{E5EC6D9C-DA77-40F7-90F9-AABE701BA642}"/>
                      </a:ext>
                    </a:extLst>
                  </p:cNvPr>
                  <p:cNvCxnSpPr>
                    <a:cxnSpLocks/>
                  </p:cNvCxnSpPr>
                  <p:nvPr/>
                </p:nvCxnSpPr>
                <p:spPr>
                  <a:xfrm>
                    <a:off x="6021298" y="5100735"/>
                    <a:ext cx="7559495" cy="0"/>
                  </a:xfrm>
                  <a:prstGeom prst="line">
                    <a:avLst/>
                  </a:prstGeom>
                  <a:grpFill/>
                  <a:ln w="12700">
                    <a:solidFill>
                      <a:srgbClr val="AE6836"/>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C1C1625B-302D-4488-8ED8-65D225D40012}"/>
                      </a:ext>
                    </a:extLst>
                  </p:cNvPr>
                  <p:cNvCxnSpPr>
                    <a:endCxn id="26" idx="6"/>
                  </p:cNvCxnSpPr>
                  <p:nvPr/>
                </p:nvCxnSpPr>
                <p:spPr>
                  <a:xfrm flipH="1" flipV="1">
                    <a:off x="5481561" y="4503702"/>
                    <a:ext cx="530212" cy="592269"/>
                  </a:xfrm>
                  <a:prstGeom prst="line">
                    <a:avLst/>
                  </a:prstGeom>
                  <a:grpFill/>
                  <a:ln w="12700">
                    <a:solidFill>
                      <a:srgbClr val="AE6836"/>
                    </a:solidFill>
                    <a:prstDash val="sysDash"/>
                  </a:ln>
                </p:spPr>
                <p:style>
                  <a:lnRef idx="1">
                    <a:schemeClr val="accent1"/>
                  </a:lnRef>
                  <a:fillRef idx="0">
                    <a:schemeClr val="accent1"/>
                  </a:fillRef>
                  <a:effectRef idx="0">
                    <a:schemeClr val="accent1"/>
                  </a:effectRef>
                  <a:fontRef idx="minor">
                    <a:schemeClr val="tx1"/>
                  </a:fontRef>
                </p:style>
              </p:cxnSp>
            </p:grpSp>
          </p:grpSp>
          <p:sp>
            <p:nvSpPr>
              <p:cNvPr id="30" name="文本框 1">
                <a:extLst>
                  <a:ext uri="{FF2B5EF4-FFF2-40B4-BE49-F238E27FC236}">
                    <a16:creationId xmlns:a16="http://schemas.microsoft.com/office/drawing/2014/main" xmlns="" id="{CD4C3687-4604-4F1E-9644-7317BD8979B8}"/>
                  </a:ext>
                </a:extLst>
              </p:cNvPr>
              <p:cNvSpPr txBox="1">
                <a:spLocks noChangeArrowheads="1"/>
              </p:cNvSpPr>
              <p:nvPr/>
            </p:nvSpPr>
            <p:spPr bwMode="auto">
              <a:xfrm>
                <a:off x="1069572" y="3510331"/>
                <a:ext cx="16877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eaLnBrk="1" hangingPunct="1">
                  <a:lnSpc>
                    <a:spcPct val="100000"/>
                  </a:lnSpc>
                  <a:spcBef>
                    <a:spcPts val="1400"/>
                  </a:spcBef>
                  <a:buFontTx/>
                  <a:buNone/>
                </a:pPr>
                <a:r>
                  <a:rPr lang="zh-CN" altLang="en-US" sz="2400" b="1" dirty="0">
                    <a:solidFill>
                      <a:schemeClr val="bg1"/>
                    </a:solidFill>
                  </a:rPr>
                  <a:t>人的实践活动</a:t>
                </a:r>
                <a:endParaRPr lang="en-US" altLang="zh-CN" sz="2400" b="1" dirty="0">
                  <a:solidFill>
                    <a:schemeClr val="bg1"/>
                  </a:solidFill>
                </a:endParaRPr>
              </a:p>
            </p:txBody>
          </p:sp>
        </p:grpSp>
        <p:pic>
          <p:nvPicPr>
            <p:cNvPr id="5" name="图片 4">
              <a:extLst>
                <a:ext uri="{FF2B5EF4-FFF2-40B4-BE49-F238E27FC236}">
                  <a16:creationId xmlns:a16="http://schemas.microsoft.com/office/drawing/2014/main" xmlns="" id="{EA41A8C3-E956-46F1-835A-DA9835E1D95E}"/>
                </a:ext>
              </a:extLst>
            </p:cNvPr>
            <p:cNvPicPr>
              <a:picLocks noChangeAspect="1"/>
            </p:cNvPicPr>
            <p:nvPr/>
          </p:nvPicPr>
          <p:blipFill rotWithShape="1">
            <a:blip r:embed="rId3"/>
            <a:srcRect l="30788" t="1772"/>
            <a:stretch/>
          </p:blipFill>
          <p:spPr>
            <a:xfrm>
              <a:off x="8843984" y="1728948"/>
              <a:ext cx="2799854" cy="2236587"/>
            </a:xfrm>
            <a:prstGeom prst="rect">
              <a:avLst/>
            </a:prstGeom>
          </p:spPr>
        </p:pic>
      </p:gr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76B9D9B-0A4E-4CAD-86FB-4B4D6938D95B}"/>
              </a:ext>
            </a:extLst>
          </p:cNvPr>
          <p:cNvGrpSpPr/>
          <p:nvPr/>
        </p:nvGrpSpPr>
        <p:grpSpPr>
          <a:xfrm>
            <a:off x="668338" y="2112350"/>
            <a:ext cx="10861997" cy="4060930"/>
            <a:chOff x="692150" y="2608738"/>
            <a:chExt cx="10861997" cy="4060930"/>
          </a:xfrm>
        </p:grpSpPr>
        <p:sp>
          <p:nvSpPr>
            <p:cNvPr id="41986" name="Text Box 2">
              <a:extLst>
                <a:ext uri="{FF2B5EF4-FFF2-40B4-BE49-F238E27FC236}">
                  <a16:creationId xmlns:a16="http://schemas.microsoft.com/office/drawing/2014/main" xmlns="" id="{3BFA1C45-26BC-461B-AB1A-85AB212621CC}"/>
                </a:ext>
              </a:extLst>
            </p:cNvPr>
            <p:cNvSpPr txBox="1">
              <a:spLocks noChangeArrowheads="1"/>
            </p:cNvSpPr>
            <p:nvPr/>
          </p:nvSpPr>
          <p:spPr bwMode="auto">
            <a:xfrm>
              <a:off x="2965450" y="4543425"/>
              <a:ext cx="865188" cy="465138"/>
            </a:xfrm>
            <a:prstGeom prst="rect">
              <a:avLst/>
            </a:prstGeom>
            <a:noFill/>
            <a:ln w="9525">
              <a:solidFill>
                <a:srgbClr val="AFABAB"/>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50000"/>
                </a:spcBef>
                <a:buFontTx/>
                <a:buNone/>
              </a:pPr>
              <a:r>
                <a:rPr lang="zh-CN" altLang="en-US" sz="2400">
                  <a:solidFill>
                    <a:srgbClr val="000000"/>
                  </a:solidFill>
                  <a:sym typeface="微软雅黑" panose="020B0503020204020204" pitchFamily="34" charset="-122"/>
                </a:rPr>
                <a:t>主体</a:t>
              </a:r>
            </a:p>
          </p:txBody>
        </p:sp>
        <p:sp>
          <p:nvSpPr>
            <p:cNvPr id="41987" name="Text Box 3">
              <a:extLst>
                <a:ext uri="{FF2B5EF4-FFF2-40B4-BE49-F238E27FC236}">
                  <a16:creationId xmlns:a16="http://schemas.microsoft.com/office/drawing/2014/main" xmlns="" id="{7E4AB3B4-BEB9-4A85-9281-40A6B85C6F63}"/>
                </a:ext>
              </a:extLst>
            </p:cNvPr>
            <p:cNvSpPr txBox="1">
              <a:spLocks noChangeArrowheads="1"/>
            </p:cNvSpPr>
            <p:nvPr/>
          </p:nvSpPr>
          <p:spPr bwMode="auto">
            <a:xfrm>
              <a:off x="8524875" y="4541838"/>
              <a:ext cx="935038" cy="466725"/>
            </a:xfrm>
            <a:prstGeom prst="rect">
              <a:avLst/>
            </a:prstGeom>
            <a:noFill/>
            <a:ln w="9525">
              <a:solidFill>
                <a:srgbClr val="AFABAB"/>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50000"/>
                </a:spcBef>
                <a:buFontTx/>
                <a:buNone/>
              </a:pPr>
              <a:r>
                <a:rPr lang="zh-CN" altLang="en-US" sz="2400">
                  <a:solidFill>
                    <a:srgbClr val="000000"/>
                  </a:solidFill>
                  <a:sym typeface="Arial" panose="020B0604020202020204" pitchFamily="34" charset="0"/>
                </a:rPr>
                <a:t>客体</a:t>
              </a:r>
            </a:p>
          </p:txBody>
        </p:sp>
        <p:sp>
          <p:nvSpPr>
            <p:cNvPr id="41988" name="Line 8">
              <a:extLst>
                <a:ext uri="{FF2B5EF4-FFF2-40B4-BE49-F238E27FC236}">
                  <a16:creationId xmlns:a16="http://schemas.microsoft.com/office/drawing/2014/main" xmlns="" id="{9B69AAF3-EB00-422E-9972-EC84D9B0353C}"/>
                </a:ext>
              </a:extLst>
            </p:cNvPr>
            <p:cNvSpPr>
              <a:spLocks noChangeShapeType="1"/>
            </p:cNvSpPr>
            <p:nvPr/>
          </p:nvSpPr>
          <p:spPr bwMode="auto">
            <a:xfrm flipV="1">
              <a:off x="3830638" y="4775200"/>
              <a:ext cx="4694237" cy="0"/>
            </a:xfrm>
            <a:prstGeom prst="line">
              <a:avLst/>
            </a:prstGeom>
            <a:noFill/>
            <a:ln w="38100">
              <a:solidFill>
                <a:srgbClr val="AE6836"/>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89" name="Rectangle 28">
              <a:extLst>
                <a:ext uri="{FF2B5EF4-FFF2-40B4-BE49-F238E27FC236}">
                  <a16:creationId xmlns:a16="http://schemas.microsoft.com/office/drawing/2014/main" xmlns="" id="{1C30E6DD-CC09-434D-8598-E9AB264CF88F}"/>
                </a:ext>
              </a:extLst>
            </p:cNvPr>
            <p:cNvSpPr>
              <a:spLocks noChangeArrowheads="1"/>
            </p:cNvSpPr>
            <p:nvPr/>
          </p:nvSpPr>
          <p:spPr bwMode="auto">
            <a:xfrm>
              <a:off x="692150" y="2608738"/>
              <a:ext cx="5410200" cy="1742125"/>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108000"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AE6836"/>
                  </a:solidFill>
                  <a:sym typeface="微软雅黑" panose="020B0503020204020204" pitchFamily="34" charset="-122"/>
                </a:rPr>
                <a:t>有一定的主体能力、从事现实社会实践活动的人</a:t>
              </a:r>
            </a:p>
            <a:p>
              <a:pPr algn="ctr" eaLnBrk="1" hangingPunct="1">
                <a:lnSpc>
                  <a:spcPct val="150000"/>
                </a:lnSpc>
                <a:spcBef>
                  <a:spcPct val="0"/>
                </a:spcBef>
                <a:buFontTx/>
                <a:buNone/>
              </a:pPr>
              <a:r>
                <a:rPr lang="zh-CN" altLang="en-US" sz="2400" dirty="0">
                  <a:solidFill>
                    <a:srgbClr val="000000"/>
                  </a:solidFill>
                  <a:sym typeface="微软雅黑" panose="020B0503020204020204" pitchFamily="34" charset="-122"/>
                </a:rPr>
                <a:t>个体主体、群体主体、人类主体</a:t>
              </a:r>
            </a:p>
          </p:txBody>
        </p:sp>
        <p:sp>
          <p:nvSpPr>
            <p:cNvPr id="41990" name="Rectangle 30">
              <a:extLst>
                <a:ext uri="{FF2B5EF4-FFF2-40B4-BE49-F238E27FC236}">
                  <a16:creationId xmlns:a16="http://schemas.microsoft.com/office/drawing/2014/main" xmlns="" id="{42D12C85-4970-490A-879F-83232F578EEC}"/>
                </a:ext>
              </a:extLst>
            </p:cNvPr>
            <p:cNvSpPr>
              <a:spLocks noChangeArrowheads="1"/>
            </p:cNvSpPr>
            <p:nvPr/>
          </p:nvSpPr>
          <p:spPr bwMode="auto">
            <a:xfrm>
              <a:off x="6432231" y="2626913"/>
              <a:ext cx="5121916" cy="1705774"/>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108000"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None/>
              </a:pPr>
              <a:r>
                <a:rPr lang="zh-CN" altLang="en-US" sz="2400" b="1" dirty="0">
                  <a:solidFill>
                    <a:srgbClr val="AE6836"/>
                  </a:solidFill>
                  <a:sym typeface="微软雅黑" panose="020B0503020204020204" pitchFamily="34" charset="-122"/>
                </a:rPr>
                <a:t>实践活动所指向的对象</a:t>
              </a:r>
            </a:p>
            <a:p>
              <a:pPr algn="ctr" eaLnBrk="1" hangingPunct="1">
                <a:lnSpc>
                  <a:spcPct val="150000"/>
                </a:lnSpc>
                <a:spcBef>
                  <a:spcPct val="0"/>
                </a:spcBef>
                <a:buFontTx/>
                <a:buNone/>
              </a:pPr>
              <a:r>
                <a:rPr lang="zh-CN" altLang="en-US" sz="2400" dirty="0">
                  <a:solidFill>
                    <a:srgbClr val="000000"/>
                  </a:solidFill>
                  <a:sym typeface="微软雅黑" panose="020B0503020204020204" pitchFamily="34" charset="-122"/>
                </a:rPr>
                <a:t>天然 </a:t>
              </a:r>
              <a:r>
                <a:rPr lang="en-US" altLang="zh-CN" sz="2400" dirty="0">
                  <a:solidFill>
                    <a:srgbClr val="000000"/>
                  </a:solidFill>
                  <a:sym typeface="微软雅黑" panose="020B0503020204020204" pitchFamily="34" charset="-122"/>
                </a:rPr>
                <a:t>/ </a:t>
              </a:r>
              <a:r>
                <a:rPr lang="zh-CN" altLang="en-US" sz="2400" dirty="0">
                  <a:solidFill>
                    <a:srgbClr val="000000"/>
                  </a:solidFill>
                  <a:sym typeface="微软雅黑" panose="020B0503020204020204" pitchFamily="34" charset="-122"/>
                </a:rPr>
                <a:t>人工客体，自然 </a:t>
              </a:r>
              <a:r>
                <a:rPr lang="en-US" altLang="zh-CN" sz="2400" dirty="0">
                  <a:solidFill>
                    <a:srgbClr val="000000"/>
                  </a:solidFill>
                  <a:sym typeface="微软雅黑" panose="020B0503020204020204" pitchFamily="34" charset="-122"/>
                </a:rPr>
                <a:t>/ </a:t>
              </a:r>
              <a:r>
                <a:rPr lang="zh-CN" altLang="en-US" sz="2400" dirty="0">
                  <a:solidFill>
                    <a:srgbClr val="000000"/>
                  </a:solidFill>
                  <a:sym typeface="微软雅黑" panose="020B0503020204020204" pitchFamily="34" charset="-122"/>
                </a:rPr>
                <a:t>社会客体，</a:t>
              </a:r>
              <a:endParaRPr lang="en-US" altLang="zh-CN" sz="2400" dirty="0">
                <a:solidFill>
                  <a:srgbClr val="000000"/>
                </a:solidFill>
                <a:sym typeface="微软雅黑" panose="020B0503020204020204" pitchFamily="34" charset="-122"/>
              </a:endParaRPr>
            </a:p>
            <a:p>
              <a:pPr algn="ctr" eaLnBrk="1" hangingPunct="1">
                <a:lnSpc>
                  <a:spcPct val="150000"/>
                </a:lnSpc>
                <a:spcBef>
                  <a:spcPct val="0"/>
                </a:spcBef>
                <a:buFontTx/>
                <a:buNone/>
              </a:pPr>
              <a:r>
                <a:rPr lang="zh-CN" altLang="en-US" sz="2400" dirty="0">
                  <a:solidFill>
                    <a:srgbClr val="000000"/>
                  </a:solidFill>
                  <a:sym typeface="微软雅黑" panose="020B0503020204020204" pitchFamily="34" charset="-122"/>
                </a:rPr>
                <a:t>物质性 </a:t>
              </a:r>
              <a:r>
                <a:rPr lang="en-US" altLang="zh-CN" sz="2400" dirty="0">
                  <a:solidFill>
                    <a:srgbClr val="000000"/>
                  </a:solidFill>
                  <a:sym typeface="微软雅黑" panose="020B0503020204020204" pitchFamily="34" charset="-122"/>
                </a:rPr>
                <a:t>/ </a:t>
              </a:r>
              <a:r>
                <a:rPr lang="zh-CN" altLang="en-US" sz="2400" dirty="0">
                  <a:solidFill>
                    <a:srgbClr val="000000"/>
                  </a:solidFill>
                  <a:sym typeface="微软雅黑" panose="020B0503020204020204" pitchFamily="34" charset="-122"/>
                </a:rPr>
                <a:t>精神性客体</a:t>
              </a:r>
            </a:p>
          </p:txBody>
        </p:sp>
        <p:sp>
          <p:nvSpPr>
            <p:cNvPr id="41991" name="Line 29">
              <a:extLst>
                <a:ext uri="{FF2B5EF4-FFF2-40B4-BE49-F238E27FC236}">
                  <a16:creationId xmlns:a16="http://schemas.microsoft.com/office/drawing/2014/main" xmlns="" id="{BC3E5402-AE2C-4AEC-B2B5-0E0F6BC237C9}"/>
                </a:ext>
              </a:extLst>
            </p:cNvPr>
            <p:cNvSpPr>
              <a:spLocks noChangeShapeType="1"/>
            </p:cNvSpPr>
            <p:nvPr/>
          </p:nvSpPr>
          <p:spPr bwMode="auto">
            <a:xfrm flipH="1">
              <a:off x="3397250" y="4321175"/>
              <a:ext cx="0" cy="225425"/>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2" name="Rectangle 28">
              <a:extLst>
                <a:ext uri="{FF2B5EF4-FFF2-40B4-BE49-F238E27FC236}">
                  <a16:creationId xmlns:a16="http://schemas.microsoft.com/office/drawing/2014/main" xmlns="" id="{C9E86ED8-C26D-41F4-A558-4B181175DA54}"/>
                </a:ext>
              </a:extLst>
            </p:cNvPr>
            <p:cNvSpPr>
              <a:spLocks noChangeArrowheads="1"/>
            </p:cNvSpPr>
            <p:nvPr/>
          </p:nvSpPr>
          <p:spPr bwMode="auto">
            <a:xfrm>
              <a:off x="1456075" y="5590595"/>
              <a:ext cx="9417963" cy="1079073"/>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36000"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None/>
              </a:pPr>
              <a:r>
                <a:rPr lang="zh-CN" altLang="en-US" sz="2400" b="1" dirty="0">
                  <a:solidFill>
                    <a:srgbClr val="AE6836"/>
                  </a:solidFill>
                  <a:sym typeface="微软雅黑" panose="020B0503020204020204" pitchFamily="34" charset="-122"/>
                </a:rPr>
                <a:t>各种形式的工具、手段以及运用、操作这些工具、手段的程序和方法</a:t>
              </a:r>
            </a:p>
            <a:p>
              <a:pPr algn="ctr" eaLnBrk="1" hangingPunct="1">
                <a:lnSpc>
                  <a:spcPct val="150000"/>
                </a:lnSpc>
                <a:spcBef>
                  <a:spcPct val="0"/>
                </a:spcBef>
                <a:buFontTx/>
                <a:buNone/>
              </a:pPr>
              <a:r>
                <a:rPr lang="zh-CN" altLang="en-US" sz="2400" dirty="0">
                  <a:solidFill>
                    <a:srgbClr val="000000"/>
                  </a:solidFill>
                  <a:sym typeface="微软雅黑" panose="020B0503020204020204" pitchFamily="34" charset="-122"/>
                </a:rPr>
                <a:t>物质性工具系统、语言符号工具系统</a:t>
              </a:r>
            </a:p>
          </p:txBody>
        </p:sp>
        <p:sp>
          <p:nvSpPr>
            <p:cNvPr id="41996" name="Line 29">
              <a:extLst>
                <a:ext uri="{FF2B5EF4-FFF2-40B4-BE49-F238E27FC236}">
                  <a16:creationId xmlns:a16="http://schemas.microsoft.com/office/drawing/2014/main" xmlns="" id="{32968D63-9EB3-41ED-BAD9-9BBC942D29D4}"/>
                </a:ext>
              </a:extLst>
            </p:cNvPr>
            <p:cNvSpPr>
              <a:spLocks noChangeShapeType="1"/>
            </p:cNvSpPr>
            <p:nvPr/>
          </p:nvSpPr>
          <p:spPr bwMode="auto">
            <a:xfrm flipH="1">
              <a:off x="8991600" y="4321175"/>
              <a:ext cx="0" cy="225425"/>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7" name="Line 29">
              <a:extLst>
                <a:ext uri="{FF2B5EF4-FFF2-40B4-BE49-F238E27FC236}">
                  <a16:creationId xmlns:a16="http://schemas.microsoft.com/office/drawing/2014/main" xmlns="" id="{2C2B7293-49D8-4549-B66B-129FC32A133C}"/>
                </a:ext>
              </a:extLst>
            </p:cNvPr>
            <p:cNvSpPr>
              <a:spLocks noChangeShapeType="1"/>
            </p:cNvSpPr>
            <p:nvPr/>
          </p:nvSpPr>
          <p:spPr bwMode="auto">
            <a:xfrm flipH="1">
              <a:off x="6189663" y="4775200"/>
              <a:ext cx="0" cy="78740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8" name="Text Box 3">
              <a:extLst>
                <a:ext uri="{FF2B5EF4-FFF2-40B4-BE49-F238E27FC236}">
                  <a16:creationId xmlns:a16="http://schemas.microsoft.com/office/drawing/2014/main" xmlns="" id="{E72B0271-007A-48AD-B4BD-1DA2E83F054F}"/>
                </a:ext>
              </a:extLst>
            </p:cNvPr>
            <p:cNvSpPr txBox="1">
              <a:spLocks noChangeArrowheads="1"/>
            </p:cNvSpPr>
            <p:nvPr/>
          </p:nvSpPr>
          <p:spPr bwMode="auto">
            <a:xfrm>
              <a:off x="5710238" y="4883150"/>
              <a:ext cx="935037" cy="460375"/>
            </a:xfrm>
            <a:prstGeom prst="rect">
              <a:avLst/>
            </a:prstGeom>
            <a:solidFill>
              <a:schemeClr val="bg1"/>
            </a:solidFill>
            <a:ln w="9525">
              <a:solidFill>
                <a:srgbClr val="AFABAB"/>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50000"/>
                </a:spcBef>
                <a:buFontTx/>
                <a:buNone/>
              </a:pPr>
              <a:r>
                <a:rPr lang="zh-CN" altLang="en-US" sz="2400">
                  <a:solidFill>
                    <a:srgbClr val="000000"/>
                  </a:solidFill>
                  <a:sym typeface="Arial" panose="020B0604020202020204" pitchFamily="34" charset="0"/>
                </a:rPr>
                <a:t>中介</a:t>
              </a:r>
            </a:p>
          </p:txBody>
        </p:sp>
      </p:grpSp>
      <p:sp>
        <p:nvSpPr>
          <p:cNvPr id="25" name="文本框 24">
            <a:extLst>
              <a:ext uri="{FF2B5EF4-FFF2-40B4-BE49-F238E27FC236}">
                <a16:creationId xmlns:a16="http://schemas.microsoft.com/office/drawing/2014/main" xmlns="" id="{925A8E2C-BA62-44D2-BF51-D1822B946AC5}"/>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6" name="矩形: 圆角 25">
            <a:extLst>
              <a:ext uri="{FF2B5EF4-FFF2-40B4-BE49-F238E27FC236}">
                <a16:creationId xmlns:a16="http://schemas.microsoft.com/office/drawing/2014/main" xmlns="" id="{4CBEF86C-B882-49C5-A4A8-914877837289}"/>
              </a:ext>
            </a:extLst>
          </p:cNvPr>
          <p:cNvSpPr/>
          <p:nvPr/>
        </p:nvSpPr>
        <p:spPr>
          <a:xfrm>
            <a:off x="3975463" y="1064542"/>
            <a:ext cx="42410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（二）实践的基本结构</a:t>
            </a: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a:extLst>
              <a:ext uri="{FF2B5EF4-FFF2-40B4-BE49-F238E27FC236}">
                <a16:creationId xmlns:a16="http://schemas.microsoft.com/office/drawing/2014/main" xmlns="" id="{FF858FF5-F67C-4D40-970E-12E84762E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20115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矩形 23">
            <a:extLst>
              <a:ext uri="{FF2B5EF4-FFF2-40B4-BE49-F238E27FC236}">
                <a16:creationId xmlns:a16="http://schemas.microsoft.com/office/drawing/2014/main" xmlns="" id="{84CEE295-557D-4F74-A3CE-68BA7E509E97}"/>
              </a:ext>
            </a:extLst>
          </p:cNvPr>
          <p:cNvSpPr>
            <a:spLocks noChangeArrowheads="1"/>
          </p:cNvSpPr>
          <p:nvPr/>
        </p:nvSpPr>
        <p:spPr bwMode="auto">
          <a:xfrm>
            <a:off x="120073" y="0"/>
            <a:ext cx="7767781"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lang="zh-CN" altLang="en-US" b="1" dirty="0">
                <a:solidFill>
                  <a:srgbClr val="FFFF00"/>
                </a:solidFill>
                <a:latin typeface="微软雅黑" panose="020B0503020204020204" pitchFamily="34" charset="-122"/>
                <a:sym typeface="微软雅黑" panose="020B0503020204020204" pitchFamily="34" charset="-122"/>
              </a:rPr>
              <a:t>量子现象自古存在，但直到量子科学产生以后，它才被纳入人类实践的客体范畴</a:t>
            </a:r>
            <a:endParaRPr kumimoji="0" lang="zh-CN" altLang="en-US" sz="2800" b="1"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14">
            <a:extLst>
              <a:ext uri="{FF2B5EF4-FFF2-40B4-BE49-F238E27FC236}">
                <a16:creationId xmlns:a16="http://schemas.microsoft.com/office/drawing/2014/main" xmlns="" id="{D9723AD3-D5CE-4FE4-A0A5-289499303F0B}"/>
              </a:ext>
            </a:extLst>
          </p:cNvPr>
          <p:cNvGrpSpPr>
            <a:grpSpLocks/>
          </p:cNvGrpSpPr>
          <p:nvPr/>
        </p:nvGrpSpPr>
        <p:grpSpPr bwMode="auto">
          <a:xfrm>
            <a:off x="1722438" y="2232025"/>
            <a:ext cx="8747125" cy="4052888"/>
            <a:chOff x="1042988" y="2297113"/>
            <a:chExt cx="7389812" cy="3422650"/>
          </a:xfrm>
        </p:grpSpPr>
        <p:cxnSp>
          <p:nvCxnSpPr>
            <p:cNvPr id="46093" name="直接连接符 66">
              <a:extLst>
                <a:ext uri="{FF2B5EF4-FFF2-40B4-BE49-F238E27FC236}">
                  <a16:creationId xmlns:a16="http://schemas.microsoft.com/office/drawing/2014/main" xmlns="" id="{655F8362-3EE4-4F08-A161-118C86007A0E}"/>
                </a:ext>
              </a:extLst>
            </p:cNvPr>
            <p:cNvCxnSpPr>
              <a:cxnSpLocks noChangeShapeType="1"/>
            </p:cNvCxnSpPr>
            <p:nvPr/>
          </p:nvCxnSpPr>
          <p:spPr bwMode="auto">
            <a:xfrm>
              <a:off x="1946275" y="3367088"/>
              <a:ext cx="0" cy="1063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4" name="直接连接符 67">
              <a:extLst>
                <a:ext uri="{FF2B5EF4-FFF2-40B4-BE49-F238E27FC236}">
                  <a16:creationId xmlns:a16="http://schemas.microsoft.com/office/drawing/2014/main" xmlns="" id="{0DAA1CFC-118D-44C8-9788-3C5AEBB086F7}"/>
                </a:ext>
              </a:extLst>
            </p:cNvPr>
            <p:cNvCxnSpPr>
              <a:cxnSpLocks noChangeShapeType="1"/>
            </p:cNvCxnSpPr>
            <p:nvPr/>
          </p:nvCxnSpPr>
          <p:spPr bwMode="auto">
            <a:xfrm>
              <a:off x="7423150" y="3376613"/>
              <a:ext cx="0" cy="1047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295" name="圆角矩形 12">
              <a:extLst>
                <a:ext uri="{FF2B5EF4-FFF2-40B4-BE49-F238E27FC236}">
                  <a16:creationId xmlns:a16="http://schemas.microsoft.com/office/drawing/2014/main" xmlns="" id="{D22EE777-7569-4E2E-AC1F-D64405A86F7C}"/>
                </a:ext>
              </a:extLst>
            </p:cNvPr>
            <p:cNvSpPr>
              <a:spLocks noChangeArrowheads="1"/>
            </p:cNvSpPr>
            <p:nvPr/>
          </p:nvSpPr>
          <p:spPr bwMode="auto">
            <a:xfrm>
              <a:off x="2286246" y="2297113"/>
              <a:ext cx="4825507" cy="647529"/>
            </a:xfrm>
            <a:prstGeom prst="roundRect">
              <a:avLst>
                <a:gd name="adj" fmla="val 16667"/>
              </a:avLst>
            </a:prstGeom>
            <a:solidFill>
              <a:srgbClr val="AE6836">
                <a:alpha val="92155"/>
              </a:srgb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2400">
                <a:effectLst>
                  <a:outerShdw blurRad="38100" dist="38100" dir="2700000" algn="tl">
                    <a:srgbClr val="000000">
                      <a:alpha val="43137"/>
                    </a:srgbClr>
                  </a:outerShdw>
                </a:effectLst>
                <a:latin typeface="微软雅黑" panose="020B0503020204020204" pitchFamily="34" charset="-122"/>
                <a:sym typeface="微软雅黑" panose="020B0503020204020204" pitchFamily="34" charset="-122"/>
              </a:endParaRPr>
            </a:p>
          </p:txBody>
        </p:sp>
        <p:sp>
          <p:nvSpPr>
            <p:cNvPr id="7" name="任意多边形 6">
              <a:extLst>
                <a:ext uri="{FF2B5EF4-FFF2-40B4-BE49-F238E27FC236}">
                  <a16:creationId xmlns:a16="http://schemas.microsoft.com/office/drawing/2014/main" xmlns="" id="{0AEA94AE-19B3-4F28-919E-D9B7D85DE0E5}"/>
                </a:ext>
              </a:extLst>
            </p:cNvPr>
            <p:cNvSpPr/>
            <p:nvPr/>
          </p:nvSpPr>
          <p:spPr>
            <a:xfrm>
              <a:off x="3127156" y="4832260"/>
              <a:ext cx="417101" cy="487992"/>
            </a:xfrm>
            <a:custGeom>
              <a:avLst/>
              <a:gdLst>
                <a:gd name="connsiteX0" fmla="*/ 0 w 416603"/>
                <a:gd name="connsiteY0" fmla="*/ 97469 h 487347"/>
                <a:gd name="connsiteX1" fmla="*/ 208302 w 416603"/>
                <a:gd name="connsiteY1" fmla="*/ 97469 h 487347"/>
                <a:gd name="connsiteX2" fmla="*/ 208302 w 416603"/>
                <a:gd name="connsiteY2" fmla="*/ 0 h 487347"/>
                <a:gd name="connsiteX3" fmla="*/ 416603 w 416603"/>
                <a:gd name="connsiteY3" fmla="*/ 243674 h 487347"/>
                <a:gd name="connsiteX4" fmla="*/ 208302 w 416603"/>
                <a:gd name="connsiteY4" fmla="*/ 487347 h 487347"/>
                <a:gd name="connsiteX5" fmla="*/ 208302 w 416603"/>
                <a:gd name="connsiteY5" fmla="*/ 389878 h 487347"/>
                <a:gd name="connsiteX6" fmla="*/ 0 w 416603"/>
                <a:gd name="connsiteY6" fmla="*/ 389878 h 487347"/>
                <a:gd name="connsiteX7" fmla="*/ 0 w 416603"/>
                <a:gd name="connsiteY7" fmla="*/ 97469 h 48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603" h="487347">
                  <a:moveTo>
                    <a:pt x="0" y="97469"/>
                  </a:moveTo>
                  <a:lnTo>
                    <a:pt x="208302" y="97469"/>
                  </a:lnTo>
                  <a:lnTo>
                    <a:pt x="208302" y="0"/>
                  </a:lnTo>
                  <a:lnTo>
                    <a:pt x="416603" y="243674"/>
                  </a:lnTo>
                  <a:lnTo>
                    <a:pt x="208302" y="487347"/>
                  </a:lnTo>
                  <a:lnTo>
                    <a:pt x="208302" y="389878"/>
                  </a:lnTo>
                  <a:lnTo>
                    <a:pt x="0" y="389878"/>
                  </a:lnTo>
                  <a:lnTo>
                    <a:pt x="0" y="97469"/>
                  </a:lnTo>
                  <a:close/>
                </a:path>
              </a:pathLst>
            </a:custGeom>
            <a:solidFill>
              <a:srgbClr val="AE683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7469" rIns="124981" bIns="97469" anchor="ctr"/>
            <a:lstStyle>
              <a:lvl1pPr defTabSz="622300" eaLnBrk="0" hangingPunct="0">
                <a:defRPr>
                  <a:solidFill>
                    <a:schemeClr val="tx1"/>
                  </a:solidFill>
                  <a:latin typeface="Arial" panose="020B0604020202020204" pitchFamily="34" charset="0"/>
                  <a:ea typeface="Microsoft YaHei" panose="020B0503020204020204" pitchFamily="34" charset="-122"/>
                </a:defRPr>
              </a:lvl1pPr>
              <a:lvl2pPr defTabSz="622300" eaLnBrk="0" hangingPunct="0">
                <a:defRPr>
                  <a:solidFill>
                    <a:schemeClr val="tx1"/>
                  </a:solidFill>
                  <a:latin typeface="Arial" panose="020B0604020202020204" pitchFamily="34" charset="0"/>
                  <a:ea typeface="Microsoft YaHei" panose="020B0503020204020204" pitchFamily="34" charset="-122"/>
                </a:defRPr>
              </a:lvl2pPr>
              <a:lvl3pPr defTabSz="622300" eaLnBrk="0" hangingPunct="0">
                <a:defRPr>
                  <a:solidFill>
                    <a:schemeClr val="tx1"/>
                  </a:solidFill>
                  <a:latin typeface="Arial" panose="020B0604020202020204" pitchFamily="34" charset="0"/>
                  <a:ea typeface="Microsoft YaHei" panose="020B0503020204020204" pitchFamily="34" charset="-122"/>
                </a:defRPr>
              </a:lvl3pPr>
              <a:lvl4pPr defTabSz="622300" eaLnBrk="0" hangingPunct="0">
                <a:defRPr>
                  <a:solidFill>
                    <a:schemeClr val="tx1"/>
                  </a:solidFill>
                  <a:latin typeface="Arial" panose="020B0604020202020204" pitchFamily="34" charset="0"/>
                  <a:ea typeface="Microsoft YaHei" panose="020B0503020204020204" pitchFamily="34" charset="-122"/>
                </a:defRPr>
              </a:lvl4pPr>
              <a:lvl5pPr defTabSz="622300" eaLnBrk="0" hangingPunct="0">
                <a:defRPr>
                  <a:solidFill>
                    <a:schemeClr val="tx1"/>
                  </a:solidFill>
                  <a:latin typeface="Arial" panose="020B0604020202020204" pitchFamily="34" charset="0"/>
                  <a:ea typeface="Microsoft YaHei" panose="020B0503020204020204" pitchFamily="34" charset="-122"/>
                </a:defRPr>
              </a:lvl5pPr>
              <a:lvl6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hangingPunct="1">
                <a:lnSpc>
                  <a:spcPct val="90000"/>
                </a:lnSpc>
                <a:spcAft>
                  <a:spcPct val="35000"/>
                </a:spcAft>
                <a:defRPr/>
              </a:pPr>
              <a:endParaRPr lang="zh-CN" altLang="en-US" sz="2400">
                <a:solidFill>
                  <a:srgbClr val="FFFFFF"/>
                </a:solidFill>
                <a:latin typeface="Microsoft YaHei" panose="020B0503020204020204" pitchFamily="34" charset="-122"/>
                <a:sym typeface="Microsoft YaHei" panose="020B0503020204020204" pitchFamily="34" charset="-122"/>
              </a:endParaRPr>
            </a:p>
          </p:txBody>
        </p:sp>
        <p:sp>
          <p:nvSpPr>
            <p:cNvPr id="8" name="任意多边形 7">
              <a:extLst>
                <a:ext uri="{FF2B5EF4-FFF2-40B4-BE49-F238E27FC236}">
                  <a16:creationId xmlns:a16="http://schemas.microsoft.com/office/drawing/2014/main" xmlns="" id="{C91494BC-71DB-407F-AEA8-612FBA351B88}"/>
                </a:ext>
              </a:extLst>
            </p:cNvPr>
            <p:cNvSpPr/>
            <p:nvPr/>
          </p:nvSpPr>
          <p:spPr>
            <a:xfrm>
              <a:off x="3717268" y="4430069"/>
              <a:ext cx="1963464" cy="1289694"/>
            </a:xfrm>
            <a:custGeom>
              <a:avLst/>
              <a:gdLst>
                <a:gd name="connsiteX0" fmla="*/ 0 w 1965109"/>
                <a:gd name="connsiteY0" fmla="*/ 128960 h 1289602"/>
                <a:gd name="connsiteX1" fmla="*/ 128960 w 1965109"/>
                <a:gd name="connsiteY1" fmla="*/ 0 h 1289602"/>
                <a:gd name="connsiteX2" fmla="*/ 1836149 w 1965109"/>
                <a:gd name="connsiteY2" fmla="*/ 0 h 1289602"/>
                <a:gd name="connsiteX3" fmla="*/ 1965109 w 1965109"/>
                <a:gd name="connsiteY3" fmla="*/ 128960 h 1289602"/>
                <a:gd name="connsiteX4" fmla="*/ 1965109 w 1965109"/>
                <a:gd name="connsiteY4" fmla="*/ 1160642 h 1289602"/>
                <a:gd name="connsiteX5" fmla="*/ 1836149 w 1965109"/>
                <a:gd name="connsiteY5" fmla="*/ 1289602 h 1289602"/>
                <a:gd name="connsiteX6" fmla="*/ 128960 w 1965109"/>
                <a:gd name="connsiteY6" fmla="*/ 1289602 h 1289602"/>
                <a:gd name="connsiteX7" fmla="*/ 0 w 1965109"/>
                <a:gd name="connsiteY7" fmla="*/ 1160642 h 1289602"/>
                <a:gd name="connsiteX8" fmla="*/ 0 w 1965109"/>
                <a:gd name="connsiteY8" fmla="*/ 128960 h 12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109" h="1289602">
                  <a:moveTo>
                    <a:pt x="0" y="128960"/>
                  </a:moveTo>
                  <a:cubicBezTo>
                    <a:pt x="0" y="57737"/>
                    <a:pt x="57737" y="0"/>
                    <a:pt x="128960" y="0"/>
                  </a:cubicBezTo>
                  <a:lnTo>
                    <a:pt x="1836149" y="0"/>
                  </a:lnTo>
                  <a:cubicBezTo>
                    <a:pt x="1907372" y="0"/>
                    <a:pt x="1965109" y="57737"/>
                    <a:pt x="1965109" y="128960"/>
                  </a:cubicBezTo>
                  <a:lnTo>
                    <a:pt x="1965109" y="1160642"/>
                  </a:lnTo>
                  <a:cubicBezTo>
                    <a:pt x="1965109" y="1231865"/>
                    <a:pt x="1907372" y="1289602"/>
                    <a:pt x="1836149" y="1289602"/>
                  </a:cubicBezTo>
                  <a:lnTo>
                    <a:pt x="128960" y="1289602"/>
                  </a:lnTo>
                  <a:cubicBezTo>
                    <a:pt x="57737" y="1289602"/>
                    <a:pt x="0" y="1231865"/>
                    <a:pt x="0" y="1160642"/>
                  </a:cubicBezTo>
                  <a:lnTo>
                    <a:pt x="0" y="128960"/>
                  </a:lnTo>
                  <a:close/>
                </a:path>
              </a:pathLst>
            </a:custGeom>
            <a:solidFill>
              <a:srgbClr val="F5E8DF">
                <a:alpha val="73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51" tIns="106351" rIns="106351" bIns="106351"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spcAft>
                  <a:spcPct val="35000"/>
                </a:spcAft>
                <a:buFontTx/>
                <a:buNone/>
                <a:defRPr/>
              </a:pPr>
              <a:r>
                <a:rPr lang="zh-CN" altLang="en-US" sz="2400">
                  <a:sym typeface="微软雅黑" panose="020B0503020204020204" pitchFamily="34" charset="-122"/>
                </a:rPr>
                <a:t>认识关系</a:t>
              </a:r>
            </a:p>
          </p:txBody>
        </p:sp>
        <p:sp>
          <p:nvSpPr>
            <p:cNvPr id="9" name="任意多边形 8">
              <a:extLst>
                <a:ext uri="{FF2B5EF4-FFF2-40B4-BE49-F238E27FC236}">
                  <a16:creationId xmlns:a16="http://schemas.microsoft.com/office/drawing/2014/main" xmlns="" id="{977F9530-5FFD-415B-A63C-2A927E5622F7}"/>
                </a:ext>
              </a:extLst>
            </p:cNvPr>
            <p:cNvSpPr/>
            <p:nvPr/>
          </p:nvSpPr>
          <p:spPr>
            <a:xfrm>
              <a:off x="5877883" y="4832260"/>
              <a:ext cx="415761" cy="487992"/>
            </a:xfrm>
            <a:custGeom>
              <a:avLst/>
              <a:gdLst>
                <a:gd name="connsiteX0" fmla="*/ 0 w 416603"/>
                <a:gd name="connsiteY0" fmla="*/ 97469 h 487347"/>
                <a:gd name="connsiteX1" fmla="*/ 208302 w 416603"/>
                <a:gd name="connsiteY1" fmla="*/ 97469 h 487347"/>
                <a:gd name="connsiteX2" fmla="*/ 208302 w 416603"/>
                <a:gd name="connsiteY2" fmla="*/ 0 h 487347"/>
                <a:gd name="connsiteX3" fmla="*/ 416603 w 416603"/>
                <a:gd name="connsiteY3" fmla="*/ 243674 h 487347"/>
                <a:gd name="connsiteX4" fmla="*/ 208302 w 416603"/>
                <a:gd name="connsiteY4" fmla="*/ 487347 h 487347"/>
                <a:gd name="connsiteX5" fmla="*/ 208302 w 416603"/>
                <a:gd name="connsiteY5" fmla="*/ 389878 h 487347"/>
                <a:gd name="connsiteX6" fmla="*/ 0 w 416603"/>
                <a:gd name="connsiteY6" fmla="*/ 389878 h 487347"/>
                <a:gd name="connsiteX7" fmla="*/ 0 w 416603"/>
                <a:gd name="connsiteY7" fmla="*/ 97469 h 48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603" h="487347">
                  <a:moveTo>
                    <a:pt x="0" y="97469"/>
                  </a:moveTo>
                  <a:lnTo>
                    <a:pt x="208302" y="97469"/>
                  </a:lnTo>
                  <a:lnTo>
                    <a:pt x="208302" y="0"/>
                  </a:lnTo>
                  <a:lnTo>
                    <a:pt x="416603" y="243674"/>
                  </a:lnTo>
                  <a:lnTo>
                    <a:pt x="208302" y="487347"/>
                  </a:lnTo>
                  <a:lnTo>
                    <a:pt x="208302" y="389878"/>
                  </a:lnTo>
                  <a:lnTo>
                    <a:pt x="0" y="389878"/>
                  </a:lnTo>
                  <a:lnTo>
                    <a:pt x="0" y="97469"/>
                  </a:lnTo>
                  <a:close/>
                </a:path>
              </a:pathLst>
            </a:custGeom>
            <a:solidFill>
              <a:srgbClr val="AE683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7469" rIns="124981" bIns="97469" anchor="ctr"/>
            <a:lstStyle>
              <a:lvl1pPr defTabSz="622300" eaLnBrk="0" hangingPunct="0">
                <a:defRPr>
                  <a:solidFill>
                    <a:schemeClr val="tx1"/>
                  </a:solidFill>
                  <a:latin typeface="Arial" panose="020B0604020202020204" pitchFamily="34" charset="0"/>
                  <a:ea typeface="Microsoft YaHei" panose="020B0503020204020204" pitchFamily="34" charset="-122"/>
                </a:defRPr>
              </a:lvl1pPr>
              <a:lvl2pPr defTabSz="622300" eaLnBrk="0" hangingPunct="0">
                <a:defRPr>
                  <a:solidFill>
                    <a:schemeClr val="tx1"/>
                  </a:solidFill>
                  <a:latin typeface="Arial" panose="020B0604020202020204" pitchFamily="34" charset="0"/>
                  <a:ea typeface="Microsoft YaHei" panose="020B0503020204020204" pitchFamily="34" charset="-122"/>
                </a:defRPr>
              </a:lvl2pPr>
              <a:lvl3pPr defTabSz="622300" eaLnBrk="0" hangingPunct="0">
                <a:defRPr>
                  <a:solidFill>
                    <a:schemeClr val="tx1"/>
                  </a:solidFill>
                  <a:latin typeface="Arial" panose="020B0604020202020204" pitchFamily="34" charset="0"/>
                  <a:ea typeface="Microsoft YaHei" panose="020B0503020204020204" pitchFamily="34" charset="-122"/>
                </a:defRPr>
              </a:lvl3pPr>
              <a:lvl4pPr defTabSz="622300" eaLnBrk="0" hangingPunct="0">
                <a:defRPr>
                  <a:solidFill>
                    <a:schemeClr val="tx1"/>
                  </a:solidFill>
                  <a:latin typeface="Arial" panose="020B0604020202020204" pitchFamily="34" charset="0"/>
                  <a:ea typeface="Microsoft YaHei" panose="020B0503020204020204" pitchFamily="34" charset="-122"/>
                </a:defRPr>
              </a:lvl4pPr>
              <a:lvl5pPr defTabSz="622300" eaLnBrk="0" hangingPunct="0">
                <a:defRPr>
                  <a:solidFill>
                    <a:schemeClr val="tx1"/>
                  </a:solidFill>
                  <a:latin typeface="Arial" panose="020B0604020202020204" pitchFamily="34" charset="0"/>
                  <a:ea typeface="Microsoft YaHei" panose="020B0503020204020204" pitchFamily="34" charset="-122"/>
                </a:defRPr>
              </a:lvl5pPr>
              <a:lvl6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defTabSz="622300"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algn="ctr" eaLnBrk="1" hangingPunct="1">
                <a:lnSpc>
                  <a:spcPct val="90000"/>
                </a:lnSpc>
                <a:spcAft>
                  <a:spcPct val="35000"/>
                </a:spcAft>
                <a:defRPr/>
              </a:pPr>
              <a:endParaRPr lang="zh-CN" altLang="en-US" sz="2400">
                <a:solidFill>
                  <a:srgbClr val="FFFFFF"/>
                </a:solidFill>
                <a:latin typeface="Microsoft YaHei" panose="020B0503020204020204" pitchFamily="34" charset="-122"/>
                <a:sym typeface="Microsoft YaHei" panose="020B0503020204020204" pitchFamily="34" charset="-122"/>
              </a:endParaRPr>
            </a:p>
          </p:txBody>
        </p:sp>
        <p:sp>
          <p:nvSpPr>
            <p:cNvPr id="10" name="任意多边形 9">
              <a:extLst>
                <a:ext uri="{FF2B5EF4-FFF2-40B4-BE49-F238E27FC236}">
                  <a16:creationId xmlns:a16="http://schemas.microsoft.com/office/drawing/2014/main" xmlns="" id="{EDD1B0BE-A342-4E45-A1D9-B074DC452B5A}"/>
                </a:ext>
              </a:extLst>
            </p:cNvPr>
            <p:cNvSpPr/>
            <p:nvPr/>
          </p:nvSpPr>
          <p:spPr>
            <a:xfrm>
              <a:off x="6466654" y="4430069"/>
              <a:ext cx="1966146" cy="1289694"/>
            </a:xfrm>
            <a:custGeom>
              <a:avLst/>
              <a:gdLst>
                <a:gd name="connsiteX0" fmla="*/ 0 w 1965109"/>
                <a:gd name="connsiteY0" fmla="*/ 128960 h 1289602"/>
                <a:gd name="connsiteX1" fmla="*/ 128960 w 1965109"/>
                <a:gd name="connsiteY1" fmla="*/ 0 h 1289602"/>
                <a:gd name="connsiteX2" fmla="*/ 1836149 w 1965109"/>
                <a:gd name="connsiteY2" fmla="*/ 0 h 1289602"/>
                <a:gd name="connsiteX3" fmla="*/ 1965109 w 1965109"/>
                <a:gd name="connsiteY3" fmla="*/ 128960 h 1289602"/>
                <a:gd name="connsiteX4" fmla="*/ 1965109 w 1965109"/>
                <a:gd name="connsiteY4" fmla="*/ 1160642 h 1289602"/>
                <a:gd name="connsiteX5" fmla="*/ 1836149 w 1965109"/>
                <a:gd name="connsiteY5" fmla="*/ 1289602 h 1289602"/>
                <a:gd name="connsiteX6" fmla="*/ 128960 w 1965109"/>
                <a:gd name="connsiteY6" fmla="*/ 1289602 h 1289602"/>
                <a:gd name="connsiteX7" fmla="*/ 0 w 1965109"/>
                <a:gd name="connsiteY7" fmla="*/ 1160642 h 1289602"/>
                <a:gd name="connsiteX8" fmla="*/ 0 w 1965109"/>
                <a:gd name="connsiteY8" fmla="*/ 128960 h 12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109" h="1289602">
                  <a:moveTo>
                    <a:pt x="0" y="128960"/>
                  </a:moveTo>
                  <a:cubicBezTo>
                    <a:pt x="0" y="57737"/>
                    <a:pt x="57737" y="0"/>
                    <a:pt x="128960" y="0"/>
                  </a:cubicBezTo>
                  <a:lnTo>
                    <a:pt x="1836149" y="0"/>
                  </a:lnTo>
                  <a:cubicBezTo>
                    <a:pt x="1907372" y="0"/>
                    <a:pt x="1965109" y="57737"/>
                    <a:pt x="1965109" y="128960"/>
                  </a:cubicBezTo>
                  <a:lnTo>
                    <a:pt x="1965109" y="1160642"/>
                  </a:lnTo>
                  <a:cubicBezTo>
                    <a:pt x="1965109" y="1231865"/>
                    <a:pt x="1907372" y="1289602"/>
                    <a:pt x="1836149" y="1289602"/>
                  </a:cubicBezTo>
                  <a:lnTo>
                    <a:pt x="128960" y="1289602"/>
                  </a:lnTo>
                  <a:cubicBezTo>
                    <a:pt x="57737" y="1289602"/>
                    <a:pt x="0" y="1231865"/>
                    <a:pt x="0" y="1160642"/>
                  </a:cubicBezTo>
                  <a:lnTo>
                    <a:pt x="0" y="128960"/>
                  </a:lnTo>
                  <a:close/>
                </a:path>
              </a:pathLst>
            </a:custGeom>
            <a:solidFill>
              <a:srgbClr val="F5E8DF">
                <a:alpha val="73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51" tIns="106351" rIns="106351" bIns="106351"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spcAft>
                  <a:spcPct val="35000"/>
                </a:spcAft>
                <a:buFontTx/>
                <a:buNone/>
                <a:defRPr/>
              </a:pPr>
              <a:r>
                <a:rPr lang="zh-CN" altLang="en-US" sz="2400">
                  <a:sym typeface="微软雅黑" panose="020B0503020204020204" pitchFamily="34" charset="-122"/>
                </a:rPr>
                <a:t>价值关系</a:t>
              </a:r>
            </a:p>
          </p:txBody>
        </p:sp>
        <p:sp>
          <p:nvSpPr>
            <p:cNvPr id="46100" name="矩形 11">
              <a:extLst>
                <a:ext uri="{FF2B5EF4-FFF2-40B4-BE49-F238E27FC236}">
                  <a16:creationId xmlns:a16="http://schemas.microsoft.com/office/drawing/2014/main" xmlns="" id="{22E1C07E-7419-4594-83AB-58BB56179CB2}"/>
                </a:ext>
              </a:extLst>
            </p:cNvPr>
            <p:cNvSpPr>
              <a:spLocks noChangeArrowheads="1"/>
            </p:cNvSpPr>
            <p:nvPr/>
          </p:nvSpPr>
          <p:spPr bwMode="auto">
            <a:xfrm>
              <a:off x="2707372" y="2413749"/>
              <a:ext cx="4055679" cy="39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b="1">
                  <a:solidFill>
                    <a:schemeClr val="bg1"/>
                  </a:solidFill>
                  <a:sym typeface="微软雅黑" panose="020B0503020204020204" pitchFamily="34" charset="-122"/>
                </a:rPr>
                <a:t>实践的主体和客体相互作用的关系</a:t>
              </a:r>
            </a:p>
          </p:txBody>
        </p:sp>
        <p:cxnSp>
          <p:nvCxnSpPr>
            <p:cNvPr id="46101" name="直接连接符 37">
              <a:extLst>
                <a:ext uri="{FF2B5EF4-FFF2-40B4-BE49-F238E27FC236}">
                  <a16:creationId xmlns:a16="http://schemas.microsoft.com/office/drawing/2014/main" xmlns="" id="{0D737796-AF19-4353-8529-EF0FF1FC4B35}"/>
                </a:ext>
              </a:extLst>
            </p:cNvPr>
            <p:cNvCxnSpPr>
              <a:cxnSpLocks noChangeShapeType="1"/>
              <a:stCxn id="12295" idx="2"/>
            </p:cNvCxnSpPr>
            <p:nvPr/>
          </p:nvCxnSpPr>
          <p:spPr bwMode="auto">
            <a:xfrm>
              <a:off x="4699000" y="2944813"/>
              <a:ext cx="0" cy="147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2" name="直接连接符 40">
              <a:extLst>
                <a:ext uri="{FF2B5EF4-FFF2-40B4-BE49-F238E27FC236}">
                  <a16:creationId xmlns:a16="http://schemas.microsoft.com/office/drawing/2014/main" xmlns="" id="{F491532A-64A7-462E-8DBE-5AF9A79474DB}"/>
                </a:ext>
              </a:extLst>
            </p:cNvPr>
            <p:cNvCxnSpPr>
              <a:cxnSpLocks noChangeShapeType="1"/>
              <a:stCxn id="12295" idx="2"/>
            </p:cNvCxnSpPr>
            <p:nvPr/>
          </p:nvCxnSpPr>
          <p:spPr bwMode="auto">
            <a:xfrm>
              <a:off x="1947863" y="3370263"/>
              <a:ext cx="5473700"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 name="任意多边形 5">
              <a:extLst>
                <a:ext uri="{FF2B5EF4-FFF2-40B4-BE49-F238E27FC236}">
                  <a16:creationId xmlns:a16="http://schemas.microsoft.com/office/drawing/2014/main" xmlns="" id="{8E1DF06E-9BEC-4026-837E-827937AF1DF8}"/>
                </a:ext>
              </a:extLst>
            </p:cNvPr>
            <p:cNvSpPr/>
            <p:nvPr/>
          </p:nvSpPr>
          <p:spPr>
            <a:xfrm>
              <a:off x="1042988" y="4424706"/>
              <a:ext cx="1966146" cy="1288353"/>
            </a:xfrm>
            <a:custGeom>
              <a:avLst/>
              <a:gdLst>
                <a:gd name="connsiteX0" fmla="*/ 0 w 1965109"/>
                <a:gd name="connsiteY0" fmla="*/ 128960 h 1289602"/>
                <a:gd name="connsiteX1" fmla="*/ 128960 w 1965109"/>
                <a:gd name="connsiteY1" fmla="*/ 0 h 1289602"/>
                <a:gd name="connsiteX2" fmla="*/ 1836149 w 1965109"/>
                <a:gd name="connsiteY2" fmla="*/ 0 h 1289602"/>
                <a:gd name="connsiteX3" fmla="*/ 1965109 w 1965109"/>
                <a:gd name="connsiteY3" fmla="*/ 128960 h 1289602"/>
                <a:gd name="connsiteX4" fmla="*/ 1965109 w 1965109"/>
                <a:gd name="connsiteY4" fmla="*/ 1160642 h 1289602"/>
                <a:gd name="connsiteX5" fmla="*/ 1836149 w 1965109"/>
                <a:gd name="connsiteY5" fmla="*/ 1289602 h 1289602"/>
                <a:gd name="connsiteX6" fmla="*/ 128960 w 1965109"/>
                <a:gd name="connsiteY6" fmla="*/ 1289602 h 1289602"/>
                <a:gd name="connsiteX7" fmla="*/ 0 w 1965109"/>
                <a:gd name="connsiteY7" fmla="*/ 1160642 h 1289602"/>
                <a:gd name="connsiteX8" fmla="*/ 0 w 1965109"/>
                <a:gd name="connsiteY8" fmla="*/ 128960 h 12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109" h="1289602">
                  <a:moveTo>
                    <a:pt x="0" y="128960"/>
                  </a:moveTo>
                  <a:cubicBezTo>
                    <a:pt x="0" y="57737"/>
                    <a:pt x="57737" y="0"/>
                    <a:pt x="128960" y="0"/>
                  </a:cubicBezTo>
                  <a:lnTo>
                    <a:pt x="1836149" y="0"/>
                  </a:lnTo>
                  <a:cubicBezTo>
                    <a:pt x="1907372" y="0"/>
                    <a:pt x="1965109" y="57737"/>
                    <a:pt x="1965109" y="128960"/>
                  </a:cubicBezTo>
                  <a:lnTo>
                    <a:pt x="1965109" y="1160642"/>
                  </a:lnTo>
                  <a:cubicBezTo>
                    <a:pt x="1965109" y="1231865"/>
                    <a:pt x="1907372" y="1289602"/>
                    <a:pt x="1836149" y="1289602"/>
                  </a:cubicBezTo>
                  <a:lnTo>
                    <a:pt x="128960" y="1289602"/>
                  </a:lnTo>
                  <a:cubicBezTo>
                    <a:pt x="57737" y="1289602"/>
                    <a:pt x="0" y="1231865"/>
                    <a:pt x="0" y="1160642"/>
                  </a:cubicBezTo>
                  <a:lnTo>
                    <a:pt x="0" y="128960"/>
                  </a:lnTo>
                  <a:close/>
                </a:path>
              </a:pathLst>
            </a:custGeom>
            <a:solidFill>
              <a:srgbClr val="F5E8DF">
                <a:alpha val="73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351" tIns="106351" rIns="106351" bIns="106351"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spcAft>
                  <a:spcPct val="35000"/>
                </a:spcAft>
                <a:buFontTx/>
                <a:buNone/>
                <a:defRPr/>
              </a:pPr>
              <a:r>
                <a:rPr lang="zh-CN" altLang="en-US" sz="2400" dirty="0">
                  <a:sym typeface="微软雅黑" panose="020B0503020204020204" pitchFamily="34" charset="-122"/>
                </a:rPr>
                <a:t>实践关系</a:t>
              </a:r>
              <a:endParaRPr lang="en-US" altLang="zh-CN" sz="2400" dirty="0">
                <a:sym typeface="微软雅黑" panose="020B0503020204020204" pitchFamily="34" charset="-122"/>
              </a:endParaRPr>
            </a:p>
            <a:p>
              <a:pPr algn="ctr" eaLnBrk="1" hangingPunct="1">
                <a:spcBef>
                  <a:spcPct val="0"/>
                </a:spcBef>
                <a:spcAft>
                  <a:spcPct val="35000"/>
                </a:spcAft>
                <a:buFontTx/>
                <a:buNone/>
                <a:defRPr/>
              </a:pPr>
              <a:r>
                <a:rPr lang="zh-CN" altLang="en-US" sz="2400" dirty="0">
                  <a:sym typeface="微软雅黑" panose="020B0503020204020204" pitchFamily="34" charset="-122"/>
                </a:rPr>
                <a:t>（最根本）</a:t>
              </a:r>
            </a:p>
          </p:txBody>
        </p:sp>
      </p:grpSp>
      <p:sp>
        <p:nvSpPr>
          <p:cNvPr id="24" name="文本框 23">
            <a:extLst>
              <a:ext uri="{FF2B5EF4-FFF2-40B4-BE49-F238E27FC236}">
                <a16:creationId xmlns:a16="http://schemas.microsoft.com/office/drawing/2014/main" xmlns="" id="{14BBD18E-E0D1-43DA-AE75-54D3B7AF6E93}"/>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7" name="矩形: 圆角 26">
            <a:extLst>
              <a:ext uri="{FF2B5EF4-FFF2-40B4-BE49-F238E27FC236}">
                <a16:creationId xmlns:a16="http://schemas.microsoft.com/office/drawing/2014/main" xmlns="" id="{08338B73-02D9-45C2-96F6-319C363B2645}"/>
              </a:ext>
            </a:extLst>
          </p:cNvPr>
          <p:cNvSpPr/>
          <p:nvPr/>
        </p:nvSpPr>
        <p:spPr>
          <a:xfrm>
            <a:off x="3975463" y="1064542"/>
            <a:ext cx="42410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（二）实践的基本结构</a:t>
            </a: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1">
            <a:extLst>
              <a:ext uri="{FF2B5EF4-FFF2-40B4-BE49-F238E27FC236}">
                <a16:creationId xmlns:a16="http://schemas.microsoft.com/office/drawing/2014/main" xmlns="" id="{1DC35532-6A25-4490-A74B-E1EEA8E22F8B}"/>
              </a:ext>
            </a:extLst>
          </p:cNvPr>
          <p:cNvSpPr txBox="1">
            <a:spLocks noChangeArrowheads="1"/>
          </p:cNvSpPr>
          <p:nvPr/>
        </p:nvSpPr>
        <p:spPr bwMode="auto">
          <a:xfrm>
            <a:off x="1831748" y="2023853"/>
            <a:ext cx="8528504"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eaLnBrk="1" hangingPunct="1">
              <a:lnSpc>
                <a:spcPct val="150000"/>
              </a:lnSpc>
              <a:spcBef>
                <a:spcPts val="600"/>
              </a:spcBef>
              <a:buFont typeface="Arial" panose="020B0604020202020204" pitchFamily="34" charset="0"/>
              <a:buNone/>
            </a:pPr>
            <a:r>
              <a:rPr lang="zh-CN" altLang="en-US" sz="2400" b="1" dirty="0">
                <a:solidFill>
                  <a:srgbClr val="000000"/>
                </a:solidFill>
              </a:rPr>
              <a:t>实践的</a:t>
            </a:r>
            <a:r>
              <a:rPr lang="zh-CN" altLang="en-US" sz="2400" b="1" dirty="0">
                <a:solidFill>
                  <a:srgbClr val="AE6836"/>
                </a:solidFill>
              </a:rPr>
              <a:t>主体、客体和中介</a:t>
            </a:r>
            <a:r>
              <a:rPr lang="zh-CN" altLang="en-US" sz="2400" b="1" dirty="0">
                <a:solidFill>
                  <a:srgbClr val="000000"/>
                </a:solidFill>
              </a:rPr>
              <a:t>是不断变化发展的</a:t>
            </a:r>
            <a:endParaRPr lang="en-US" altLang="zh-CN" sz="2400" b="1" dirty="0">
              <a:solidFill>
                <a:srgbClr val="000000"/>
              </a:solidFill>
            </a:endParaRPr>
          </a:p>
          <a:p>
            <a:pPr indent="0" algn="ctr" eaLnBrk="1" hangingPunct="1">
              <a:lnSpc>
                <a:spcPct val="150000"/>
              </a:lnSpc>
              <a:spcBef>
                <a:spcPts val="600"/>
              </a:spcBef>
              <a:buFont typeface="Arial" panose="020B0604020202020204" pitchFamily="34" charset="0"/>
              <a:buNone/>
            </a:pPr>
            <a:r>
              <a:rPr lang="zh-CN" altLang="en-US" sz="2400" b="1" dirty="0">
                <a:solidFill>
                  <a:srgbClr val="000000"/>
                </a:solidFill>
              </a:rPr>
              <a:t>因而实践的</a:t>
            </a:r>
            <a:r>
              <a:rPr lang="zh-CN" altLang="en-US" sz="2400" b="1" dirty="0">
                <a:solidFill>
                  <a:srgbClr val="AE6836"/>
                </a:solidFill>
              </a:rPr>
              <a:t>基本结构</a:t>
            </a:r>
            <a:r>
              <a:rPr lang="zh-CN" altLang="en-US" sz="2400" b="1" dirty="0">
                <a:solidFill>
                  <a:srgbClr val="000000"/>
                </a:solidFill>
              </a:rPr>
              <a:t>是历史地变化发展的</a:t>
            </a:r>
            <a:endParaRPr lang="en-US" altLang="zh-CN" sz="2400" b="1" dirty="0">
              <a:solidFill>
                <a:srgbClr val="000000"/>
              </a:solidFill>
            </a:endParaRPr>
          </a:p>
        </p:txBody>
      </p:sp>
      <p:sp>
        <p:nvSpPr>
          <p:cNvPr id="19" name="文本框 18">
            <a:extLst>
              <a:ext uri="{FF2B5EF4-FFF2-40B4-BE49-F238E27FC236}">
                <a16:creationId xmlns:a16="http://schemas.microsoft.com/office/drawing/2014/main" xmlns="" id="{0C2AC9CE-13C1-4CDA-B6D4-155014B85E10}"/>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4" name="矩形: 圆角 23">
            <a:extLst>
              <a:ext uri="{FF2B5EF4-FFF2-40B4-BE49-F238E27FC236}">
                <a16:creationId xmlns:a16="http://schemas.microsoft.com/office/drawing/2014/main" xmlns="" id="{87F4676E-401B-4C99-949F-E85B880833B9}"/>
              </a:ext>
            </a:extLst>
          </p:cNvPr>
          <p:cNvSpPr/>
          <p:nvPr/>
        </p:nvSpPr>
        <p:spPr>
          <a:xfrm>
            <a:off x="3975463" y="1064542"/>
            <a:ext cx="42410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（二）实践的基本结构</a:t>
            </a:r>
          </a:p>
        </p:txBody>
      </p:sp>
      <p:grpSp>
        <p:nvGrpSpPr>
          <p:cNvPr id="5" name="组合 4">
            <a:extLst>
              <a:ext uri="{FF2B5EF4-FFF2-40B4-BE49-F238E27FC236}">
                <a16:creationId xmlns:a16="http://schemas.microsoft.com/office/drawing/2014/main" xmlns="" id="{56C683FF-CDEF-43A0-AEC1-A9AC1C53C652}"/>
              </a:ext>
            </a:extLst>
          </p:cNvPr>
          <p:cNvGrpSpPr/>
          <p:nvPr/>
        </p:nvGrpSpPr>
        <p:grpSpPr>
          <a:xfrm>
            <a:off x="1241172" y="3714136"/>
            <a:ext cx="9709656" cy="2212975"/>
            <a:chOff x="1020439" y="3580483"/>
            <a:chExt cx="9709656" cy="2212975"/>
          </a:xfrm>
        </p:grpSpPr>
        <p:sp>
          <p:nvSpPr>
            <p:cNvPr id="15" name="右箭头 8">
              <a:extLst>
                <a:ext uri="{FF2B5EF4-FFF2-40B4-BE49-F238E27FC236}">
                  <a16:creationId xmlns:a16="http://schemas.microsoft.com/office/drawing/2014/main" xmlns="" id="{7F512B84-E43D-458A-BD2B-0F8BE46DF329}"/>
                </a:ext>
              </a:extLst>
            </p:cNvPr>
            <p:cNvSpPr>
              <a:spLocks noChangeArrowheads="1"/>
            </p:cNvSpPr>
            <p:nvPr/>
          </p:nvSpPr>
          <p:spPr bwMode="auto">
            <a:xfrm>
              <a:off x="5977339" y="4402751"/>
              <a:ext cx="644660" cy="504825"/>
            </a:xfrm>
            <a:prstGeom prst="rightArrow">
              <a:avLst>
                <a:gd name="adj1" fmla="val 50000"/>
                <a:gd name="adj2" fmla="val 50090"/>
              </a:avLst>
            </a:prstGeom>
            <a:solidFill>
              <a:schemeClr val="accent4">
                <a:lumMod val="75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defRPr/>
              </a:pPr>
              <a:endParaRPr lang="zh-CN" altLang="zh-CN" sz="2400">
                <a:latin typeface="微软雅黑" panose="020B0503020204020204" pitchFamily="34" charset="-122"/>
              </a:endParaRPr>
            </a:p>
          </p:txBody>
        </p:sp>
        <p:grpSp>
          <p:nvGrpSpPr>
            <p:cNvPr id="44041" name="组合 5">
              <a:extLst>
                <a:ext uri="{FF2B5EF4-FFF2-40B4-BE49-F238E27FC236}">
                  <a16:creationId xmlns:a16="http://schemas.microsoft.com/office/drawing/2014/main" xmlns="" id="{47096381-2312-41AE-9409-4F535137E184}"/>
                </a:ext>
              </a:extLst>
            </p:cNvPr>
            <p:cNvGrpSpPr>
              <a:grpSpLocks/>
            </p:cNvGrpSpPr>
            <p:nvPr/>
          </p:nvGrpSpPr>
          <p:grpSpPr bwMode="auto">
            <a:xfrm>
              <a:off x="7297920" y="3580483"/>
              <a:ext cx="3432175" cy="2212975"/>
              <a:chOff x="6491288" y="3830638"/>
              <a:chExt cx="3432175" cy="2212975"/>
            </a:xfrm>
          </p:grpSpPr>
          <p:sp>
            <p:nvSpPr>
              <p:cNvPr id="44042" name="圆角矩形 37">
                <a:extLst>
                  <a:ext uri="{FF2B5EF4-FFF2-40B4-BE49-F238E27FC236}">
                    <a16:creationId xmlns:a16="http://schemas.microsoft.com/office/drawing/2014/main" xmlns="" id="{EA8EF5EE-966A-4FCF-BD44-BFD1AE3819E2}"/>
                  </a:ext>
                </a:extLst>
              </p:cNvPr>
              <p:cNvSpPr>
                <a:spLocks noChangeArrowheads="1"/>
              </p:cNvSpPr>
              <p:nvPr/>
            </p:nvSpPr>
            <p:spPr bwMode="auto">
              <a:xfrm>
                <a:off x="6491288" y="3830638"/>
                <a:ext cx="3432175" cy="2212975"/>
              </a:xfrm>
              <a:prstGeom prst="roundRect">
                <a:avLst>
                  <a:gd name="adj" fmla="val 12255"/>
                </a:avLst>
              </a:prstGeom>
              <a:solidFill>
                <a:srgbClr val="F5E8DF"/>
              </a:solidFill>
              <a:ln>
                <a:noFill/>
              </a:ln>
              <a:extLst>
                <a:ext uri="{91240B29-F687-4F45-9708-019B960494DF}">
                  <a14:hiddenLine xmlns:a14="http://schemas.microsoft.com/office/drawing/2010/main" w="76200">
                    <a:solidFill>
                      <a:srgbClr val="000000"/>
                    </a:solidFill>
                    <a:round/>
                    <a:headEnd/>
                    <a:tailEnd/>
                  </a14:hiddenLine>
                </a:ext>
              </a:extLst>
            </p:spPr>
            <p:txBody>
              <a:bodyPr tIns="1080000"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FontTx/>
                  <a:buNone/>
                </a:pPr>
                <a:endParaRPr lang="zh-CN" altLang="en-US" sz="2400">
                  <a:solidFill>
                    <a:srgbClr val="404040"/>
                  </a:solidFill>
                </a:endParaRPr>
              </a:p>
            </p:txBody>
          </p:sp>
          <p:sp>
            <p:nvSpPr>
              <p:cNvPr id="44043" name="文本框 3">
                <a:extLst>
                  <a:ext uri="{FF2B5EF4-FFF2-40B4-BE49-F238E27FC236}">
                    <a16:creationId xmlns:a16="http://schemas.microsoft.com/office/drawing/2014/main" xmlns="" id="{25A1C528-04D1-46A9-8FD8-BE0DD9EF1BC2}"/>
                  </a:ext>
                </a:extLst>
              </p:cNvPr>
              <p:cNvSpPr txBox="1">
                <a:spLocks noChangeArrowheads="1"/>
              </p:cNvSpPr>
              <p:nvPr/>
            </p:nvSpPr>
            <p:spPr bwMode="auto">
              <a:xfrm>
                <a:off x="6723063" y="4092576"/>
                <a:ext cx="296703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t>人类通过它们的双向运动不断解决现实世界的矛盾</a:t>
                </a:r>
              </a:p>
            </p:txBody>
          </p:sp>
        </p:grpSp>
        <p:sp>
          <p:nvSpPr>
            <p:cNvPr id="3" name="矩形 2">
              <a:extLst>
                <a:ext uri="{FF2B5EF4-FFF2-40B4-BE49-F238E27FC236}">
                  <a16:creationId xmlns:a16="http://schemas.microsoft.com/office/drawing/2014/main" xmlns="" id="{F5DF97CB-4A6D-424E-93EC-C73CDD820131}"/>
                </a:ext>
              </a:extLst>
            </p:cNvPr>
            <p:cNvSpPr/>
            <p:nvPr/>
          </p:nvSpPr>
          <p:spPr>
            <a:xfrm>
              <a:off x="1020439" y="4456137"/>
              <a:ext cx="2220912" cy="461665"/>
            </a:xfrm>
            <a:prstGeom prst="rect">
              <a:avLst/>
            </a:prstGeom>
          </p:spPr>
          <p:txBody>
            <a:bodyPr wrap="square">
              <a:spAutoFit/>
            </a:bodyPr>
            <a:lstStyle/>
            <a:p>
              <a:r>
                <a:rPr lang="zh-CN" altLang="en-US" sz="2400" b="1" dirty="0">
                  <a:solidFill>
                    <a:srgbClr val="AE6836"/>
                  </a:solidFill>
                </a:rPr>
                <a:t>变化主要表现</a:t>
              </a:r>
              <a:endParaRPr lang="zh-CN" altLang="en-US" b="1" dirty="0">
                <a:solidFill>
                  <a:srgbClr val="AE6836"/>
                </a:solidFill>
              </a:endParaRPr>
            </a:p>
          </p:txBody>
        </p:sp>
        <p:grpSp>
          <p:nvGrpSpPr>
            <p:cNvPr id="4" name="组合 3">
              <a:extLst>
                <a:ext uri="{FF2B5EF4-FFF2-40B4-BE49-F238E27FC236}">
                  <a16:creationId xmlns:a16="http://schemas.microsoft.com/office/drawing/2014/main" xmlns="" id="{C4E1F1F7-C3A4-4C69-8E79-28FEB28C1387}"/>
                </a:ext>
              </a:extLst>
            </p:cNvPr>
            <p:cNvGrpSpPr/>
            <p:nvPr/>
          </p:nvGrpSpPr>
          <p:grpSpPr>
            <a:xfrm>
              <a:off x="3374524" y="3935398"/>
              <a:ext cx="2220912" cy="662578"/>
              <a:chOff x="3427776" y="3987800"/>
              <a:chExt cx="2220912" cy="662578"/>
            </a:xfrm>
          </p:grpSpPr>
          <p:sp>
            <p:nvSpPr>
              <p:cNvPr id="44044" name="圆角矩形 37">
                <a:extLst>
                  <a:ext uri="{FF2B5EF4-FFF2-40B4-BE49-F238E27FC236}">
                    <a16:creationId xmlns:a16="http://schemas.microsoft.com/office/drawing/2014/main" xmlns="" id="{2346ED2D-2F18-4BCD-85DA-57197960B233}"/>
                  </a:ext>
                </a:extLst>
              </p:cNvPr>
              <p:cNvSpPr>
                <a:spLocks noChangeArrowheads="1"/>
              </p:cNvSpPr>
              <p:nvPr/>
            </p:nvSpPr>
            <p:spPr bwMode="auto">
              <a:xfrm>
                <a:off x="3427776" y="3987800"/>
                <a:ext cx="2220912" cy="662578"/>
              </a:xfrm>
              <a:prstGeom prst="roundRect">
                <a:avLst>
                  <a:gd name="adj" fmla="val 12255"/>
                </a:avLst>
              </a:prstGeom>
              <a:solidFill>
                <a:srgbClr val="AE6836"/>
              </a:solidFill>
              <a:ln>
                <a:noFill/>
              </a:ln>
              <a:extLst>
                <a:ext uri="{91240B29-F687-4F45-9708-019B960494DF}">
                  <a14:hiddenLine xmlns:a14="http://schemas.microsoft.com/office/drawing/2010/main" w="76200">
                    <a:solidFill>
                      <a:srgbClr val="000000"/>
                    </a:solidFill>
                    <a:round/>
                    <a:headEnd/>
                    <a:tailEnd/>
                  </a14:hiddenLine>
                </a:ext>
              </a:extLst>
            </p:spPr>
            <p:txBody>
              <a:bodyPr tIns="1080000"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FontTx/>
                  <a:buNone/>
                </a:pPr>
                <a:endParaRPr lang="zh-CN" altLang="en-US" sz="2400">
                  <a:solidFill>
                    <a:srgbClr val="404040"/>
                  </a:solidFill>
                  <a:effectLst>
                    <a:outerShdw blurRad="38100" dist="38100" dir="2700000" algn="tl">
                      <a:srgbClr val="000000">
                        <a:alpha val="43137"/>
                      </a:srgbClr>
                    </a:outerShdw>
                  </a:effectLst>
                </a:endParaRPr>
              </a:p>
            </p:txBody>
          </p:sp>
          <p:sp>
            <p:nvSpPr>
              <p:cNvPr id="26" name="文本框 2">
                <a:extLst>
                  <a:ext uri="{FF2B5EF4-FFF2-40B4-BE49-F238E27FC236}">
                    <a16:creationId xmlns:a16="http://schemas.microsoft.com/office/drawing/2014/main" xmlns="" id="{06503297-B774-4423-A1C2-19C997496506}"/>
                  </a:ext>
                </a:extLst>
              </p:cNvPr>
              <p:cNvSpPr txBox="1">
                <a:spLocks noChangeArrowheads="1"/>
              </p:cNvSpPr>
              <p:nvPr/>
            </p:nvSpPr>
            <p:spPr bwMode="auto">
              <a:xfrm>
                <a:off x="3632563" y="4088257"/>
                <a:ext cx="1811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ts val="1400"/>
                  </a:spcBef>
                  <a:buFontTx/>
                  <a:buNone/>
                </a:pPr>
                <a:r>
                  <a:rPr lang="zh-CN" altLang="en-US" sz="2400" dirty="0">
                    <a:solidFill>
                      <a:schemeClr val="bg1"/>
                    </a:solidFill>
                    <a:effectLst>
                      <a:outerShdw blurRad="38100" dist="38100" dir="2700000" algn="tl">
                        <a:srgbClr val="000000">
                          <a:alpha val="43137"/>
                        </a:srgbClr>
                      </a:outerShdw>
                    </a:effectLst>
                  </a:rPr>
                  <a:t>主体客体化</a:t>
                </a:r>
              </a:p>
            </p:txBody>
          </p:sp>
        </p:grpSp>
        <p:grpSp>
          <p:nvGrpSpPr>
            <p:cNvPr id="27" name="组合 26">
              <a:extLst>
                <a:ext uri="{FF2B5EF4-FFF2-40B4-BE49-F238E27FC236}">
                  <a16:creationId xmlns:a16="http://schemas.microsoft.com/office/drawing/2014/main" xmlns="" id="{125E1CB2-2695-4F89-8088-F55159822BCB}"/>
                </a:ext>
              </a:extLst>
            </p:cNvPr>
            <p:cNvGrpSpPr/>
            <p:nvPr/>
          </p:nvGrpSpPr>
          <p:grpSpPr>
            <a:xfrm>
              <a:off x="3374524" y="4807119"/>
              <a:ext cx="2220912" cy="662578"/>
              <a:chOff x="3427776" y="3987800"/>
              <a:chExt cx="2220912" cy="662578"/>
            </a:xfrm>
          </p:grpSpPr>
          <p:sp>
            <p:nvSpPr>
              <p:cNvPr id="28" name="圆角矩形 37">
                <a:extLst>
                  <a:ext uri="{FF2B5EF4-FFF2-40B4-BE49-F238E27FC236}">
                    <a16:creationId xmlns:a16="http://schemas.microsoft.com/office/drawing/2014/main" xmlns="" id="{E2764109-420E-4FB1-B86B-1697AC2F49EE}"/>
                  </a:ext>
                </a:extLst>
              </p:cNvPr>
              <p:cNvSpPr>
                <a:spLocks noChangeArrowheads="1"/>
              </p:cNvSpPr>
              <p:nvPr/>
            </p:nvSpPr>
            <p:spPr bwMode="auto">
              <a:xfrm>
                <a:off x="3427776" y="3987800"/>
                <a:ext cx="2220912" cy="662578"/>
              </a:xfrm>
              <a:prstGeom prst="roundRect">
                <a:avLst>
                  <a:gd name="adj" fmla="val 12255"/>
                </a:avLst>
              </a:prstGeom>
              <a:solidFill>
                <a:srgbClr val="AE6836"/>
              </a:solidFill>
              <a:ln>
                <a:noFill/>
              </a:ln>
              <a:extLst>
                <a:ext uri="{91240B29-F687-4F45-9708-019B960494DF}">
                  <a14:hiddenLine xmlns:a14="http://schemas.microsoft.com/office/drawing/2010/main" w="76200">
                    <a:solidFill>
                      <a:srgbClr val="000000"/>
                    </a:solidFill>
                    <a:round/>
                    <a:headEnd/>
                    <a:tailEnd/>
                  </a14:hiddenLine>
                </a:ext>
              </a:extLst>
            </p:spPr>
            <p:txBody>
              <a:bodyPr tIns="1080000"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FontTx/>
                  <a:buNone/>
                </a:pPr>
                <a:endParaRPr lang="zh-CN" altLang="en-US" sz="2400">
                  <a:solidFill>
                    <a:srgbClr val="404040"/>
                  </a:solidFill>
                  <a:effectLst>
                    <a:outerShdw blurRad="38100" dist="38100" dir="2700000" algn="tl">
                      <a:srgbClr val="000000">
                        <a:alpha val="43137"/>
                      </a:srgbClr>
                    </a:outerShdw>
                  </a:effectLst>
                </a:endParaRPr>
              </a:p>
            </p:txBody>
          </p:sp>
          <p:sp>
            <p:nvSpPr>
              <p:cNvPr id="29" name="文本框 2">
                <a:extLst>
                  <a:ext uri="{FF2B5EF4-FFF2-40B4-BE49-F238E27FC236}">
                    <a16:creationId xmlns:a16="http://schemas.microsoft.com/office/drawing/2014/main" xmlns="" id="{E7A4CF6B-306C-4E7B-A46C-C43220594110}"/>
                  </a:ext>
                </a:extLst>
              </p:cNvPr>
              <p:cNvSpPr txBox="1">
                <a:spLocks noChangeArrowheads="1"/>
              </p:cNvSpPr>
              <p:nvPr/>
            </p:nvSpPr>
            <p:spPr bwMode="auto">
              <a:xfrm>
                <a:off x="3632563" y="4088257"/>
                <a:ext cx="1811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ts val="1400"/>
                  </a:spcBef>
                  <a:buFontTx/>
                  <a:buNone/>
                </a:pPr>
                <a:r>
                  <a:rPr lang="zh-CN" altLang="en-US" sz="2400" dirty="0">
                    <a:solidFill>
                      <a:schemeClr val="bg1"/>
                    </a:solidFill>
                    <a:effectLst>
                      <a:outerShdw blurRad="38100" dist="38100" dir="2700000" algn="tl">
                        <a:srgbClr val="000000">
                          <a:alpha val="43137"/>
                        </a:srgbClr>
                      </a:outerShdw>
                    </a:effectLst>
                  </a:rPr>
                  <a:t>客体主体化</a:t>
                </a:r>
              </a:p>
            </p:txBody>
          </p:sp>
        </p:grpSp>
      </p:gr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0000" b="-10000"/>
          </a:stretch>
        </a:blipFill>
        <a:effectLst/>
      </p:bgPr>
    </p:bg>
    <p:spTree>
      <p:nvGrpSpPr>
        <p:cNvPr id="1" name=""/>
        <p:cNvGrpSpPr/>
        <p:nvPr/>
      </p:nvGrpSpPr>
      <p:grpSpPr>
        <a:xfrm>
          <a:off x="0" y="0"/>
          <a:ext cx="0" cy="0"/>
          <a:chOff x="0" y="0"/>
          <a:chExt cx="0" cy="0"/>
        </a:xfrm>
      </p:grpSpPr>
      <p:sp>
        <p:nvSpPr>
          <p:cNvPr id="21" name="平行四边形 20">
            <a:extLst>
              <a:ext uri="{FF2B5EF4-FFF2-40B4-BE49-F238E27FC236}">
                <a16:creationId xmlns:a16="http://schemas.microsoft.com/office/drawing/2014/main" xmlns="" id="{102439AF-BAA2-4095-AF64-63C768223862}"/>
              </a:ext>
            </a:extLst>
          </p:cNvPr>
          <p:cNvSpPr/>
          <p:nvPr/>
        </p:nvSpPr>
        <p:spPr>
          <a:xfrm>
            <a:off x="159272" y="1468083"/>
            <a:ext cx="3034255" cy="1897379"/>
          </a:xfrm>
          <a:prstGeom prst="parallelogram">
            <a:avLst/>
          </a:prstGeom>
          <a:blipFill dpi="0" rotWithShape="1">
            <a:blip r:embed="rId3"/>
            <a:srcRect/>
            <a:stretch>
              <a:fillRect/>
            </a:stretch>
          </a:blipFill>
          <a:ln w="285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平行四边形 21">
            <a:extLst>
              <a:ext uri="{FF2B5EF4-FFF2-40B4-BE49-F238E27FC236}">
                <a16:creationId xmlns:a16="http://schemas.microsoft.com/office/drawing/2014/main" xmlns="" id="{F458927E-8618-460E-A5A9-96608DB1C24E}"/>
              </a:ext>
            </a:extLst>
          </p:cNvPr>
          <p:cNvSpPr/>
          <p:nvPr/>
        </p:nvSpPr>
        <p:spPr>
          <a:xfrm>
            <a:off x="2092991" y="2656799"/>
            <a:ext cx="3140177" cy="1782775"/>
          </a:xfrm>
          <a:prstGeom prst="parallelogram">
            <a:avLst/>
          </a:prstGeom>
          <a:blipFill dpi="0" rotWithShape="1">
            <a:blip r:embed="rId4"/>
            <a:srcRect/>
            <a:stretch>
              <a:fillRect/>
            </a:stretch>
          </a:blipFill>
          <a:ln w="285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平行四边形 22">
            <a:extLst>
              <a:ext uri="{FF2B5EF4-FFF2-40B4-BE49-F238E27FC236}">
                <a16:creationId xmlns:a16="http://schemas.microsoft.com/office/drawing/2014/main" xmlns="" id="{4945C2CC-D232-4343-81E0-B72B94941487}"/>
              </a:ext>
            </a:extLst>
          </p:cNvPr>
          <p:cNvSpPr/>
          <p:nvPr/>
        </p:nvSpPr>
        <p:spPr>
          <a:xfrm>
            <a:off x="6761019" y="3943759"/>
            <a:ext cx="3505496" cy="1782779"/>
          </a:xfrm>
          <a:prstGeom prst="parallelogram">
            <a:avLst/>
          </a:prstGeom>
          <a:blipFill dpi="0" rotWithShape="1">
            <a:blip r:embed="rId5"/>
            <a:srcRect/>
            <a:stretch>
              <a:fillRect/>
            </a:stretch>
          </a:blipFill>
          <a:ln w="285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平行四边形 23">
            <a:extLst>
              <a:ext uri="{FF2B5EF4-FFF2-40B4-BE49-F238E27FC236}">
                <a16:creationId xmlns:a16="http://schemas.microsoft.com/office/drawing/2014/main" xmlns="" id="{507500AF-BDB5-410A-9F57-8D4BBBB423C1}"/>
              </a:ext>
            </a:extLst>
          </p:cNvPr>
          <p:cNvSpPr/>
          <p:nvPr/>
        </p:nvSpPr>
        <p:spPr>
          <a:xfrm>
            <a:off x="8700655" y="5191627"/>
            <a:ext cx="3303842" cy="1633975"/>
          </a:xfrm>
          <a:prstGeom prst="parallelogram">
            <a:avLst/>
          </a:prstGeom>
          <a:blipFill dpi="0" rotWithShape="1">
            <a:blip r:embed="rId6"/>
            <a:srcRect/>
            <a:stretch>
              <a:fillRect/>
            </a:stretch>
          </a:blipFill>
          <a:ln w="28575">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 name="组合 3">
            <a:extLst>
              <a:ext uri="{FF2B5EF4-FFF2-40B4-BE49-F238E27FC236}">
                <a16:creationId xmlns:a16="http://schemas.microsoft.com/office/drawing/2014/main" xmlns="" id="{1E99C6D1-8539-4C2A-A18B-481E89F93BBD}"/>
              </a:ext>
            </a:extLst>
          </p:cNvPr>
          <p:cNvGrpSpPr/>
          <p:nvPr/>
        </p:nvGrpSpPr>
        <p:grpSpPr>
          <a:xfrm>
            <a:off x="-156" y="0"/>
            <a:ext cx="12192154" cy="1379459"/>
            <a:chOff x="-156" y="0"/>
            <a:chExt cx="12192154" cy="1379459"/>
          </a:xfrm>
        </p:grpSpPr>
        <p:pic>
          <p:nvPicPr>
            <p:cNvPr id="12" name="图片 11">
              <a:extLst>
                <a:ext uri="{FF2B5EF4-FFF2-40B4-BE49-F238E27FC236}">
                  <a16:creationId xmlns:a16="http://schemas.microsoft.com/office/drawing/2014/main" xmlns="" id="{9E00E761-4F91-42C0-8F8D-7A9E7EF1F71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6785"/>
            <a:stretch/>
          </p:blipFill>
          <p:spPr>
            <a:xfrm>
              <a:off x="10276918" y="211685"/>
              <a:ext cx="1727579" cy="1167774"/>
            </a:xfrm>
            <a:prstGeom prst="rect">
              <a:avLst/>
            </a:prstGeom>
          </p:spPr>
        </p:pic>
        <p:grpSp>
          <p:nvGrpSpPr>
            <p:cNvPr id="3" name="组合 2">
              <a:extLst>
                <a:ext uri="{FF2B5EF4-FFF2-40B4-BE49-F238E27FC236}">
                  <a16:creationId xmlns:a16="http://schemas.microsoft.com/office/drawing/2014/main" xmlns="" id="{540EBCDC-D1E2-415F-8265-AD2AF26A5BBF}"/>
                </a:ext>
              </a:extLst>
            </p:cNvPr>
            <p:cNvGrpSpPr/>
            <p:nvPr/>
          </p:nvGrpSpPr>
          <p:grpSpPr>
            <a:xfrm>
              <a:off x="-156" y="0"/>
              <a:ext cx="12192154" cy="1379459"/>
              <a:chOff x="-156" y="0"/>
              <a:chExt cx="12192154" cy="1379459"/>
            </a:xfrm>
          </p:grpSpPr>
          <p:grpSp>
            <p:nvGrpSpPr>
              <p:cNvPr id="16" name="组合 15">
                <a:extLst>
                  <a:ext uri="{FF2B5EF4-FFF2-40B4-BE49-F238E27FC236}">
                    <a16:creationId xmlns:a16="http://schemas.microsoft.com/office/drawing/2014/main" xmlns="" id="{2A4076A2-E69B-4F1E-9D30-7751F2F82F9E}"/>
                  </a:ext>
                </a:extLst>
              </p:cNvPr>
              <p:cNvGrpSpPr/>
              <p:nvPr/>
            </p:nvGrpSpPr>
            <p:grpSpPr>
              <a:xfrm>
                <a:off x="-156" y="132762"/>
                <a:ext cx="12192154" cy="1246697"/>
                <a:chOff x="-5720519" y="757867"/>
                <a:chExt cx="14864518" cy="1519954"/>
              </a:xfrm>
            </p:grpSpPr>
            <p:sp>
              <p:nvSpPr>
                <p:cNvPr id="17" name="矩形 16">
                  <a:extLst>
                    <a:ext uri="{FF2B5EF4-FFF2-40B4-BE49-F238E27FC236}">
                      <a16:creationId xmlns:a16="http://schemas.microsoft.com/office/drawing/2014/main" xmlns="" id="{064F5E19-8A97-4432-98DC-86903A230030}"/>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xmlns="" id="{D0677326-4ABC-4D13-870A-82E785681202}"/>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天堑变通途</a:t>
                  </a:r>
                </a:p>
              </p:txBody>
            </p:sp>
            <p:sp>
              <p:nvSpPr>
                <p:cNvPr id="19" name="矩形 18">
                  <a:extLst>
                    <a:ext uri="{FF2B5EF4-FFF2-40B4-BE49-F238E27FC236}">
                      <a16:creationId xmlns:a16="http://schemas.microsoft.com/office/drawing/2014/main" xmlns="" id="{77A698D6-65AE-4546-A5D5-13D29E2292FD}"/>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4" name="图片 13">
                <a:extLst>
                  <a:ext uri="{FF2B5EF4-FFF2-40B4-BE49-F238E27FC236}">
                    <a16:creationId xmlns:a16="http://schemas.microsoft.com/office/drawing/2014/main" xmlns="" id="{B144CF94-7B66-47E7-9324-94DB9B4E60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sp>
        <p:nvSpPr>
          <p:cNvPr id="2" name="矩形 1">
            <a:extLst>
              <a:ext uri="{FF2B5EF4-FFF2-40B4-BE49-F238E27FC236}">
                <a16:creationId xmlns:a16="http://schemas.microsoft.com/office/drawing/2014/main" xmlns="" id="{5BD379CD-1C8B-42F5-96B0-0675BD27FB45}"/>
              </a:ext>
            </a:extLst>
          </p:cNvPr>
          <p:cNvSpPr/>
          <p:nvPr/>
        </p:nvSpPr>
        <p:spPr>
          <a:xfrm>
            <a:off x="5997148" y="1970729"/>
            <a:ext cx="4192910" cy="873957"/>
          </a:xfrm>
          <a:prstGeom prst="rect">
            <a:avLst/>
          </a:prstGeom>
        </p:spPr>
        <p:txBody>
          <a:bodyPr wrap="square">
            <a:spAutoFit/>
          </a:bodyPr>
          <a:lstStyle/>
          <a:p>
            <a:pPr algn="just">
              <a:lnSpc>
                <a:spcPct val="150000"/>
              </a:lnSpc>
            </a:pPr>
            <a:r>
              <a:rPr lang="zh-CN" altLang="en-US" b="1" dirty="0">
                <a:solidFill>
                  <a:srgbClr val="AE6836"/>
                </a:solidFill>
              </a:rPr>
              <a:t>交通运输条件落后</a:t>
            </a:r>
            <a:r>
              <a:rPr lang="zh-CN" altLang="en-US" dirty="0"/>
              <a:t>是贫困山区脱贫发展的制约短板</a:t>
            </a:r>
          </a:p>
        </p:txBody>
      </p:sp>
      <p:sp>
        <p:nvSpPr>
          <p:cNvPr id="27" name="燕尾形 11">
            <a:extLst>
              <a:ext uri="{FF2B5EF4-FFF2-40B4-BE49-F238E27FC236}">
                <a16:creationId xmlns:a16="http://schemas.microsoft.com/office/drawing/2014/main" xmlns="" id="{9F2825EF-00DC-448D-9DB3-B3AB8E621EA4}"/>
              </a:ext>
            </a:extLst>
          </p:cNvPr>
          <p:cNvSpPr/>
          <p:nvPr/>
        </p:nvSpPr>
        <p:spPr>
          <a:xfrm>
            <a:off x="5721404" y="5743985"/>
            <a:ext cx="275744" cy="393920"/>
          </a:xfrm>
          <a:prstGeom prst="chevron">
            <a:avLst>
              <a:gd name="adj" fmla="val 68519"/>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8" name="矩形 27">
            <a:extLst>
              <a:ext uri="{FF2B5EF4-FFF2-40B4-BE49-F238E27FC236}">
                <a16:creationId xmlns:a16="http://schemas.microsoft.com/office/drawing/2014/main" xmlns="" id="{09DF0E5F-3FCE-4039-9073-4A8588C34FCC}"/>
              </a:ext>
            </a:extLst>
          </p:cNvPr>
          <p:cNvSpPr/>
          <p:nvPr/>
        </p:nvSpPr>
        <p:spPr>
          <a:xfrm>
            <a:off x="318577" y="5191628"/>
            <a:ext cx="5337173" cy="1289456"/>
          </a:xfrm>
          <a:prstGeom prst="rect">
            <a:avLst/>
          </a:prstGeom>
        </p:spPr>
        <p:txBody>
          <a:bodyPr wrap="square">
            <a:spAutoFit/>
          </a:bodyPr>
          <a:lstStyle/>
          <a:p>
            <a:pPr algn="just">
              <a:lnSpc>
                <a:spcPct val="150000"/>
              </a:lnSpc>
            </a:pPr>
            <a:r>
              <a:rPr lang="zh-CN" altLang="en-US" b="1" dirty="0">
                <a:solidFill>
                  <a:srgbClr val="AE6836"/>
                </a:solidFill>
              </a:rPr>
              <a:t>交通巨变</a:t>
            </a:r>
            <a:r>
              <a:rPr lang="zh-CN" altLang="en-US" dirty="0"/>
              <a:t>拉近了贫困山区与外面世界的距离，托起了广大百姓的脱贫致富梦想；激活“沉睡”的生态资源，推动绿水青山变成“金山银山”</a:t>
            </a:r>
          </a:p>
        </p:txBody>
      </p:sp>
      <p:cxnSp>
        <p:nvCxnSpPr>
          <p:cNvPr id="31" name="直接连接符 30">
            <a:extLst>
              <a:ext uri="{FF2B5EF4-FFF2-40B4-BE49-F238E27FC236}">
                <a16:creationId xmlns:a16="http://schemas.microsoft.com/office/drawing/2014/main" xmlns="" id="{5F0F2EBF-F847-4C35-87A8-D9E3CD4F7FED}"/>
              </a:ext>
            </a:extLst>
          </p:cNvPr>
          <p:cNvCxnSpPr/>
          <p:nvPr/>
        </p:nvCxnSpPr>
        <p:spPr>
          <a:xfrm>
            <a:off x="5891213" y="3943759"/>
            <a:ext cx="5616575"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sp>
        <p:nvSpPr>
          <p:cNvPr id="20" name="燕尾形 11">
            <a:extLst>
              <a:ext uri="{FF2B5EF4-FFF2-40B4-BE49-F238E27FC236}">
                <a16:creationId xmlns:a16="http://schemas.microsoft.com/office/drawing/2014/main" xmlns="" id="{3BBC443E-88A7-4596-BCBF-20155387BA3D}"/>
              </a:ext>
            </a:extLst>
          </p:cNvPr>
          <p:cNvSpPr/>
          <p:nvPr/>
        </p:nvSpPr>
        <p:spPr>
          <a:xfrm>
            <a:off x="5576517" y="2224908"/>
            <a:ext cx="275744" cy="393920"/>
          </a:xfrm>
          <a:prstGeom prst="chevron">
            <a:avLst>
              <a:gd name="adj" fmla="val 68519"/>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223632198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6">
            <a:extLst>
              <a:ext uri="{FF2B5EF4-FFF2-40B4-BE49-F238E27FC236}">
                <a16:creationId xmlns:a16="http://schemas.microsoft.com/office/drawing/2014/main" xmlns="" id="{06F3FF35-09D9-4DC2-9B6F-F3ABE8487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866" y="2717002"/>
            <a:ext cx="4897134" cy="327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xmlns="" id="{165176F5-8C65-4888-BFD2-21FB04108238}"/>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9" name="矩形: 圆角 18">
            <a:extLst>
              <a:ext uri="{FF2B5EF4-FFF2-40B4-BE49-F238E27FC236}">
                <a16:creationId xmlns:a16="http://schemas.microsoft.com/office/drawing/2014/main" xmlns="" id="{E5739C01-E0F9-4EAD-B04F-F6F6B2A555F3}"/>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grpSp>
        <p:nvGrpSpPr>
          <p:cNvPr id="2" name="组合 1">
            <a:extLst>
              <a:ext uri="{FF2B5EF4-FFF2-40B4-BE49-F238E27FC236}">
                <a16:creationId xmlns:a16="http://schemas.microsoft.com/office/drawing/2014/main" xmlns="" id="{1C4836FB-1D04-4050-9D0D-C9F6B2AE87CB}"/>
              </a:ext>
            </a:extLst>
          </p:cNvPr>
          <p:cNvGrpSpPr/>
          <p:nvPr/>
        </p:nvGrpSpPr>
        <p:grpSpPr>
          <a:xfrm>
            <a:off x="6465796" y="3326972"/>
            <a:ext cx="4730841" cy="2054282"/>
            <a:chOff x="6699158" y="3447003"/>
            <a:chExt cx="4730841" cy="2054282"/>
          </a:xfrm>
        </p:grpSpPr>
        <p:sp>
          <p:nvSpPr>
            <p:cNvPr id="48136" name="文本框 1">
              <a:extLst>
                <a:ext uri="{FF2B5EF4-FFF2-40B4-BE49-F238E27FC236}">
                  <a16:creationId xmlns:a16="http://schemas.microsoft.com/office/drawing/2014/main" xmlns="" id="{A0967989-5D8D-4DA1-BC3B-D537C89E7791}"/>
                </a:ext>
              </a:extLst>
            </p:cNvPr>
            <p:cNvSpPr txBox="1">
              <a:spLocks noChangeArrowheads="1"/>
            </p:cNvSpPr>
            <p:nvPr/>
          </p:nvSpPr>
          <p:spPr bwMode="auto">
            <a:xfrm>
              <a:off x="7058386" y="3447003"/>
              <a:ext cx="4012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eaLnBrk="1" hangingPunct="1">
                <a:lnSpc>
                  <a:spcPct val="100000"/>
                </a:lnSpc>
                <a:spcBef>
                  <a:spcPts val="1400"/>
                </a:spcBef>
                <a:buFontTx/>
                <a:buNone/>
              </a:pPr>
              <a:r>
                <a:rPr lang="zh-CN" altLang="en-US" sz="2400" b="1" dirty="0"/>
                <a:t>人类最基本的实践活动</a:t>
              </a:r>
              <a:endParaRPr lang="en-US" altLang="zh-CN" sz="2400" b="1" dirty="0"/>
            </a:p>
          </p:txBody>
        </p:sp>
        <p:sp>
          <p:nvSpPr>
            <p:cNvPr id="26" name="Right Arrow 5">
              <a:extLst>
                <a:ext uri="{FF2B5EF4-FFF2-40B4-BE49-F238E27FC236}">
                  <a16:creationId xmlns:a16="http://schemas.microsoft.com/office/drawing/2014/main" xmlns="" id="{9B2D6A19-B2FC-407C-9DA7-994170B601AD}"/>
                </a:ext>
              </a:extLst>
            </p:cNvPr>
            <p:cNvSpPr/>
            <p:nvPr/>
          </p:nvSpPr>
          <p:spPr bwMode="auto">
            <a:xfrm rot="5400000">
              <a:off x="8789289" y="4198819"/>
              <a:ext cx="550579" cy="550651"/>
            </a:xfrm>
            <a:custGeom>
              <a:avLst/>
              <a:gdLst/>
              <a:ahLst/>
              <a:cxnLst/>
              <a:rect l="l" t="t" r="r" b="b"/>
              <a:pathLst>
                <a:path w="1043004" h="1043004">
                  <a:moveTo>
                    <a:pt x="521502" y="164701"/>
                  </a:moveTo>
                  <a:cubicBezTo>
                    <a:pt x="374421" y="164701"/>
                    <a:pt x="248126" y="253695"/>
                    <a:pt x="193701" y="380848"/>
                  </a:cubicBezTo>
                  <a:lnTo>
                    <a:pt x="509690" y="380848"/>
                  </a:lnTo>
                  <a:lnTo>
                    <a:pt x="509690" y="240195"/>
                  </a:lnTo>
                  <a:lnTo>
                    <a:pt x="852563" y="521501"/>
                  </a:lnTo>
                  <a:lnTo>
                    <a:pt x="509690" y="802807"/>
                  </a:lnTo>
                  <a:lnTo>
                    <a:pt x="509690" y="662154"/>
                  </a:lnTo>
                  <a:lnTo>
                    <a:pt x="193700" y="662154"/>
                  </a:lnTo>
                  <a:cubicBezTo>
                    <a:pt x="248125" y="789308"/>
                    <a:pt x="374420" y="878303"/>
                    <a:pt x="521502" y="878303"/>
                  </a:cubicBezTo>
                  <a:cubicBezTo>
                    <a:pt x="718558" y="878303"/>
                    <a:pt x="878303" y="718558"/>
                    <a:pt x="878303" y="521502"/>
                  </a:cubicBezTo>
                  <a:cubicBezTo>
                    <a:pt x="878303" y="324446"/>
                    <a:pt x="718558" y="164701"/>
                    <a:pt x="521502" y="164701"/>
                  </a:cubicBezTo>
                  <a:close/>
                  <a:moveTo>
                    <a:pt x="521502" y="0"/>
                  </a:moveTo>
                  <a:cubicBezTo>
                    <a:pt x="809520" y="0"/>
                    <a:pt x="1043004" y="233484"/>
                    <a:pt x="1043004" y="521502"/>
                  </a:cubicBezTo>
                  <a:cubicBezTo>
                    <a:pt x="1043004" y="809520"/>
                    <a:pt x="809520" y="1043004"/>
                    <a:pt x="521502" y="1043004"/>
                  </a:cubicBezTo>
                  <a:cubicBezTo>
                    <a:pt x="233484" y="1043004"/>
                    <a:pt x="0" y="809520"/>
                    <a:pt x="0" y="521502"/>
                  </a:cubicBezTo>
                  <a:cubicBezTo>
                    <a:pt x="0" y="233484"/>
                    <a:pt x="233484" y="0"/>
                    <a:pt x="521502" y="0"/>
                  </a:cubicBezTo>
                  <a:close/>
                </a:path>
              </a:pathLst>
            </a:custGeom>
            <a:solidFill>
              <a:srgbClr val="AE683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14" tIns="45708" rIns="91414" bIns="45708" numCol="1" rtlCol="0" anchor="ctr" anchorCtr="0" compatLnSpc="1">
              <a:prstTxWarp prst="textNoShape">
                <a:avLst/>
              </a:prstTxWarp>
            </a:bodyPr>
            <a:lstStyle/>
            <a:p>
              <a:pPr algn="ctr" defTabSz="548105"/>
              <a:endParaRPr lang="en-US" sz="2400" dirty="0">
                <a:gradFill>
                  <a:gsLst>
                    <a:gs pos="0">
                      <a:srgbClr val="FFFFFF"/>
                    </a:gs>
                    <a:gs pos="100000">
                      <a:srgbClr val="FFFFFF"/>
                    </a:gs>
                  </a:gsLst>
                  <a:lin ang="5400000" scaled="0"/>
                </a:gradFill>
              </a:endParaRPr>
            </a:p>
          </p:txBody>
        </p:sp>
        <p:sp>
          <p:nvSpPr>
            <p:cNvPr id="27" name="文本框 1">
              <a:extLst>
                <a:ext uri="{FF2B5EF4-FFF2-40B4-BE49-F238E27FC236}">
                  <a16:creationId xmlns:a16="http://schemas.microsoft.com/office/drawing/2014/main" xmlns="" id="{07CBB06B-A706-406D-8EC7-5EA421D668F4}"/>
                </a:ext>
              </a:extLst>
            </p:cNvPr>
            <p:cNvSpPr txBox="1">
              <a:spLocks noChangeArrowheads="1"/>
            </p:cNvSpPr>
            <p:nvPr/>
          </p:nvSpPr>
          <p:spPr bwMode="auto">
            <a:xfrm>
              <a:off x="6699158" y="5039620"/>
              <a:ext cx="4730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eaLnBrk="1" hangingPunct="1">
                <a:lnSpc>
                  <a:spcPct val="100000"/>
                </a:lnSpc>
                <a:spcBef>
                  <a:spcPts val="1400"/>
                </a:spcBef>
                <a:buFontTx/>
                <a:buNone/>
              </a:pPr>
              <a:r>
                <a:rPr lang="zh-CN" altLang="en-US" sz="2400" b="1" dirty="0">
                  <a:solidFill>
                    <a:srgbClr val="AE6836"/>
                  </a:solidFill>
                </a:rPr>
                <a:t>决定着</a:t>
              </a:r>
              <a:r>
                <a:rPr lang="zh-CN" altLang="en-US" sz="2400" dirty="0"/>
                <a:t>社会的基本性质和面貌</a:t>
              </a:r>
            </a:p>
          </p:txBody>
        </p:sp>
      </p:grpSp>
      <p:sp>
        <p:nvSpPr>
          <p:cNvPr id="15" name="矩形 4">
            <a:extLst>
              <a:ext uri="{FF2B5EF4-FFF2-40B4-BE49-F238E27FC236}">
                <a16:creationId xmlns:a16="http://schemas.microsoft.com/office/drawing/2014/main" xmlns="" id="{8351C28B-93DA-4F90-A1E0-A6D7684EFA90}"/>
              </a:ext>
            </a:extLst>
          </p:cNvPr>
          <p:cNvSpPr>
            <a:spLocks noChangeArrowheads="1"/>
          </p:cNvSpPr>
          <p:nvPr/>
        </p:nvSpPr>
        <p:spPr bwMode="auto">
          <a:xfrm>
            <a:off x="322908" y="-153350"/>
            <a:ext cx="2772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endParaRPr lang="zh-CN" altLang="en-US" sz="2400" b="1" dirty="0">
              <a:solidFill>
                <a:srgbClr val="AE6836"/>
              </a:solidFill>
            </a:endParaRPr>
          </a:p>
        </p:txBody>
      </p:sp>
      <p:sp>
        <p:nvSpPr>
          <p:cNvPr id="10" name="矩形 4">
            <a:extLst>
              <a:ext uri="{FF2B5EF4-FFF2-40B4-BE49-F238E27FC236}">
                <a16:creationId xmlns:a16="http://schemas.microsoft.com/office/drawing/2014/main" xmlns="" id="{40BA39D9-9252-4500-9CA5-B1655E268BFC}"/>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物质生产实践</a:t>
            </a: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文本框 1">
            <a:extLst>
              <a:ext uri="{FF2B5EF4-FFF2-40B4-BE49-F238E27FC236}">
                <a16:creationId xmlns:a16="http://schemas.microsoft.com/office/drawing/2014/main" xmlns="" id="{CCD4E4AB-EE1C-4A21-9D3E-29706122D9FD}"/>
              </a:ext>
            </a:extLst>
          </p:cNvPr>
          <p:cNvSpPr txBox="1">
            <a:spLocks noChangeArrowheads="1"/>
          </p:cNvSpPr>
          <p:nvPr/>
        </p:nvSpPr>
        <p:spPr bwMode="auto">
          <a:xfrm>
            <a:off x="5486344" y="3708384"/>
            <a:ext cx="5378403"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pPr>
            <a:r>
              <a:rPr lang="zh-CN" altLang="en-US" sz="2400" dirty="0"/>
              <a:t>社会政治实践与国家权力相联系，主要体现为阶级之间的斗争、协调与联合，政治制度和体制的革命、建设与改革，以及人民群众的政治参与等。</a:t>
            </a:r>
            <a:endParaRPr lang="en-US" altLang="zh-CN" sz="2400" dirty="0"/>
          </a:p>
        </p:txBody>
      </p:sp>
      <p:pic>
        <p:nvPicPr>
          <p:cNvPr id="50183" name="图片 2">
            <a:extLst>
              <a:ext uri="{FF2B5EF4-FFF2-40B4-BE49-F238E27FC236}">
                <a16:creationId xmlns:a16="http://schemas.microsoft.com/office/drawing/2014/main" xmlns="" id="{BEB7B775-CD5C-48E1-9935-859FC2F16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 y="3494154"/>
            <a:ext cx="4425340" cy="267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xmlns="" id="{5C0276AE-CA15-4018-A095-032FDE0548C5}"/>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8" name="矩形: 圆角 17">
            <a:extLst>
              <a:ext uri="{FF2B5EF4-FFF2-40B4-BE49-F238E27FC236}">
                <a16:creationId xmlns:a16="http://schemas.microsoft.com/office/drawing/2014/main" xmlns="" id="{52061485-5715-4210-B777-507562A09E78}"/>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grpSp>
        <p:nvGrpSpPr>
          <p:cNvPr id="2" name="组合 1">
            <a:extLst>
              <a:ext uri="{FF2B5EF4-FFF2-40B4-BE49-F238E27FC236}">
                <a16:creationId xmlns:a16="http://schemas.microsoft.com/office/drawing/2014/main" xmlns="" id="{6E7E87D6-B291-412E-AC1C-D33C3805EA78}"/>
              </a:ext>
            </a:extLst>
          </p:cNvPr>
          <p:cNvGrpSpPr/>
          <p:nvPr/>
        </p:nvGrpSpPr>
        <p:grpSpPr>
          <a:xfrm>
            <a:off x="2248989" y="2523970"/>
            <a:ext cx="7694022" cy="681741"/>
            <a:chOff x="2325190" y="2876282"/>
            <a:chExt cx="7694022" cy="681741"/>
          </a:xfrm>
        </p:grpSpPr>
        <p:sp>
          <p:nvSpPr>
            <p:cNvPr id="25" name="圆角矩形 7">
              <a:extLst>
                <a:ext uri="{FF2B5EF4-FFF2-40B4-BE49-F238E27FC236}">
                  <a16:creationId xmlns:a16="http://schemas.microsoft.com/office/drawing/2014/main" xmlns="" id="{5F03AE58-AABE-4EE7-83D5-7F86DC1FB4D6}"/>
                </a:ext>
              </a:extLst>
            </p:cNvPr>
            <p:cNvSpPr/>
            <p:nvPr/>
          </p:nvSpPr>
          <p:spPr>
            <a:xfrm>
              <a:off x="2325190" y="2876282"/>
              <a:ext cx="7694022" cy="681741"/>
            </a:xfrm>
            <a:prstGeom prst="roundRect">
              <a:avLst>
                <a:gd name="adj" fmla="val 50000"/>
              </a:avLst>
            </a:prstGeom>
            <a:solidFill>
              <a:srgbClr val="AE683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FFFF"/>
                  </a:solidFill>
                  <a:latin typeface="微软雅黑" panose="020B0503020204020204" pitchFamily="34" charset="-122"/>
                </a:rPr>
                <a:t>处理各种政治关系的实践</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圆角矩形 8">
              <a:extLst>
                <a:ext uri="{FF2B5EF4-FFF2-40B4-BE49-F238E27FC236}">
                  <a16:creationId xmlns:a16="http://schemas.microsoft.com/office/drawing/2014/main" xmlns="" id="{F549A878-C163-4FDD-B85F-75C537FB5E0A}"/>
                </a:ext>
              </a:extLst>
            </p:cNvPr>
            <p:cNvSpPr/>
            <p:nvPr/>
          </p:nvSpPr>
          <p:spPr>
            <a:xfrm>
              <a:off x="5969726" y="2946901"/>
              <a:ext cx="3897085" cy="536131"/>
            </a:xfrm>
            <a:prstGeom prst="roundRect">
              <a:avLst>
                <a:gd name="adj" fmla="val 50000"/>
              </a:avLst>
            </a:prstGeom>
            <a:solidFill>
              <a:srgbClr val="FFFFFF"/>
            </a:solidFill>
            <a:ln w="19050" cap="flat" cmpd="sng" algn="ctr">
              <a:solidFill>
                <a:srgbClr val="AE6836"/>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39994" marR="0" lvl="0" indent="0" defTabSz="91440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rPr>
                <a:t>主要指人们的政治活动</a:t>
              </a:r>
              <a:endParaRPr kumimoji="0" lang="en-US" altLang="zh-CN"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0" name="矩形 4">
            <a:extLst>
              <a:ext uri="{FF2B5EF4-FFF2-40B4-BE49-F238E27FC236}">
                <a16:creationId xmlns:a16="http://schemas.microsoft.com/office/drawing/2014/main" xmlns="" id="{0EE91F2B-4FF5-4037-A67B-AA55610FC611}"/>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2.</a:t>
            </a:r>
            <a:r>
              <a:rPr lang="zh-CN" altLang="en-US" sz="2400" b="1" dirty="0">
                <a:solidFill>
                  <a:srgbClr val="AE6836"/>
                </a:solidFill>
              </a:rPr>
              <a:t>社会政治实践</a:t>
            </a: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文本框 1">
            <a:extLst>
              <a:ext uri="{FF2B5EF4-FFF2-40B4-BE49-F238E27FC236}">
                <a16:creationId xmlns:a16="http://schemas.microsoft.com/office/drawing/2014/main" xmlns="" id="{616AB1BB-3D7B-4652-BF35-7E9124DD712F}"/>
              </a:ext>
            </a:extLst>
          </p:cNvPr>
          <p:cNvSpPr txBox="1">
            <a:spLocks noChangeArrowheads="1"/>
          </p:cNvSpPr>
          <p:nvPr/>
        </p:nvSpPr>
        <p:spPr bwMode="auto">
          <a:xfrm>
            <a:off x="4201658" y="4763031"/>
            <a:ext cx="77343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solidFill>
                  <a:srgbClr val="AE6836"/>
                </a:solidFill>
              </a:rPr>
              <a:t>科学、艺术、教育等活动</a:t>
            </a:r>
          </a:p>
        </p:txBody>
      </p:sp>
      <p:pic>
        <p:nvPicPr>
          <p:cNvPr id="52231" name="图片 18">
            <a:extLst>
              <a:ext uri="{FF2B5EF4-FFF2-40B4-BE49-F238E27FC236}">
                <a16:creationId xmlns:a16="http://schemas.microsoft.com/office/drawing/2014/main" xmlns="" id="{4EAFB427-23FD-44E9-BA45-75C2BFE2F95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t="30486" b="30486"/>
          <a:stretch>
            <a:fillRect/>
          </a:stretch>
        </p:blipFill>
        <p:spPr bwMode="auto">
          <a:xfrm>
            <a:off x="5762076" y="2358248"/>
            <a:ext cx="6003996" cy="234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xmlns="" id="{85798846-A8A8-42AC-AEE2-2BA533090972}"/>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8" name="矩形: 圆角 17">
            <a:extLst>
              <a:ext uri="{FF2B5EF4-FFF2-40B4-BE49-F238E27FC236}">
                <a16:creationId xmlns:a16="http://schemas.microsoft.com/office/drawing/2014/main" xmlns="" id="{C9058D3F-39D4-4752-B874-DB95069300BA}"/>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sp>
        <p:nvSpPr>
          <p:cNvPr id="27" name="文本框 1">
            <a:extLst>
              <a:ext uri="{FF2B5EF4-FFF2-40B4-BE49-F238E27FC236}">
                <a16:creationId xmlns:a16="http://schemas.microsoft.com/office/drawing/2014/main" xmlns="" id="{F1149DC4-8957-4492-9167-3EAFC87B819D}"/>
              </a:ext>
            </a:extLst>
          </p:cNvPr>
          <p:cNvSpPr txBox="1">
            <a:spLocks noChangeArrowheads="1"/>
          </p:cNvSpPr>
          <p:nvPr/>
        </p:nvSpPr>
        <p:spPr bwMode="auto">
          <a:xfrm>
            <a:off x="1553740" y="2829714"/>
            <a:ext cx="344933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7063" algn="just" eaLnBrk="1" hangingPunct="1">
              <a:lnSpc>
                <a:spcPct val="150000"/>
              </a:lnSpc>
              <a:spcBef>
                <a:spcPts val="1400"/>
              </a:spcBef>
              <a:buFontTx/>
              <a:buNone/>
            </a:pPr>
            <a:r>
              <a:rPr lang="zh-CN" altLang="en-US" sz="2400" dirty="0"/>
              <a:t>创造精神文化产品的实践活动，具有各种不同的形式。</a:t>
            </a:r>
          </a:p>
        </p:txBody>
      </p:sp>
      <p:grpSp>
        <p:nvGrpSpPr>
          <p:cNvPr id="5" name="组合 4">
            <a:extLst>
              <a:ext uri="{FF2B5EF4-FFF2-40B4-BE49-F238E27FC236}">
                <a16:creationId xmlns:a16="http://schemas.microsoft.com/office/drawing/2014/main" xmlns="" id="{76C846E0-CD3B-402F-A0B5-17A51963FA0B}"/>
              </a:ext>
            </a:extLst>
          </p:cNvPr>
          <p:cNvGrpSpPr/>
          <p:nvPr/>
        </p:nvGrpSpPr>
        <p:grpSpPr>
          <a:xfrm>
            <a:off x="1619194" y="4846069"/>
            <a:ext cx="2395219" cy="538480"/>
            <a:chOff x="1719852" y="4404317"/>
            <a:chExt cx="2395219" cy="538480"/>
          </a:xfrm>
        </p:grpSpPr>
        <p:grpSp>
          <p:nvGrpSpPr>
            <p:cNvPr id="2" name="组合 1">
              <a:extLst>
                <a:ext uri="{FF2B5EF4-FFF2-40B4-BE49-F238E27FC236}">
                  <a16:creationId xmlns:a16="http://schemas.microsoft.com/office/drawing/2014/main" xmlns="" id="{CE20C6B5-5350-41E5-B90A-91E693358DD3}"/>
                </a:ext>
              </a:extLst>
            </p:cNvPr>
            <p:cNvGrpSpPr/>
            <p:nvPr/>
          </p:nvGrpSpPr>
          <p:grpSpPr>
            <a:xfrm>
              <a:off x="1719852" y="4404317"/>
              <a:ext cx="2395219" cy="538480"/>
              <a:chOff x="7830375" y="394020"/>
              <a:chExt cx="2395219" cy="538480"/>
            </a:xfrm>
            <a:solidFill>
              <a:srgbClr val="AE6836"/>
            </a:solidFill>
          </p:grpSpPr>
          <p:sp>
            <p:nvSpPr>
              <p:cNvPr id="25" name="右箭头 6">
                <a:extLst>
                  <a:ext uri="{FF2B5EF4-FFF2-40B4-BE49-F238E27FC236}">
                    <a16:creationId xmlns:a16="http://schemas.microsoft.com/office/drawing/2014/main" xmlns="" id="{23C4E92F-036F-435A-9E7E-B75753554794}"/>
                  </a:ext>
                </a:extLst>
              </p:cNvPr>
              <p:cNvSpPr/>
              <p:nvPr/>
            </p:nvSpPr>
            <p:spPr>
              <a:xfrm>
                <a:off x="7830375" y="394020"/>
                <a:ext cx="2179320" cy="538480"/>
              </a:xfrm>
              <a:prstGeom prst="rightArrow">
                <a:avLst>
                  <a:gd name="adj1" fmla="val 100000"/>
                  <a:gd name="adj2" fmla="val 38158"/>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26" name="燕尾形 7">
                <a:extLst>
                  <a:ext uri="{FF2B5EF4-FFF2-40B4-BE49-F238E27FC236}">
                    <a16:creationId xmlns:a16="http://schemas.microsoft.com/office/drawing/2014/main" xmlns="" id="{7034E0BA-CC26-4A45-8CE9-66E5FC3D0411}"/>
                  </a:ext>
                </a:extLst>
              </p:cNvPr>
              <p:cNvSpPr/>
              <p:nvPr/>
            </p:nvSpPr>
            <p:spPr>
              <a:xfrm>
                <a:off x="9928414" y="394020"/>
                <a:ext cx="297180" cy="538480"/>
              </a:xfrm>
              <a:prstGeom prst="chevron">
                <a:avLst>
                  <a:gd name="adj" fmla="val 65759"/>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ea"/>
                  <a:sym typeface="+mn-lt"/>
                </a:endParaRPr>
              </a:p>
            </p:txBody>
          </p:sp>
        </p:grpSp>
        <p:sp>
          <p:nvSpPr>
            <p:cNvPr id="4" name="矩形 3">
              <a:extLst>
                <a:ext uri="{FF2B5EF4-FFF2-40B4-BE49-F238E27FC236}">
                  <a16:creationId xmlns:a16="http://schemas.microsoft.com/office/drawing/2014/main" xmlns="" id="{DB5CCBAB-82A7-4FF8-AC63-CB84273B925B}"/>
                </a:ext>
              </a:extLst>
            </p:cNvPr>
            <p:cNvSpPr/>
            <p:nvPr/>
          </p:nvSpPr>
          <p:spPr>
            <a:xfrm>
              <a:off x="1907097" y="4442725"/>
              <a:ext cx="1723549" cy="461665"/>
            </a:xfrm>
            <a:prstGeom prst="rect">
              <a:avLst/>
            </a:prstGeom>
          </p:spPr>
          <p:txBody>
            <a:bodyPr wrap="none">
              <a:spAutoFit/>
            </a:bodyPr>
            <a:lstStyle/>
            <a:p>
              <a:r>
                <a:rPr lang="zh-CN" altLang="en-US" sz="2400" dirty="0">
                  <a:solidFill>
                    <a:schemeClr val="bg1"/>
                  </a:solidFill>
                </a:rPr>
                <a:t>重要的形式</a:t>
              </a:r>
              <a:endParaRPr lang="zh-CN" altLang="en-US" dirty="0">
                <a:solidFill>
                  <a:schemeClr val="bg1"/>
                </a:solidFill>
              </a:endParaRPr>
            </a:p>
          </p:txBody>
        </p:sp>
      </p:grpSp>
      <p:sp>
        <p:nvSpPr>
          <p:cNvPr id="13" name="矩形 4">
            <a:extLst>
              <a:ext uri="{FF2B5EF4-FFF2-40B4-BE49-F238E27FC236}">
                <a16:creationId xmlns:a16="http://schemas.microsoft.com/office/drawing/2014/main" xmlns="" id="{06B99F4D-9101-4481-B2D0-1AED577068B8}"/>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3.</a:t>
            </a:r>
            <a:r>
              <a:rPr lang="zh-CN" altLang="en-US" sz="2400" b="1" dirty="0">
                <a:solidFill>
                  <a:srgbClr val="AE6836"/>
                </a:solidFill>
              </a:rPr>
              <a:t>科学文化实践</a:t>
            </a: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4EF309EF-B003-449F-B264-DA8916C9FAFE}"/>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7" name="矩形: 圆角 16">
            <a:extLst>
              <a:ext uri="{FF2B5EF4-FFF2-40B4-BE49-F238E27FC236}">
                <a16:creationId xmlns:a16="http://schemas.microsoft.com/office/drawing/2014/main" xmlns="" id="{5C6BBBA7-8B07-4DB2-90C5-237537282122}"/>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grpSp>
        <p:nvGrpSpPr>
          <p:cNvPr id="6" name="组合 5">
            <a:extLst>
              <a:ext uri="{FF2B5EF4-FFF2-40B4-BE49-F238E27FC236}">
                <a16:creationId xmlns:a16="http://schemas.microsoft.com/office/drawing/2014/main" xmlns="" id="{410E7FE7-2B92-4A16-9D2C-36D05D1894EB}"/>
              </a:ext>
            </a:extLst>
          </p:cNvPr>
          <p:cNvGrpSpPr/>
          <p:nvPr/>
        </p:nvGrpSpPr>
        <p:grpSpPr>
          <a:xfrm>
            <a:off x="1870144" y="2139591"/>
            <a:ext cx="8451713" cy="4165290"/>
            <a:chOff x="1100433" y="2152654"/>
            <a:chExt cx="8451713" cy="4165290"/>
          </a:xfrm>
        </p:grpSpPr>
        <p:pic>
          <p:nvPicPr>
            <p:cNvPr id="54274" name="图片 2">
              <a:extLst>
                <a:ext uri="{FF2B5EF4-FFF2-40B4-BE49-F238E27FC236}">
                  <a16:creationId xmlns:a16="http://schemas.microsoft.com/office/drawing/2014/main" xmlns="" id="{C6764E08-9F46-4A29-9B1B-79C05D0600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5443"/>
            <a:stretch>
              <a:fillRect/>
            </a:stretch>
          </p:blipFill>
          <p:spPr bwMode="auto">
            <a:xfrm>
              <a:off x="4171985" y="2160132"/>
              <a:ext cx="53260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xmlns="" id="{DB3C0204-0D7B-48EE-8FBE-007D31F23F96}"/>
                </a:ext>
              </a:extLst>
            </p:cNvPr>
            <p:cNvGrpSpPr/>
            <p:nvPr/>
          </p:nvGrpSpPr>
          <p:grpSpPr>
            <a:xfrm>
              <a:off x="1100433" y="2152654"/>
              <a:ext cx="2846251" cy="4091033"/>
              <a:chOff x="1319349" y="2455817"/>
              <a:chExt cx="2846251" cy="4091033"/>
            </a:xfrm>
          </p:grpSpPr>
          <p:grpSp>
            <p:nvGrpSpPr>
              <p:cNvPr id="24" name="组合 2">
                <a:extLst>
                  <a:ext uri="{FF2B5EF4-FFF2-40B4-BE49-F238E27FC236}">
                    <a16:creationId xmlns:a16="http://schemas.microsoft.com/office/drawing/2014/main" xmlns="" id="{C338DD1E-DBBA-4254-B4C7-2B236C4E9046}"/>
                  </a:ext>
                </a:extLst>
              </p:cNvPr>
              <p:cNvGrpSpPr>
                <a:grpSpLocks/>
              </p:cNvGrpSpPr>
              <p:nvPr/>
            </p:nvGrpSpPr>
            <p:grpSpPr bwMode="auto">
              <a:xfrm>
                <a:off x="1319349" y="2455817"/>
                <a:ext cx="2846251" cy="4091033"/>
                <a:chOff x="735349" y="1932330"/>
                <a:chExt cx="2419318" cy="3477986"/>
              </a:xfrm>
            </p:grpSpPr>
            <p:sp>
              <p:nvSpPr>
                <p:cNvPr id="25" name="任意多边形 8">
                  <a:extLst>
                    <a:ext uri="{FF2B5EF4-FFF2-40B4-BE49-F238E27FC236}">
                      <a16:creationId xmlns:a16="http://schemas.microsoft.com/office/drawing/2014/main" xmlns="" id="{05287985-6102-4ED9-98FF-7E37A5F1601F}"/>
                    </a:ext>
                  </a:extLst>
                </p:cNvPr>
                <p:cNvSpPr>
                  <a:spLocks/>
                </p:cNvSpPr>
                <p:nvPr/>
              </p:nvSpPr>
              <p:spPr bwMode="auto">
                <a:xfrm>
                  <a:off x="738863" y="1932330"/>
                  <a:ext cx="2415804" cy="3477986"/>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rgbClr val="53585F"/>
                  </a:solidFill>
                  <a:prstDash val="solid"/>
                  <a:miter lim="0"/>
                  <a:headEnd/>
                  <a:tailEnd/>
                </a:ln>
                <a:effectLst/>
              </p:spPr>
              <p:txBody>
                <a:bodyPr anchor="ctr"/>
                <a:lstStyle/>
                <a:p>
                  <a:pPr algn="ctr" eaLnBrk="1" fontAlgn="auto" hangingPunct="1">
                    <a:spcBef>
                      <a:spcPts val="0"/>
                    </a:spcBef>
                    <a:spcAft>
                      <a:spcPts val="0"/>
                    </a:spcAft>
                    <a:defRPr/>
                  </a:pPr>
                  <a:endParaRPr kern="0">
                    <a:solidFill>
                      <a:sysClr val="windowText" lastClr="000000"/>
                    </a:solidFill>
                    <a:latin typeface="+mn-ea"/>
                    <a:ea typeface="+mn-ea"/>
                    <a:cs typeface="+mn-ea"/>
                    <a:sym typeface="+mn-lt"/>
                  </a:endParaRPr>
                </a:p>
              </p:txBody>
            </p:sp>
            <p:sp>
              <p:nvSpPr>
                <p:cNvPr id="26" name="任意多边形 9">
                  <a:extLst>
                    <a:ext uri="{FF2B5EF4-FFF2-40B4-BE49-F238E27FC236}">
                      <a16:creationId xmlns:a16="http://schemas.microsoft.com/office/drawing/2014/main" xmlns="" id="{BB35E644-0404-44B6-8DF5-27733B6ED1DE}"/>
                    </a:ext>
                  </a:extLst>
                </p:cNvPr>
                <p:cNvSpPr>
                  <a:spLocks/>
                </p:cNvSpPr>
                <p:nvPr/>
              </p:nvSpPr>
              <p:spPr bwMode="auto">
                <a:xfrm>
                  <a:off x="735349" y="4292703"/>
                  <a:ext cx="1688427" cy="1114098"/>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864F2A"/>
                </a:solidFill>
                <a:ln>
                  <a:noFill/>
                </a:ln>
                <a:effectLst/>
              </p:spPr>
              <p:txBody>
                <a:bodyPr anchor="ctr"/>
                <a:lstStyle/>
                <a:p>
                  <a:pPr algn="ctr" eaLnBrk="1" fontAlgn="auto" hangingPunct="1">
                    <a:spcBef>
                      <a:spcPts val="0"/>
                    </a:spcBef>
                    <a:spcAft>
                      <a:spcPts val="0"/>
                    </a:spcAft>
                    <a:defRPr/>
                  </a:pPr>
                  <a:endParaRPr kern="0">
                    <a:solidFill>
                      <a:sysClr val="windowText" lastClr="000000"/>
                    </a:solidFill>
                    <a:latin typeface="+mn-ea"/>
                    <a:ea typeface="+mn-ea"/>
                    <a:cs typeface="+mn-ea"/>
                    <a:sym typeface="+mn-lt"/>
                  </a:endParaRPr>
                </a:p>
              </p:txBody>
            </p:sp>
            <p:sp>
              <p:nvSpPr>
                <p:cNvPr id="27" name="任意多边形 10">
                  <a:extLst>
                    <a:ext uri="{FF2B5EF4-FFF2-40B4-BE49-F238E27FC236}">
                      <a16:creationId xmlns:a16="http://schemas.microsoft.com/office/drawing/2014/main" xmlns="" id="{0DD53CDE-EFC1-4CD0-B8B6-1C4057F4A004}"/>
                    </a:ext>
                  </a:extLst>
                </p:cNvPr>
                <p:cNvSpPr>
                  <a:spLocks/>
                </p:cNvSpPr>
                <p:nvPr/>
              </p:nvSpPr>
              <p:spPr bwMode="auto">
                <a:xfrm flipH="1">
                  <a:off x="738862" y="4017861"/>
                  <a:ext cx="2415804" cy="1392454"/>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solidFill>
                  <a:srgbClr val="AE6836"/>
                </a:solidFill>
                <a:ln>
                  <a:noFill/>
                </a:ln>
                <a:effectLst/>
              </p:spPr>
              <p:txBody>
                <a:bodyPr anchor="ctr"/>
                <a:lstStyle/>
                <a:p>
                  <a:pPr algn="ctr" eaLnBrk="1" fontAlgn="auto" hangingPunct="1">
                    <a:spcBef>
                      <a:spcPts val="0"/>
                    </a:spcBef>
                    <a:spcAft>
                      <a:spcPts val="0"/>
                    </a:spcAft>
                    <a:defRPr/>
                  </a:pPr>
                  <a:endParaRPr kern="0">
                    <a:solidFill>
                      <a:sysClr val="windowText" lastClr="000000"/>
                    </a:solidFill>
                    <a:latin typeface="+mn-ea"/>
                    <a:ea typeface="+mn-ea"/>
                    <a:cs typeface="+mn-ea"/>
                    <a:sym typeface="+mn-lt"/>
                  </a:endParaRPr>
                </a:p>
              </p:txBody>
            </p:sp>
            <p:sp>
              <p:nvSpPr>
                <p:cNvPr id="29" name="任意多边形 19">
                  <a:extLst>
                    <a:ext uri="{FF2B5EF4-FFF2-40B4-BE49-F238E27FC236}">
                      <a16:creationId xmlns:a16="http://schemas.microsoft.com/office/drawing/2014/main" xmlns="" id="{FD51CB5B-42E5-41AD-B333-0E8AC150B8DE}"/>
                    </a:ext>
                  </a:extLst>
                </p:cNvPr>
                <p:cNvSpPr>
                  <a:spLocks/>
                </p:cNvSpPr>
                <p:nvPr/>
              </p:nvSpPr>
              <p:spPr bwMode="auto">
                <a:xfrm>
                  <a:off x="930370" y="4905985"/>
                  <a:ext cx="2008193" cy="3233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none" lIns="0" tIns="0" rIns="0" bIns="0" anchor="ctr">
                  <a:normAutofit/>
                </a:bodyPr>
                <a:lstStyle/>
                <a:p>
                  <a:pPr algn="r" defTabSz="584141" eaLnBrk="1" fontAlgn="auto" hangingPunct="1">
                    <a:spcBef>
                      <a:spcPts val="0"/>
                    </a:spcBef>
                    <a:spcAft>
                      <a:spcPts val="0"/>
                    </a:spcAft>
                    <a:defRPr/>
                  </a:pPr>
                  <a:r>
                    <a:rPr lang="zh-CN" altLang="en-US" sz="2400" b="1" dirty="0">
                      <a:solidFill>
                        <a:schemeClr val="bg1"/>
                      </a:solidFill>
                    </a:rPr>
                    <a:t>虚拟实践</a:t>
                  </a:r>
                  <a:endParaRPr lang="zh-CN" altLang="en-US" b="1" kern="0" dirty="0">
                    <a:solidFill>
                      <a:schemeClr val="bg1"/>
                    </a:solidFill>
                    <a:latin typeface="+mn-ea"/>
                    <a:ea typeface="+mn-ea"/>
                    <a:cs typeface="+mn-ea"/>
                    <a:sym typeface="+mn-lt"/>
                  </a:endParaRPr>
                </a:p>
              </p:txBody>
            </p:sp>
          </p:grpSp>
          <p:sp>
            <p:nvSpPr>
              <p:cNvPr id="31" name="文本框 1">
                <a:extLst>
                  <a:ext uri="{FF2B5EF4-FFF2-40B4-BE49-F238E27FC236}">
                    <a16:creationId xmlns:a16="http://schemas.microsoft.com/office/drawing/2014/main" xmlns="" id="{4FB41516-DC8A-4BC0-8D18-0561F9089AAB}"/>
                  </a:ext>
                </a:extLst>
              </p:cNvPr>
              <p:cNvSpPr txBox="1">
                <a:spLocks noChangeArrowheads="1"/>
              </p:cNvSpPr>
              <p:nvPr/>
            </p:nvSpPr>
            <p:spPr bwMode="auto">
              <a:xfrm>
                <a:off x="1548785" y="2665905"/>
                <a:ext cx="2362575"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FontTx/>
                  <a:buNone/>
                </a:pPr>
                <a:r>
                  <a:rPr lang="zh-CN" altLang="en-US" sz="2400" dirty="0"/>
                  <a:t>现代信息技术的发展使得当代社会开始产生一种新的实践形式</a:t>
                </a:r>
              </a:p>
            </p:txBody>
          </p:sp>
        </p:grpSp>
        <p:grpSp>
          <p:nvGrpSpPr>
            <p:cNvPr id="32" name="组合 31">
              <a:extLst>
                <a:ext uri="{FF2B5EF4-FFF2-40B4-BE49-F238E27FC236}">
                  <a16:creationId xmlns:a16="http://schemas.microsoft.com/office/drawing/2014/main" xmlns="" id="{38251A4F-50C6-4A5C-8816-78336F27E758}"/>
                </a:ext>
              </a:extLst>
            </p:cNvPr>
            <p:cNvGrpSpPr/>
            <p:nvPr/>
          </p:nvGrpSpPr>
          <p:grpSpPr>
            <a:xfrm>
              <a:off x="4498180" y="5269481"/>
              <a:ext cx="315286" cy="412297"/>
              <a:chOff x="7348538" y="4478338"/>
              <a:chExt cx="412750" cy="539750"/>
            </a:xfrm>
          </p:grpSpPr>
          <p:sp>
            <p:nvSpPr>
              <p:cNvPr id="33" name="MH_Other_6">
                <a:extLst>
                  <a:ext uri="{FF2B5EF4-FFF2-40B4-BE49-F238E27FC236}">
                    <a16:creationId xmlns:a16="http://schemas.microsoft.com/office/drawing/2014/main" xmlns="" id="{1FFD11CE-8D01-4D0D-87D8-0EF3F9DE3F7A}"/>
                  </a:ext>
                </a:extLst>
              </p:cNvPr>
              <p:cNvSpPr/>
              <p:nvPr>
                <p:custDataLst>
                  <p:tags r:id="rId3"/>
                </p:custDataLst>
              </p:nvPr>
            </p:nvSpPr>
            <p:spPr>
              <a:xfrm>
                <a:off x="7348538" y="4862513"/>
                <a:ext cx="412750" cy="155575"/>
              </a:xfrm>
              <a:prstGeom prst="ellipse">
                <a:avLst/>
              </a:prstGeom>
              <a:noFill/>
              <a:ln w="50800">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sz="1400">
                  <a:solidFill>
                    <a:schemeClr val="tx1"/>
                  </a:solidFill>
                </a:endParaRPr>
              </a:p>
            </p:txBody>
          </p:sp>
          <p:sp>
            <p:nvSpPr>
              <p:cNvPr id="34" name="MH_Other_7">
                <a:extLst>
                  <a:ext uri="{FF2B5EF4-FFF2-40B4-BE49-F238E27FC236}">
                    <a16:creationId xmlns:a16="http://schemas.microsoft.com/office/drawing/2014/main" xmlns="" id="{7999C848-DAF9-4D0D-91AB-FACA45C7DD0F}"/>
                  </a:ext>
                </a:extLst>
              </p:cNvPr>
              <p:cNvSpPr/>
              <p:nvPr>
                <p:custDataLst>
                  <p:tags r:id="rId4"/>
                </p:custDataLst>
              </p:nvPr>
            </p:nvSpPr>
            <p:spPr>
              <a:xfrm>
                <a:off x="7404894" y="4478338"/>
                <a:ext cx="300038" cy="373062"/>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sz="1400">
                  <a:solidFill>
                    <a:schemeClr val="tx1"/>
                  </a:solidFill>
                </a:endParaRPr>
              </a:p>
            </p:txBody>
          </p:sp>
        </p:grpSp>
        <p:sp>
          <p:nvSpPr>
            <p:cNvPr id="5" name="矩形 4">
              <a:extLst>
                <a:ext uri="{FF2B5EF4-FFF2-40B4-BE49-F238E27FC236}">
                  <a16:creationId xmlns:a16="http://schemas.microsoft.com/office/drawing/2014/main" xmlns="" id="{B62A60BD-4338-4E86-AA02-51DC397A9BD6}"/>
                </a:ext>
              </a:extLst>
            </p:cNvPr>
            <p:cNvSpPr/>
            <p:nvPr/>
          </p:nvSpPr>
          <p:spPr>
            <a:xfrm>
              <a:off x="5058608" y="5244797"/>
              <a:ext cx="3262432" cy="461665"/>
            </a:xfrm>
            <a:prstGeom prst="rect">
              <a:avLst/>
            </a:prstGeom>
          </p:spPr>
          <p:txBody>
            <a:bodyPr wrap="none">
              <a:spAutoFit/>
            </a:bodyPr>
            <a:lstStyle/>
            <a:p>
              <a:pPr lvl="0" algn="just" eaLnBrk="1" hangingPunct="1">
                <a:spcBef>
                  <a:spcPts val="1400"/>
                </a:spcBef>
              </a:pPr>
              <a:r>
                <a:rPr lang="zh-CN" altLang="en-US" sz="2400" dirty="0">
                  <a:solidFill>
                    <a:prstClr val="black"/>
                  </a:solidFill>
                </a:rPr>
                <a:t>是实践活动的派生形式</a:t>
              </a:r>
              <a:endParaRPr lang="en-US" altLang="zh-CN" sz="2400" dirty="0">
                <a:solidFill>
                  <a:prstClr val="black"/>
                </a:solidFill>
              </a:endParaRPr>
            </a:p>
          </p:txBody>
        </p:sp>
        <p:grpSp>
          <p:nvGrpSpPr>
            <p:cNvPr id="36" name="组合 35">
              <a:extLst>
                <a:ext uri="{FF2B5EF4-FFF2-40B4-BE49-F238E27FC236}">
                  <a16:creationId xmlns:a16="http://schemas.microsoft.com/office/drawing/2014/main" xmlns="" id="{BBF3D293-67F5-4899-8A00-180A157D6081}"/>
                </a:ext>
              </a:extLst>
            </p:cNvPr>
            <p:cNvGrpSpPr/>
            <p:nvPr/>
          </p:nvGrpSpPr>
          <p:grpSpPr>
            <a:xfrm>
              <a:off x="4498180" y="5880963"/>
              <a:ext cx="315286" cy="412297"/>
              <a:chOff x="7348538" y="4478338"/>
              <a:chExt cx="412750" cy="539750"/>
            </a:xfrm>
          </p:grpSpPr>
          <p:sp>
            <p:nvSpPr>
              <p:cNvPr id="37" name="MH_Other_6">
                <a:extLst>
                  <a:ext uri="{FF2B5EF4-FFF2-40B4-BE49-F238E27FC236}">
                    <a16:creationId xmlns:a16="http://schemas.microsoft.com/office/drawing/2014/main" xmlns="" id="{46D80FD3-98C0-4BB2-9D94-7A0062258D80}"/>
                  </a:ext>
                </a:extLst>
              </p:cNvPr>
              <p:cNvSpPr/>
              <p:nvPr>
                <p:custDataLst>
                  <p:tags r:id="rId1"/>
                </p:custDataLst>
              </p:nvPr>
            </p:nvSpPr>
            <p:spPr>
              <a:xfrm>
                <a:off x="7348538" y="4862513"/>
                <a:ext cx="412750" cy="155575"/>
              </a:xfrm>
              <a:prstGeom prst="ellipse">
                <a:avLst/>
              </a:prstGeom>
              <a:noFill/>
              <a:ln w="50800">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sz="1400">
                  <a:solidFill>
                    <a:schemeClr val="tx1"/>
                  </a:solidFill>
                </a:endParaRPr>
              </a:p>
            </p:txBody>
          </p:sp>
          <p:sp>
            <p:nvSpPr>
              <p:cNvPr id="38" name="MH_Other_7">
                <a:extLst>
                  <a:ext uri="{FF2B5EF4-FFF2-40B4-BE49-F238E27FC236}">
                    <a16:creationId xmlns:a16="http://schemas.microsoft.com/office/drawing/2014/main" xmlns="" id="{0CEA004D-A2DA-4BD7-ABB3-86D55C8BD4B0}"/>
                  </a:ext>
                </a:extLst>
              </p:cNvPr>
              <p:cNvSpPr/>
              <p:nvPr>
                <p:custDataLst>
                  <p:tags r:id="rId2"/>
                </p:custDataLst>
              </p:nvPr>
            </p:nvSpPr>
            <p:spPr>
              <a:xfrm>
                <a:off x="7404894" y="4478338"/>
                <a:ext cx="300038" cy="373062"/>
              </a:xfrm>
              <a:custGeom>
                <a:avLst/>
                <a:gdLst>
                  <a:gd name="connsiteX0" fmla="*/ 69058 w 414338"/>
                  <a:gd name="connsiteY0" fmla="*/ 0 h 514350"/>
                  <a:gd name="connsiteX1" fmla="*/ 345280 w 414338"/>
                  <a:gd name="connsiteY1" fmla="*/ 0 h 514350"/>
                  <a:gd name="connsiteX2" fmla="*/ 414338 w 414338"/>
                  <a:gd name="connsiteY2" fmla="*/ 69058 h 514350"/>
                  <a:gd name="connsiteX3" fmla="*/ 414338 w 414338"/>
                  <a:gd name="connsiteY3" fmla="*/ 345280 h 514350"/>
                  <a:gd name="connsiteX4" fmla="*/ 345280 w 414338"/>
                  <a:gd name="connsiteY4" fmla="*/ 414338 h 514350"/>
                  <a:gd name="connsiteX5" fmla="*/ 265176 w 414338"/>
                  <a:gd name="connsiteY5" fmla="*/ 414338 h 514350"/>
                  <a:gd name="connsiteX6" fmla="*/ 207169 w 414338"/>
                  <a:gd name="connsiteY6" fmla="*/ 514350 h 514350"/>
                  <a:gd name="connsiteX7" fmla="*/ 149162 w 414338"/>
                  <a:gd name="connsiteY7" fmla="*/ 414338 h 514350"/>
                  <a:gd name="connsiteX8" fmla="*/ 69058 w 414338"/>
                  <a:gd name="connsiteY8" fmla="*/ 414338 h 514350"/>
                  <a:gd name="connsiteX9" fmla="*/ 0 w 414338"/>
                  <a:gd name="connsiteY9" fmla="*/ 345280 h 514350"/>
                  <a:gd name="connsiteX10" fmla="*/ 0 w 414338"/>
                  <a:gd name="connsiteY10" fmla="*/ 69058 h 514350"/>
                  <a:gd name="connsiteX11" fmla="*/ 69058 w 414338"/>
                  <a:gd name="connsiteY11"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338" h="514350">
                    <a:moveTo>
                      <a:pt x="69058" y="0"/>
                    </a:moveTo>
                    <a:lnTo>
                      <a:pt x="345280" y="0"/>
                    </a:lnTo>
                    <a:cubicBezTo>
                      <a:pt x="383420" y="0"/>
                      <a:pt x="414338" y="30918"/>
                      <a:pt x="414338" y="69058"/>
                    </a:cubicBezTo>
                    <a:lnTo>
                      <a:pt x="414338" y="345280"/>
                    </a:lnTo>
                    <a:cubicBezTo>
                      <a:pt x="414338" y="383420"/>
                      <a:pt x="383420" y="414338"/>
                      <a:pt x="345280" y="414338"/>
                    </a:cubicBezTo>
                    <a:lnTo>
                      <a:pt x="265176" y="414338"/>
                    </a:lnTo>
                    <a:lnTo>
                      <a:pt x="207169" y="514350"/>
                    </a:lnTo>
                    <a:lnTo>
                      <a:pt x="149162" y="414338"/>
                    </a:lnTo>
                    <a:lnTo>
                      <a:pt x="69058" y="414338"/>
                    </a:lnTo>
                    <a:cubicBezTo>
                      <a:pt x="30918" y="414338"/>
                      <a:pt x="0" y="383420"/>
                      <a:pt x="0" y="345280"/>
                    </a:cubicBezTo>
                    <a:lnTo>
                      <a:pt x="0" y="69058"/>
                    </a:lnTo>
                    <a:cubicBezTo>
                      <a:pt x="0" y="30918"/>
                      <a:pt x="30918" y="0"/>
                      <a:pt x="69058" y="0"/>
                    </a:cubicBez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zh-CN" altLang="en-US" sz="1400">
                  <a:solidFill>
                    <a:schemeClr val="tx1"/>
                  </a:solidFill>
                </a:endParaRPr>
              </a:p>
            </p:txBody>
          </p:sp>
        </p:grpSp>
        <p:sp>
          <p:nvSpPr>
            <p:cNvPr id="39" name="矩形 38">
              <a:extLst>
                <a:ext uri="{FF2B5EF4-FFF2-40B4-BE49-F238E27FC236}">
                  <a16:creationId xmlns:a16="http://schemas.microsoft.com/office/drawing/2014/main" xmlns="" id="{9A04E006-35A7-4E58-A457-A14408AD47E1}"/>
                </a:ext>
              </a:extLst>
            </p:cNvPr>
            <p:cNvSpPr/>
            <p:nvPr/>
          </p:nvSpPr>
          <p:spPr>
            <a:xfrm>
              <a:off x="5058608" y="5856279"/>
              <a:ext cx="4493538" cy="461665"/>
            </a:xfrm>
            <a:prstGeom prst="rect">
              <a:avLst/>
            </a:prstGeom>
          </p:spPr>
          <p:txBody>
            <a:bodyPr wrap="none">
              <a:spAutoFit/>
            </a:bodyPr>
            <a:lstStyle/>
            <a:p>
              <a:pPr lvl="0" algn="just" eaLnBrk="1" hangingPunct="1">
                <a:spcBef>
                  <a:spcPts val="1400"/>
                </a:spcBef>
              </a:pPr>
              <a:r>
                <a:rPr lang="zh-CN" altLang="en-US" sz="2400" dirty="0"/>
                <a:t>对现实的实践活动产生重大影响</a:t>
              </a:r>
              <a:endParaRPr lang="en-US" altLang="zh-CN" sz="2400" dirty="0">
                <a:solidFill>
                  <a:prstClr val="black"/>
                </a:solidFill>
              </a:endParaRP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41AD4663-5D9C-4A1B-B83F-852F5857202F}"/>
              </a:ext>
            </a:extLst>
          </p:cNvPr>
          <p:cNvPicPr>
            <a:picLocks noChangeAspect="1"/>
          </p:cNvPicPr>
          <p:nvPr/>
        </p:nvPicPr>
        <p:blipFill rotWithShape="1">
          <a:blip r:embed="rId3"/>
          <a:srcRect l="22714" b="15590"/>
          <a:stretch/>
        </p:blipFill>
        <p:spPr>
          <a:xfrm>
            <a:off x="0" y="-1"/>
            <a:ext cx="9422674" cy="6857999"/>
          </a:xfrm>
          <a:prstGeom prst="rect">
            <a:avLst/>
          </a:prstGeom>
        </p:spPr>
      </p:pic>
      <p:sp>
        <p:nvSpPr>
          <p:cNvPr id="3" name="矩形 2"/>
          <p:cNvSpPr/>
          <p:nvPr/>
        </p:nvSpPr>
        <p:spPr>
          <a:xfrm flipH="1">
            <a:off x="0" y="0"/>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096000" y="1927150"/>
            <a:ext cx="5421484" cy="542925"/>
            <a:chOff x="5341828" y="1130254"/>
            <a:chExt cx="4461083" cy="446543"/>
          </a:xfrm>
        </p:grpSpPr>
        <p:sp>
          <p:nvSpPr>
            <p:cNvPr id="7" name="矩形 6"/>
            <p:cNvSpPr/>
            <p:nvPr/>
          </p:nvSpPr>
          <p:spPr>
            <a:xfrm>
              <a:off x="5341828"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第一节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6464930" y="1163671"/>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cs typeface="思源宋体" panose="02020400000000000000" charset="-122"/>
                </a:rPr>
                <a:t>实践与认识</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7" name="组合 36">
            <a:extLst>
              <a:ext uri="{FF2B5EF4-FFF2-40B4-BE49-F238E27FC236}">
                <a16:creationId xmlns:a16="http://schemas.microsoft.com/office/drawing/2014/main" xmlns="" id="{C5D870AA-A715-4D14-A5C8-F0E177DD0814}"/>
              </a:ext>
            </a:extLst>
          </p:cNvPr>
          <p:cNvGrpSpPr/>
          <p:nvPr/>
        </p:nvGrpSpPr>
        <p:grpSpPr>
          <a:xfrm>
            <a:off x="5354723" y="3079677"/>
            <a:ext cx="527685" cy="527685"/>
            <a:chOff x="4488872" y="1012229"/>
            <a:chExt cx="434008" cy="434008"/>
          </a:xfrm>
        </p:grpSpPr>
        <p:sp>
          <p:nvSpPr>
            <p:cNvPr id="38" name="椭圆 37">
              <a:extLst>
                <a:ext uri="{FF2B5EF4-FFF2-40B4-BE49-F238E27FC236}">
                  <a16:creationId xmlns:a16="http://schemas.microsoft.com/office/drawing/2014/main" xmlns="" id="{90C6C743-88BA-49EF-97AD-0422E336862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xmlns="" id="{CF1C04AD-750A-4D1A-873A-BA0AE30DE7B3}"/>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0" name="组合 39">
            <a:extLst>
              <a:ext uri="{FF2B5EF4-FFF2-40B4-BE49-F238E27FC236}">
                <a16:creationId xmlns:a16="http://schemas.microsoft.com/office/drawing/2014/main" xmlns="" id="{23DE411A-0E68-4AF2-94DA-C99F534C41CD}"/>
              </a:ext>
            </a:extLst>
          </p:cNvPr>
          <p:cNvGrpSpPr/>
          <p:nvPr/>
        </p:nvGrpSpPr>
        <p:grpSpPr>
          <a:xfrm>
            <a:off x="6095999" y="3084484"/>
            <a:ext cx="5421484" cy="542925"/>
            <a:chOff x="5341827" y="1130254"/>
            <a:chExt cx="4461083" cy="446543"/>
          </a:xfrm>
        </p:grpSpPr>
        <p:sp>
          <p:nvSpPr>
            <p:cNvPr id="41" name="矩形 40">
              <a:extLst>
                <a:ext uri="{FF2B5EF4-FFF2-40B4-BE49-F238E27FC236}">
                  <a16:creationId xmlns:a16="http://schemas.microsoft.com/office/drawing/2014/main" xmlns="" id="{EEBD9AD3-BC53-4FFF-BA76-919AE914030D}"/>
                </a:ext>
              </a:extLst>
            </p:cNvPr>
            <p:cNvSpPr/>
            <p:nvPr/>
          </p:nvSpPr>
          <p:spPr>
            <a:xfrm>
              <a:off x="5341827"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2" name="Text Box 11">
              <a:extLst>
                <a:ext uri="{FF2B5EF4-FFF2-40B4-BE49-F238E27FC236}">
                  <a16:creationId xmlns:a16="http://schemas.microsoft.com/office/drawing/2014/main" xmlns="" id="{7A1F9B4E-A5ED-4AC5-875D-98CCE179A08A}"/>
                </a:ext>
              </a:extLst>
            </p:cNvPr>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第二节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3" name="Text Box 11">
              <a:hlinkClick r:id="rId5" action="ppaction://hlinksldjump"/>
              <a:extLst>
                <a:ext uri="{FF2B5EF4-FFF2-40B4-BE49-F238E27FC236}">
                  <a16:creationId xmlns:a16="http://schemas.microsoft.com/office/drawing/2014/main" xmlns="" id="{16887503-2A8E-4CD7-BB66-34C403AF1F9F}"/>
                </a:ext>
              </a:extLst>
            </p:cNvPr>
            <p:cNvSpPr txBox="1">
              <a:spLocks noChangeArrowheads="1"/>
            </p:cNvSpPr>
            <p:nvPr/>
          </p:nvSpPr>
          <p:spPr bwMode="auto">
            <a:xfrm>
              <a:off x="6464930" y="1163671"/>
              <a:ext cx="303521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cs typeface="思源宋体" panose="02020400000000000000" charset="-122"/>
                </a:rPr>
                <a:t>真理与价值</a:t>
              </a:r>
            </a:p>
          </p:txBody>
        </p:sp>
      </p:grpSp>
      <p:grpSp>
        <p:nvGrpSpPr>
          <p:cNvPr id="29" name="组合 28">
            <a:extLst>
              <a:ext uri="{FF2B5EF4-FFF2-40B4-BE49-F238E27FC236}">
                <a16:creationId xmlns:a16="http://schemas.microsoft.com/office/drawing/2014/main" xmlns="" id="{92B58CE7-BF76-4B00-BCCC-E0C1CBB4E6C3}"/>
              </a:ext>
            </a:extLst>
          </p:cNvPr>
          <p:cNvGrpSpPr/>
          <p:nvPr/>
        </p:nvGrpSpPr>
        <p:grpSpPr>
          <a:xfrm>
            <a:off x="5354723" y="4224583"/>
            <a:ext cx="527685" cy="527685"/>
            <a:chOff x="4488872" y="1012229"/>
            <a:chExt cx="434008" cy="434008"/>
          </a:xfrm>
        </p:grpSpPr>
        <p:sp>
          <p:nvSpPr>
            <p:cNvPr id="30" name="椭圆 29">
              <a:extLst>
                <a:ext uri="{FF2B5EF4-FFF2-40B4-BE49-F238E27FC236}">
                  <a16:creationId xmlns:a16="http://schemas.microsoft.com/office/drawing/2014/main" xmlns="" id="{907BA4EE-C3B8-4C4C-B9CA-8259DF5CF8D0}"/>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1" name="椭圆 30">
              <a:extLst>
                <a:ext uri="{FF2B5EF4-FFF2-40B4-BE49-F238E27FC236}">
                  <a16:creationId xmlns:a16="http://schemas.microsoft.com/office/drawing/2014/main" xmlns="" id="{C9043EDC-90D6-4F55-9038-3E3DCA6EDF17}"/>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32" name="组合 31">
            <a:extLst>
              <a:ext uri="{FF2B5EF4-FFF2-40B4-BE49-F238E27FC236}">
                <a16:creationId xmlns:a16="http://schemas.microsoft.com/office/drawing/2014/main" xmlns="" id="{F30097F1-D9A4-4299-A437-D0A4A3B0E359}"/>
              </a:ext>
            </a:extLst>
          </p:cNvPr>
          <p:cNvGrpSpPr/>
          <p:nvPr/>
        </p:nvGrpSpPr>
        <p:grpSpPr>
          <a:xfrm>
            <a:off x="6095999" y="4241818"/>
            <a:ext cx="5421484" cy="542925"/>
            <a:chOff x="5341827" y="1130254"/>
            <a:chExt cx="4461083" cy="446543"/>
          </a:xfrm>
        </p:grpSpPr>
        <p:sp>
          <p:nvSpPr>
            <p:cNvPr id="33" name="矩形 32">
              <a:extLst>
                <a:ext uri="{FF2B5EF4-FFF2-40B4-BE49-F238E27FC236}">
                  <a16:creationId xmlns:a16="http://schemas.microsoft.com/office/drawing/2014/main" xmlns="" id="{5066D8FB-7DDB-44A8-9C72-A5AC4F0F8701}"/>
                </a:ext>
              </a:extLst>
            </p:cNvPr>
            <p:cNvSpPr/>
            <p:nvPr/>
          </p:nvSpPr>
          <p:spPr>
            <a:xfrm>
              <a:off x="5341827"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4" name="Text Box 11">
              <a:extLst>
                <a:ext uri="{FF2B5EF4-FFF2-40B4-BE49-F238E27FC236}">
                  <a16:creationId xmlns:a16="http://schemas.microsoft.com/office/drawing/2014/main" xmlns="" id="{8288F19F-C04E-4205-9194-D0080DC3ACE5}"/>
                </a:ext>
              </a:extLst>
            </p:cNvPr>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第三节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5" name="Text Box 11">
              <a:hlinkClick r:id="rId6" action="ppaction://hlinksldjump"/>
              <a:extLst>
                <a:ext uri="{FF2B5EF4-FFF2-40B4-BE49-F238E27FC236}">
                  <a16:creationId xmlns:a16="http://schemas.microsoft.com/office/drawing/2014/main" xmlns="" id="{D90EAC21-474B-4494-8303-90C74EC7A273}"/>
                </a:ext>
              </a:extLst>
            </p:cNvPr>
            <p:cNvSpPr txBox="1">
              <a:spLocks noChangeArrowheads="1"/>
            </p:cNvSpPr>
            <p:nvPr/>
          </p:nvSpPr>
          <p:spPr bwMode="auto">
            <a:xfrm>
              <a:off x="6464930" y="1163671"/>
              <a:ext cx="303521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just" eaLnBrk="1" fontAlgn="auto" hangingPunct="1">
                <a:spcBef>
                  <a:spcPct val="50000"/>
                </a:spcBef>
                <a:spcAft>
                  <a:spcPts val="0"/>
                </a:spcAft>
              </a:pPr>
              <a:r>
                <a:rPr lang="zh-CN" altLang="en-US" sz="2400" b="1" dirty="0">
                  <a:solidFill>
                    <a:srgbClr val="FFFFFF"/>
                  </a:solidFill>
                  <a:latin typeface="微软雅黑" panose="020B0503020204020204" pitchFamily="34" charset="-122"/>
                  <a:cs typeface="思源宋体" panose="02020400000000000000" charset="-122"/>
                </a:rPr>
                <a:t>认识世界和改造世界</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7" name="图片 2">
            <a:extLst>
              <a:ext uri="{FF2B5EF4-FFF2-40B4-BE49-F238E27FC236}">
                <a16:creationId xmlns:a16="http://schemas.microsoft.com/office/drawing/2014/main" xmlns="" id="{117F26FB-FBBB-47C9-A7A8-2B189C9D3E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862" r="21862"/>
          <a:stretch/>
        </p:blipFill>
        <p:spPr bwMode="auto">
          <a:xfrm>
            <a:off x="4198142" y="4487926"/>
            <a:ext cx="1943100" cy="19431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xmlns="" id="{C53F57DF-EB2C-4670-BE01-5D40F656D2BC}"/>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6" name="矩形: 圆角 15">
            <a:extLst>
              <a:ext uri="{FF2B5EF4-FFF2-40B4-BE49-F238E27FC236}">
                <a16:creationId xmlns:a16="http://schemas.microsoft.com/office/drawing/2014/main" xmlns="" id="{97F15072-2163-4E9F-AD99-DB4A25783214}"/>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grpSp>
        <p:nvGrpSpPr>
          <p:cNvPr id="2" name="组合 1">
            <a:extLst>
              <a:ext uri="{FF2B5EF4-FFF2-40B4-BE49-F238E27FC236}">
                <a16:creationId xmlns:a16="http://schemas.microsoft.com/office/drawing/2014/main" xmlns="" id="{653728D6-CB7C-4383-8EA5-18323CBF5A0A}"/>
              </a:ext>
            </a:extLst>
          </p:cNvPr>
          <p:cNvGrpSpPr/>
          <p:nvPr/>
        </p:nvGrpSpPr>
        <p:grpSpPr>
          <a:xfrm>
            <a:off x="3928269" y="2586541"/>
            <a:ext cx="4335462" cy="2493962"/>
            <a:chOff x="3789364" y="1706564"/>
            <a:chExt cx="4335462" cy="2493962"/>
          </a:xfrm>
        </p:grpSpPr>
        <p:sp>
          <p:nvSpPr>
            <p:cNvPr id="17" name="MH_Other_1">
              <a:extLst>
                <a:ext uri="{FF2B5EF4-FFF2-40B4-BE49-F238E27FC236}">
                  <a16:creationId xmlns:a16="http://schemas.microsoft.com/office/drawing/2014/main" xmlns="" id="{73BBD5CA-20A8-456E-A51D-0EE3A2DB2772}"/>
                </a:ext>
              </a:extLst>
            </p:cNvPr>
            <p:cNvSpPr/>
            <p:nvPr>
              <p:custDataLst>
                <p:tags r:id="rId1"/>
              </p:custDataLst>
            </p:nvPr>
          </p:nvSpPr>
          <p:spPr>
            <a:xfrm>
              <a:off x="3789364" y="1706564"/>
              <a:ext cx="2454275" cy="1641475"/>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rgbClr val="864F2A"/>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ndParaRPr>
            </a:p>
          </p:txBody>
        </p:sp>
        <p:sp>
          <p:nvSpPr>
            <p:cNvPr id="18" name="MH_SubTitle_1">
              <a:extLst>
                <a:ext uri="{FF2B5EF4-FFF2-40B4-BE49-F238E27FC236}">
                  <a16:creationId xmlns:a16="http://schemas.microsoft.com/office/drawing/2014/main" xmlns="" id="{D9029176-E745-4093-A713-1DE36646F499}"/>
                </a:ext>
              </a:extLst>
            </p:cNvPr>
            <p:cNvSpPr/>
            <p:nvPr>
              <p:custDataLst>
                <p:tags r:id="rId2"/>
              </p:custDataLst>
            </p:nvPr>
          </p:nvSpPr>
          <p:spPr>
            <a:xfrm>
              <a:off x="3879850" y="1793875"/>
              <a:ext cx="1466852" cy="1466850"/>
            </a:xfrm>
            <a:prstGeom prst="ellipse">
              <a:avLst/>
            </a:prstGeom>
            <a:solidFill>
              <a:srgbClr val="FEFFFF"/>
            </a:solidFill>
            <a:ln w="12700" cap="flat" cmpd="sng" algn="ctr">
              <a:noFill/>
              <a:prstDash val="solid"/>
              <a:miter lim="800000"/>
            </a:ln>
            <a:effectLst/>
          </p:spPr>
          <p:txBody>
            <a:bodyPr anchor="ctr">
              <a:normAutofit/>
            </a:bodyPr>
            <a:lstStyle/>
            <a:p>
              <a:pPr algn="ctr">
                <a:defRPr/>
              </a:pPr>
              <a:r>
                <a:rPr lang="zh-CN" altLang="en-US" sz="2400" dirty="0">
                  <a:solidFill>
                    <a:srgbClr val="864F2A"/>
                  </a:solidFill>
                </a:rPr>
                <a:t>一方面</a:t>
              </a:r>
              <a:endParaRPr lang="zh-CN" altLang="en-US" sz="2400" kern="0" dirty="0">
                <a:solidFill>
                  <a:srgbClr val="864F2A"/>
                </a:solidFill>
                <a:latin typeface="Calibri" panose="020F0502020204030204"/>
              </a:endParaRPr>
            </a:p>
          </p:txBody>
        </p:sp>
        <p:sp>
          <p:nvSpPr>
            <p:cNvPr id="19" name="MH_Other_5">
              <a:extLst>
                <a:ext uri="{FF2B5EF4-FFF2-40B4-BE49-F238E27FC236}">
                  <a16:creationId xmlns:a16="http://schemas.microsoft.com/office/drawing/2014/main" xmlns="" id="{16D2A78A-09AB-4798-9561-86E1153294A0}"/>
                </a:ext>
              </a:extLst>
            </p:cNvPr>
            <p:cNvSpPr/>
            <p:nvPr>
              <p:custDataLst>
                <p:tags r:id="rId3"/>
              </p:custDataLst>
            </p:nvPr>
          </p:nvSpPr>
          <p:spPr>
            <a:xfrm flipH="1">
              <a:off x="5670551" y="2560639"/>
              <a:ext cx="2454275" cy="1639887"/>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rgbClr val="AE6836"/>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ndParaRPr>
            </a:p>
          </p:txBody>
        </p:sp>
        <p:sp>
          <p:nvSpPr>
            <p:cNvPr id="20" name="MH_SubTitle_2">
              <a:extLst>
                <a:ext uri="{FF2B5EF4-FFF2-40B4-BE49-F238E27FC236}">
                  <a16:creationId xmlns:a16="http://schemas.microsoft.com/office/drawing/2014/main" xmlns="" id="{FFBB8172-50A7-40F3-8F54-8E96E2B18BE3}"/>
                </a:ext>
              </a:extLst>
            </p:cNvPr>
            <p:cNvSpPr/>
            <p:nvPr>
              <p:custDataLst>
                <p:tags r:id="rId4"/>
              </p:custDataLst>
            </p:nvPr>
          </p:nvSpPr>
          <p:spPr>
            <a:xfrm flipH="1">
              <a:off x="6567488" y="2647951"/>
              <a:ext cx="1465262" cy="1465263"/>
            </a:xfrm>
            <a:prstGeom prst="ellipse">
              <a:avLst/>
            </a:prstGeom>
            <a:solidFill>
              <a:srgbClr val="FEFFFF"/>
            </a:solidFill>
            <a:ln w="12700" cap="flat" cmpd="sng" algn="ctr">
              <a:noFill/>
              <a:prstDash val="solid"/>
              <a:miter lim="800000"/>
            </a:ln>
            <a:effectLst/>
          </p:spPr>
          <p:txBody>
            <a:bodyPr anchor="ctr">
              <a:normAutofit/>
            </a:bodyPr>
            <a:lstStyle/>
            <a:p>
              <a:pPr algn="ctr">
                <a:defRPr/>
              </a:pPr>
              <a:r>
                <a:rPr lang="zh-CN" altLang="en-US" sz="2400" dirty="0">
                  <a:solidFill>
                    <a:srgbClr val="AE6836"/>
                  </a:solidFill>
                </a:rPr>
                <a:t>另一</a:t>
              </a:r>
              <a:endParaRPr lang="en-US" altLang="zh-CN" sz="2400" dirty="0">
                <a:solidFill>
                  <a:srgbClr val="AE6836"/>
                </a:solidFill>
              </a:endParaRPr>
            </a:p>
            <a:p>
              <a:pPr algn="ctr">
                <a:defRPr/>
              </a:pPr>
              <a:r>
                <a:rPr lang="zh-CN" altLang="en-US" sz="2400" dirty="0">
                  <a:solidFill>
                    <a:srgbClr val="AE6836"/>
                  </a:solidFill>
                </a:rPr>
                <a:t>方面</a:t>
              </a:r>
              <a:endParaRPr lang="zh-CN" altLang="en-US" sz="2400" kern="0" dirty="0">
                <a:solidFill>
                  <a:srgbClr val="AE6836"/>
                </a:solidFill>
                <a:latin typeface="Calibri" panose="020F0502020204030204"/>
              </a:endParaRPr>
            </a:p>
          </p:txBody>
        </p:sp>
      </p:grpSp>
      <p:sp>
        <p:nvSpPr>
          <p:cNvPr id="21" name="文本框 1">
            <a:extLst>
              <a:ext uri="{FF2B5EF4-FFF2-40B4-BE49-F238E27FC236}">
                <a16:creationId xmlns:a16="http://schemas.microsoft.com/office/drawing/2014/main" xmlns="" id="{6BC8991C-26AE-4CA4-93CB-8A2D3F642F2B}"/>
              </a:ext>
            </a:extLst>
          </p:cNvPr>
          <p:cNvSpPr txBox="1">
            <a:spLocks noChangeArrowheads="1"/>
          </p:cNvSpPr>
          <p:nvPr/>
        </p:nvSpPr>
        <p:spPr bwMode="auto">
          <a:xfrm>
            <a:off x="1240629" y="2054971"/>
            <a:ext cx="2454275"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None/>
            </a:pPr>
            <a:r>
              <a:rPr lang="zh-CN" altLang="en-US" sz="2400" dirty="0">
                <a:solidFill>
                  <a:srgbClr val="000000"/>
                </a:solidFill>
              </a:rPr>
              <a:t>虚拟实践为人的生存与发展提供了多样的自由空间，极大地提升了人的活动的自主性、创造性</a:t>
            </a:r>
          </a:p>
        </p:txBody>
      </p:sp>
      <p:sp>
        <p:nvSpPr>
          <p:cNvPr id="22" name="文本框 1">
            <a:extLst>
              <a:ext uri="{FF2B5EF4-FFF2-40B4-BE49-F238E27FC236}">
                <a16:creationId xmlns:a16="http://schemas.microsoft.com/office/drawing/2014/main" xmlns="" id="{DFF49F17-3A11-4B56-8252-5F20B40D68EB}"/>
              </a:ext>
            </a:extLst>
          </p:cNvPr>
          <p:cNvSpPr txBox="1">
            <a:spLocks noChangeArrowheads="1"/>
          </p:cNvSpPr>
          <p:nvPr/>
        </p:nvSpPr>
        <p:spPr bwMode="auto">
          <a:xfrm>
            <a:off x="8587580" y="2829492"/>
            <a:ext cx="2454275"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1400"/>
              </a:spcBef>
              <a:buNone/>
            </a:pPr>
            <a:r>
              <a:rPr lang="zh-CN" altLang="en-US" sz="2400" dirty="0">
                <a:solidFill>
                  <a:srgbClr val="000000"/>
                </a:solidFill>
              </a:rPr>
              <a:t>虚拟实践会带来一些新问题，要</a:t>
            </a:r>
            <a:r>
              <a:rPr lang="zh-CN" altLang="en-US" sz="2400" b="1" dirty="0">
                <a:solidFill>
                  <a:srgbClr val="000000"/>
                </a:solidFill>
              </a:rPr>
              <a:t>注意风险防范</a:t>
            </a:r>
            <a:r>
              <a:rPr lang="zh-CN" altLang="en-US" sz="2400" dirty="0">
                <a:solidFill>
                  <a:srgbClr val="000000"/>
                </a:solidFill>
              </a:rPr>
              <a:t>，加强相应的</a:t>
            </a:r>
            <a:r>
              <a:rPr lang="zh-CN" altLang="en-US" sz="2400" b="1" dirty="0">
                <a:solidFill>
                  <a:srgbClr val="000000"/>
                </a:solidFill>
              </a:rPr>
              <a:t>法律监管与道德约束</a:t>
            </a:r>
            <a:endParaRPr lang="zh-CN" altLang="en-US" sz="2400" dirty="0">
              <a:solidFill>
                <a:srgbClr val="000000"/>
              </a:solidFill>
            </a:endParaRP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xmlns="" id="{EA1477E6-5063-4940-9E07-14E1F46F0DE8}"/>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6" name="矩形: 圆角 15">
            <a:extLst>
              <a:ext uri="{FF2B5EF4-FFF2-40B4-BE49-F238E27FC236}">
                <a16:creationId xmlns:a16="http://schemas.microsoft.com/office/drawing/2014/main" xmlns="" id="{7180A217-5678-461D-B6C5-39DE1F6DCE2D}"/>
              </a:ext>
            </a:extLst>
          </p:cNvPr>
          <p:cNvSpPr/>
          <p:nvPr/>
        </p:nvSpPr>
        <p:spPr>
          <a:xfrm>
            <a:off x="3870960" y="1064542"/>
            <a:ext cx="445008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（三）实践形式的多样性</a:t>
            </a:r>
          </a:p>
        </p:txBody>
      </p:sp>
      <p:grpSp>
        <p:nvGrpSpPr>
          <p:cNvPr id="6" name="组合 5">
            <a:extLst>
              <a:ext uri="{FF2B5EF4-FFF2-40B4-BE49-F238E27FC236}">
                <a16:creationId xmlns:a16="http://schemas.microsoft.com/office/drawing/2014/main" xmlns="" id="{5B07A39E-3591-43E0-A351-9E1E7121B171}"/>
              </a:ext>
            </a:extLst>
          </p:cNvPr>
          <p:cNvGrpSpPr/>
          <p:nvPr/>
        </p:nvGrpSpPr>
        <p:grpSpPr>
          <a:xfrm>
            <a:off x="532202" y="2884135"/>
            <a:ext cx="11127597" cy="3507140"/>
            <a:chOff x="444953" y="3220058"/>
            <a:chExt cx="11127597" cy="3507140"/>
          </a:xfrm>
        </p:grpSpPr>
        <p:grpSp>
          <p:nvGrpSpPr>
            <p:cNvPr id="5" name="组合 4">
              <a:extLst>
                <a:ext uri="{FF2B5EF4-FFF2-40B4-BE49-F238E27FC236}">
                  <a16:creationId xmlns:a16="http://schemas.microsoft.com/office/drawing/2014/main" xmlns="" id="{1FB4D543-BCE8-400B-A5C5-F7923F070C50}"/>
                </a:ext>
              </a:extLst>
            </p:cNvPr>
            <p:cNvGrpSpPr/>
            <p:nvPr/>
          </p:nvGrpSpPr>
          <p:grpSpPr>
            <a:xfrm>
              <a:off x="444953" y="3429000"/>
              <a:ext cx="2912744" cy="2665189"/>
              <a:chOff x="1124222" y="3429000"/>
              <a:chExt cx="2912744" cy="2665189"/>
            </a:xfrm>
          </p:grpSpPr>
          <p:grpSp>
            <p:nvGrpSpPr>
              <p:cNvPr id="2" name="组合 1">
                <a:extLst>
                  <a:ext uri="{FF2B5EF4-FFF2-40B4-BE49-F238E27FC236}">
                    <a16:creationId xmlns:a16="http://schemas.microsoft.com/office/drawing/2014/main" xmlns="" id="{C7E6BA01-8452-4B54-966C-CAB9589770F5}"/>
                  </a:ext>
                </a:extLst>
              </p:cNvPr>
              <p:cNvGrpSpPr/>
              <p:nvPr/>
            </p:nvGrpSpPr>
            <p:grpSpPr>
              <a:xfrm flipH="1">
                <a:off x="1124222" y="3429000"/>
                <a:ext cx="2912744" cy="2665189"/>
                <a:chOff x="1094772" y="835744"/>
                <a:chExt cx="3398439" cy="3109605"/>
              </a:xfrm>
            </p:grpSpPr>
            <p:grpSp>
              <p:nvGrpSpPr>
                <p:cNvPr id="17" name="Group 96">
                  <a:extLst>
                    <a:ext uri="{FF2B5EF4-FFF2-40B4-BE49-F238E27FC236}">
                      <a16:creationId xmlns:a16="http://schemas.microsoft.com/office/drawing/2014/main" xmlns="" id="{08CD4B12-5A85-4264-9239-CE8E0EBD6186}"/>
                    </a:ext>
                  </a:extLst>
                </p:cNvPr>
                <p:cNvGrpSpPr/>
                <p:nvPr/>
              </p:nvGrpSpPr>
              <p:grpSpPr>
                <a:xfrm>
                  <a:off x="1094772" y="835744"/>
                  <a:ext cx="1544239" cy="802360"/>
                  <a:chOff x="3817146" y="2237942"/>
                  <a:chExt cx="1544424" cy="802527"/>
                </a:xfrm>
              </p:grpSpPr>
              <p:cxnSp>
                <p:nvCxnSpPr>
                  <p:cNvPr id="18" name="îŝḷîḓé-Straight Connector 97">
                    <a:extLst>
                      <a:ext uri="{FF2B5EF4-FFF2-40B4-BE49-F238E27FC236}">
                        <a16:creationId xmlns:a16="http://schemas.microsoft.com/office/drawing/2014/main" xmlns="" id="{CDFF03C1-CD48-4D8C-AF76-C4685A9F09B9}"/>
                      </a:ext>
                    </a:extLst>
                  </p:cNvPr>
                  <p:cNvCxnSpPr/>
                  <p:nvPr/>
                </p:nvCxnSpPr>
                <p:spPr>
                  <a:xfrm flipV="1">
                    <a:off x="3817146" y="2237942"/>
                    <a:ext cx="767322" cy="1"/>
                  </a:xfrm>
                  <a:prstGeom prst="line">
                    <a:avLst/>
                  </a:prstGeom>
                  <a:noFill/>
                  <a:ln w="12700" cap="flat" cmpd="sng" algn="ctr">
                    <a:solidFill>
                      <a:srgbClr val="AE6836"/>
                    </a:solidFill>
                    <a:prstDash val="sysDash"/>
                    <a:miter lim="800000"/>
                  </a:ln>
                  <a:effectLst/>
                </p:spPr>
              </p:cxnSp>
              <p:cxnSp>
                <p:nvCxnSpPr>
                  <p:cNvPr id="19" name="îŝḷîḓé-Straight Connector 98">
                    <a:extLst>
                      <a:ext uri="{FF2B5EF4-FFF2-40B4-BE49-F238E27FC236}">
                        <a16:creationId xmlns:a16="http://schemas.microsoft.com/office/drawing/2014/main" xmlns="" id="{C4C5F156-7485-4B1B-B892-9BE4D14E6FE8}"/>
                      </a:ext>
                    </a:extLst>
                  </p:cNvPr>
                  <p:cNvCxnSpPr/>
                  <p:nvPr/>
                </p:nvCxnSpPr>
                <p:spPr>
                  <a:xfrm>
                    <a:off x="4580068" y="2237942"/>
                    <a:ext cx="781502" cy="802527"/>
                  </a:xfrm>
                  <a:prstGeom prst="line">
                    <a:avLst/>
                  </a:prstGeom>
                  <a:noFill/>
                  <a:ln w="12700" cap="flat" cmpd="sng" algn="ctr">
                    <a:solidFill>
                      <a:srgbClr val="AE6836"/>
                    </a:solidFill>
                    <a:prstDash val="sysDash"/>
                    <a:miter lim="800000"/>
                    <a:tailEnd type="oval"/>
                  </a:ln>
                  <a:effectLst/>
                </p:spPr>
              </p:cxnSp>
            </p:grpSp>
            <p:grpSp>
              <p:nvGrpSpPr>
                <p:cNvPr id="20" name="Group 104">
                  <a:extLst>
                    <a:ext uri="{FF2B5EF4-FFF2-40B4-BE49-F238E27FC236}">
                      <a16:creationId xmlns:a16="http://schemas.microsoft.com/office/drawing/2014/main" xmlns="" id="{281471E2-258C-408C-A331-45EEE7CA7C7C}"/>
                    </a:ext>
                  </a:extLst>
                </p:cNvPr>
                <p:cNvGrpSpPr/>
                <p:nvPr/>
              </p:nvGrpSpPr>
              <p:grpSpPr>
                <a:xfrm>
                  <a:off x="1094772" y="3141149"/>
                  <a:ext cx="1544239" cy="804200"/>
                  <a:chOff x="3817146" y="4542909"/>
                  <a:chExt cx="1544424" cy="804222"/>
                </a:xfrm>
              </p:grpSpPr>
              <p:cxnSp>
                <p:nvCxnSpPr>
                  <p:cNvPr id="21" name="îŝḷîḓé-Straight Connector 105">
                    <a:extLst>
                      <a:ext uri="{FF2B5EF4-FFF2-40B4-BE49-F238E27FC236}">
                        <a16:creationId xmlns:a16="http://schemas.microsoft.com/office/drawing/2014/main" xmlns="" id="{BC3AB423-4130-460E-83A7-14B279EC568D}"/>
                      </a:ext>
                    </a:extLst>
                  </p:cNvPr>
                  <p:cNvCxnSpPr/>
                  <p:nvPr/>
                </p:nvCxnSpPr>
                <p:spPr>
                  <a:xfrm flipV="1">
                    <a:off x="3817146" y="5345436"/>
                    <a:ext cx="767322" cy="1695"/>
                  </a:xfrm>
                  <a:prstGeom prst="line">
                    <a:avLst/>
                  </a:prstGeom>
                  <a:noFill/>
                  <a:ln w="12700" cap="flat" cmpd="sng" algn="ctr">
                    <a:solidFill>
                      <a:srgbClr val="AE6836"/>
                    </a:solidFill>
                    <a:prstDash val="sysDash"/>
                    <a:miter lim="800000"/>
                  </a:ln>
                  <a:effectLst/>
                </p:spPr>
              </p:cxnSp>
              <p:cxnSp>
                <p:nvCxnSpPr>
                  <p:cNvPr id="22" name="îŝḷîḓé-Straight Connector 106">
                    <a:extLst>
                      <a:ext uri="{FF2B5EF4-FFF2-40B4-BE49-F238E27FC236}">
                        <a16:creationId xmlns:a16="http://schemas.microsoft.com/office/drawing/2014/main" xmlns="" id="{8FEAF30A-3E58-4009-9689-D5B48D11D185}"/>
                      </a:ext>
                    </a:extLst>
                  </p:cNvPr>
                  <p:cNvCxnSpPr/>
                  <p:nvPr/>
                </p:nvCxnSpPr>
                <p:spPr>
                  <a:xfrm flipV="1">
                    <a:off x="4580068" y="4542909"/>
                    <a:ext cx="781502" cy="802527"/>
                  </a:xfrm>
                  <a:prstGeom prst="line">
                    <a:avLst/>
                  </a:prstGeom>
                  <a:noFill/>
                  <a:ln w="12700" cap="flat" cmpd="sng" algn="ctr">
                    <a:solidFill>
                      <a:srgbClr val="AE6836"/>
                    </a:solidFill>
                    <a:prstDash val="sysDash"/>
                    <a:miter lim="800000"/>
                    <a:tailEnd type="oval"/>
                  </a:ln>
                  <a:effectLst/>
                </p:spPr>
              </p:cxnSp>
            </p:grpSp>
            <p:grpSp>
              <p:nvGrpSpPr>
                <p:cNvPr id="23" name="Group 112">
                  <a:extLst>
                    <a:ext uri="{FF2B5EF4-FFF2-40B4-BE49-F238E27FC236}">
                      <a16:creationId xmlns:a16="http://schemas.microsoft.com/office/drawing/2014/main" xmlns="" id="{4E4C9B91-6D2F-4207-94D4-DCB69460DAFC}"/>
                    </a:ext>
                  </a:extLst>
                </p:cNvPr>
                <p:cNvGrpSpPr/>
                <p:nvPr/>
              </p:nvGrpSpPr>
              <p:grpSpPr>
                <a:xfrm>
                  <a:off x="1094773" y="1872737"/>
                  <a:ext cx="1268013" cy="222890"/>
                  <a:chOff x="3817146" y="3274339"/>
                  <a:chExt cx="1268162" cy="222914"/>
                </a:xfrm>
              </p:grpSpPr>
              <p:cxnSp>
                <p:nvCxnSpPr>
                  <p:cNvPr id="24" name="îŝḷîḓé-Straight Connector 113">
                    <a:extLst>
                      <a:ext uri="{FF2B5EF4-FFF2-40B4-BE49-F238E27FC236}">
                        <a16:creationId xmlns:a16="http://schemas.microsoft.com/office/drawing/2014/main" xmlns="" id="{F70AB34A-C7C5-4252-9B03-080A3BE8C391}"/>
                      </a:ext>
                    </a:extLst>
                  </p:cNvPr>
                  <p:cNvCxnSpPr/>
                  <p:nvPr/>
                </p:nvCxnSpPr>
                <p:spPr>
                  <a:xfrm>
                    <a:off x="3817146" y="3274339"/>
                    <a:ext cx="644679" cy="528"/>
                  </a:xfrm>
                  <a:prstGeom prst="line">
                    <a:avLst/>
                  </a:prstGeom>
                  <a:noFill/>
                  <a:ln w="12700" cap="flat" cmpd="sng" algn="ctr">
                    <a:solidFill>
                      <a:srgbClr val="AE6836"/>
                    </a:solidFill>
                    <a:prstDash val="sysDash"/>
                    <a:miter lim="800000"/>
                  </a:ln>
                  <a:effectLst/>
                </p:spPr>
              </p:cxnSp>
              <p:cxnSp>
                <p:nvCxnSpPr>
                  <p:cNvPr id="25" name="îŝḷîḓé-Straight Connector 114">
                    <a:extLst>
                      <a:ext uri="{FF2B5EF4-FFF2-40B4-BE49-F238E27FC236}">
                        <a16:creationId xmlns:a16="http://schemas.microsoft.com/office/drawing/2014/main" xmlns="" id="{DD79C6D3-4254-4C90-82AE-5145C7407D53}"/>
                      </a:ext>
                    </a:extLst>
                  </p:cNvPr>
                  <p:cNvCxnSpPr/>
                  <p:nvPr/>
                </p:nvCxnSpPr>
                <p:spPr>
                  <a:xfrm>
                    <a:off x="4428719" y="3274867"/>
                    <a:ext cx="656589" cy="222386"/>
                  </a:xfrm>
                  <a:prstGeom prst="line">
                    <a:avLst/>
                  </a:prstGeom>
                  <a:noFill/>
                  <a:ln w="12700" cap="flat" cmpd="sng" algn="ctr">
                    <a:solidFill>
                      <a:srgbClr val="AE6836"/>
                    </a:solidFill>
                    <a:prstDash val="sysDash"/>
                    <a:miter lim="800000"/>
                    <a:tailEnd type="oval"/>
                  </a:ln>
                  <a:effectLst/>
                </p:spPr>
              </p:cxnSp>
            </p:grpSp>
            <p:grpSp>
              <p:nvGrpSpPr>
                <p:cNvPr id="26" name="Group 122">
                  <a:extLst>
                    <a:ext uri="{FF2B5EF4-FFF2-40B4-BE49-F238E27FC236}">
                      <a16:creationId xmlns:a16="http://schemas.microsoft.com/office/drawing/2014/main" xmlns="" id="{4A1CC902-4746-4EA3-B7C4-0151A24645E6}"/>
                    </a:ext>
                  </a:extLst>
                </p:cNvPr>
                <p:cNvGrpSpPr/>
                <p:nvPr/>
              </p:nvGrpSpPr>
              <p:grpSpPr>
                <a:xfrm>
                  <a:off x="1094778" y="2687092"/>
                  <a:ext cx="1268008" cy="222362"/>
                  <a:chOff x="3817148" y="4088746"/>
                  <a:chExt cx="1268153" cy="222386"/>
                </a:xfrm>
              </p:grpSpPr>
              <p:cxnSp>
                <p:nvCxnSpPr>
                  <p:cNvPr id="27" name="îŝḷîḓé-Straight Connector 123">
                    <a:extLst>
                      <a:ext uri="{FF2B5EF4-FFF2-40B4-BE49-F238E27FC236}">
                        <a16:creationId xmlns:a16="http://schemas.microsoft.com/office/drawing/2014/main" xmlns="" id="{4C624003-3FF0-4AE1-BF01-E7C8DE3EEB01}"/>
                      </a:ext>
                    </a:extLst>
                  </p:cNvPr>
                  <p:cNvCxnSpPr/>
                  <p:nvPr/>
                </p:nvCxnSpPr>
                <p:spPr>
                  <a:xfrm>
                    <a:off x="3817148" y="4310735"/>
                    <a:ext cx="644676" cy="397"/>
                  </a:xfrm>
                  <a:prstGeom prst="line">
                    <a:avLst/>
                  </a:prstGeom>
                  <a:noFill/>
                  <a:ln w="12700" cap="flat" cmpd="sng" algn="ctr">
                    <a:solidFill>
                      <a:srgbClr val="AE6836"/>
                    </a:solidFill>
                    <a:prstDash val="sysDash"/>
                    <a:miter lim="800000"/>
                  </a:ln>
                  <a:effectLst/>
                </p:spPr>
              </p:cxnSp>
              <p:cxnSp>
                <p:nvCxnSpPr>
                  <p:cNvPr id="28" name="îŝḷîḓé-Straight Connector 124">
                    <a:extLst>
                      <a:ext uri="{FF2B5EF4-FFF2-40B4-BE49-F238E27FC236}">
                        <a16:creationId xmlns:a16="http://schemas.microsoft.com/office/drawing/2014/main" xmlns="" id="{ED6CFF7C-5F3C-43C1-A6C4-F42FEAC45151}"/>
                      </a:ext>
                    </a:extLst>
                  </p:cNvPr>
                  <p:cNvCxnSpPr/>
                  <p:nvPr/>
                </p:nvCxnSpPr>
                <p:spPr>
                  <a:xfrm flipV="1">
                    <a:off x="4428713" y="4088746"/>
                    <a:ext cx="656588" cy="222386"/>
                  </a:xfrm>
                  <a:prstGeom prst="line">
                    <a:avLst/>
                  </a:prstGeom>
                  <a:noFill/>
                  <a:ln w="12700" cap="flat" cmpd="sng" algn="ctr">
                    <a:solidFill>
                      <a:srgbClr val="AE6836"/>
                    </a:solidFill>
                    <a:prstDash val="sysDash"/>
                    <a:miter lim="800000"/>
                    <a:tailEnd type="oval"/>
                  </a:ln>
                  <a:effectLst/>
                </p:spPr>
              </p:cxnSp>
            </p:grpSp>
            <p:sp>
              <p:nvSpPr>
                <p:cNvPr id="29" name="îŝḷîḓé-Oval 132">
                  <a:extLst>
                    <a:ext uri="{FF2B5EF4-FFF2-40B4-BE49-F238E27FC236}">
                      <a16:creationId xmlns:a16="http://schemas.microsoft.com/office/drawing/2014/main" xmlns="" id="{DC7AD139-1F04-4D25-A447-44DF39B36C80}"/>
                    </a:ext>
                  </a:extLst>
                </p:cNvPr>
                <p:cNvSpPr/>
                <p:nvPr/>
              </p:nvSpPr>
              <p:spPr>
                <a:xfrm>
                  <a:off x="2320876" y="1320604"/>
                  <a:ext cx="2172335" cy="2172335"/>
                </a:xfrm>
                <a:prstGeom prst="ellipse">
                  <a:avLst/>
                </a:prstGeom>
                <a:solidFill>
                  <a:srgbClr val="AE6836"/>
                </a:solidFill>
                <a:ln w="12700" cap="flat" cmpd="sng" algn="ctr">
                  <a:noFill/>
                  <a:prstDash val="solid"/>
                  <a:miter lim="800000"/>
                </a:ln>
                <a:effectLst/>
              </p:spPr>
              <p:txBody>
                <a:bodyPr wrap="none" anchor="b" anchorCtr="1">
                  <a:normAutofit/>
                </a:bodyPr>
                <a:lstStyle/>
                <a:p>
                  <a:pPr lvl="0" algn="just" eaLnBrk="1" hangingPunct="1">
                    <a:lnSpc>
                      <a:spcPct val="150000"/>
                    </a:lnSpc>
                    <a:spcBef>
                      <a:spcPts val="0"/>
                    </a:spcBef>
                  </a:pPr>
                  <a:endParaRPr lang="en-US" altLang="zh-CN" sz="2400" dirty="0">
                    <a:solidFill>
                      <a:srgbClr val="000000"/>
                    </a:solidFill>
                  </a:endParaRPr>
                </a:p>
              </p:txBody>
            </p:sp>
            <p:sp>
              <p:nvSpPr>
                <p:cNvPr id="30" name="îŝḷîḓé-Oval 133">
                  <a:extLst>
                    <a:ext uri="{FF2B5EF4-FFF2-40B4-BE49-F238E27FC236}">
                      <a16:creationId xmlns:a16="http://schemas.microsoft.com/office/drawing/2014/main" xmlns="" id="{511A529F-5409-47D7-AC93-6054A2456AC2}"/>
                    </a:ext>
                  </a:extLst>
                </p:cNvPr>
                <p:cNvSpPr/>
                <p:nvPr/>
              </p:nvSpPr>
              <p:spPr>
                <a:xfrm>
                  <a:off x="2454226" y="1453319"/>
                  <a:ext cx="1906270" cy="1906270"/>
                </a:xfrm>
                <a:prstGeom prst="ellipse">
                  <a:avLst/>
                </a:prstGeom>
                <a:noFill/>
                <a:ln w="38100" cap="flat" cmpd="sng" algn="ctr">
                  <a:solidFill>
                    <a:srgbClr val="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sp>
            <p:nvSpPr>
              <p:cNvPr id="4" name="矩形 3">
                <a:extLst>
                  <a:ext uri="{FF2B5EF4-FFF2-40B4-BE49-F238E27FC236}">
                    <a16:creationId xmlns:a16="http://schemas.microsoft.com/office/drawing/2014/main" xmlns="" id="{23EACD25-0202-4B9F-98D4-A34E5890E541}"/>
                  </a:ext>
                </a:extLst>
              </p:cNvPr>
              <p:cNvSpPr/>
              <p:nvPr/>
            </p:nvSpPr>
            <p:spPr>
              <a:xfrm>
                <a:off x="1333936" y="4119060"/>
                <a:ext cx="1415772" cy="1134413"/>
              </a:xfrm>
              <a:prstGeom prst="rect">
                <a:avLst/>
              </a:prstGeom>
            </p:spPr>
            <p:txBody>
              <a:bodyPr wrap="none">
                <a:spAutoFit/>
              </a:bodyPr>
              <a:lstStyle/>
              <a:p>
                <a:pPr lvl="0" algn="ctr" eaLnBrk="1" hangingPunct="1">
                  <a:lnSpc>
                    <a:spcPct val="150000"/>
                  </a:lnSpc>
                  <a:spcBef>
                    <a:spcPts val="0"/>
                  </a:spcBef>
                </a:pPr>
                <a:r>
                  <a:rPr lang="zh-CN" altLang="en-US" sz="2400" b="1" dirty="0">
                    <a:solidFill>
                      <a:schemeClr val="bg1"/>
                    </a:solidFill>
                  </a:rPr>
                  <a:t>实践的</a:t>
                </a:r>
                <a:endParaRPr lang="en-US" altLang="zh-CN" sz="2400" b="1" dirty="0">
                  <a:solidFill>
                    <a:schemeClr val="bg1"/>
                  </a:solidFill>
                </a:endParaRPr>
              </a:p>
              <a:p>
                <a:pPr lvl="0" algn="ctr" eaLnBrk="1" hangingPunct="1">
                  <a:lnSpc>
                    <a:spcPct val="150000"/>
                  </a:lnSpc>
                  <a:spcBef>
                    <a:spcPts val="0"/>
                  </a:spcBef>
                </a:pPr>
                <a:r>
                  <a:rPr lang="zh-CN" altLang="en-US" sz="2400" b="1" dirty="0">
                    <a:solidFill>
                      <a:schemeClr val="bg1"/>
                    </a:solidFill>
                  </a:rPr>
                  <a:t>发展过程</a:t>
                </a:r>
                <a:endParaRPr lang="en-US" altLang="zh-CN" sz="2400" b="1" dirty="0">
                  <a:solidFill>
                    <a:schemeClr val="bg1"/>
                  </a:solidFill>
                </a:endParaRPr>
              </a:p>
            </p:txBody>
          </p:sp>
        </p:grpSp>
        <p:sp>
          <p:nvSpPr>
            <p:cNvPr id="31" name="文本框 1">
              <a:extLst>
                <a:ext uri="{FF2B5EF4-FFF2-40B4-BE49-F238E27FC236}">
                  <a16:creationId xmlns:a16="http://schemas.microsoft.com/office/drawing/2014/main" xmlns="" id="{59CC31AD-AF95-4B0D-B4F6-2C6329E51CE8}"/>
                </a:ext>
              </a:extLst>
            </p:cNvPr>
            <p:cNvSpPr txBox="1">
              <a:spLocks noChangeArrowheads="1"/>
            </p:cNvSpPr>
            <p:nvPr/>
          </p:nvSpPr>
          <p:spPr bwMode="auto">
            <a:xfrm>
              <a:off x="3417511" y="3220058"/>
              <a:ext cx="8155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00000"/>
                </a:lnSpc>
                <a:spcBef>
                  <a:spcPts val="0"/>
                </a:spcBef>
                <a:buNone/>
              </a:pPr>
              <a:r>
                <a:rPr lang="zh-CN" altLang="en-US" sz="2400" dirty="0">
                  <a:solidFill>
                    <a:srgbClr val="000000"/>
                  </a:solidFill>
                </a:rPr>
                <a:t>范围不断扩大、程度不断加深、效果不断提升的过程</a:t>
              </a:r>
              <a:endParaRPr lang="en-US" altLang="zh-CN" sz="2400" dirty="0">
                <a:solidFill>
                  <a:srgbClr val="000000"/>
                </a:solidFill>
              </a:endParaRPr>
            </a:p>
          </p:txBody>
        </p:sp>
        <p:sp>
          <p:nvSpPr>
            <p:cNvPr id="33" name="文本框 1">
              <a:extLst>
                <a:ext uri="{FF2B5EF4-FFF2-40B4-BE49-F238E27FC236}">
                  <a16:creationId xmlns:a16="http://schemas.microsoft.com/office/drawing/2014/main" xmlns="" id="{26953F78-44D9-4A1F-BF91-0E1EF840C758}"/>
                </a:ext>
              </a:extLst>
            </p:cNvPr>
            <p:cNvSpPr txBox="1">
              <a:spLocks noChangeArrowheads="1"/>
            </p:cNvSpPr>
            <p:nvPr/>
          </p:nvSpPr>
          <p:spPr bwMode="auto">
            <a:xfrm>
              <a:off x="3417511" y="4119068"/>
              <a:ext cx="8155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00000"/>
                </a:lnSpc>
                <a:spcBef>
                  <a:spcPts val="0"/>
                </a:spcBef>
                <a:buNone/>
              </a:pPr>
              <a:r>
                <a:rPr lang="zh-CN" altLang="en-US" sz="2400" dirty="0">
                  <a:solidFill>
                    <a:srgbClr val="000000"/>
                  </a:solidFill>
                </a:rPr>
                <a:t>从低级到高级、从简单到复杂、从自发到自觉的过程</a:t>
              </a:r>
            </a:p>
          </p:txBody>
        </p:sp>
        <p:sp>
          <p:nvSpPr>
            <p:cNvPr id="34" name="文本框 1">
              <a:extLst>
                <a:ext uri="{FF2B5EF4-FFF2-40B4-BE49-F238E27FC236}">
                  <a16:creationId xmlns:a16="http://schemas.microsoft.com/office/drawing/2014/main" xmlns="" id="{95A6A4D2-E0B7-4405-AE9F-32DBFA55F699}"/>
                </a:ext>
              </a:extLst>
            </p:cNvPr>
            <p:cNvSpPr txBox="1">
              <a:spLocks noChangeArrowheads="1"/>
            </p:cNvSpPr>
            <p:nvPr/>
          </p:nvSpPr>
          <p:spPr bwMode="auto">
            <a:xfrm>
              <a:off x="3417511" y="4975169"/>
              <a:ext cx="8155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00000"/>
                </a:lnSpc>
                <a:spcBef>
                  <a:spcPts val="0"/>
                </a:spcBef>
                <a:buNone/>
              </a:pPr>
              <a:r>
                <a:rPr lang="zh-CN" altLang="en-US" sz="2400" dirty="0">
                  <a:solidFill>
                    <a:srgbClr val="000000"/>
                  </a:solidFill>
                </a:rPr>
                <a:t>改造客观世界和改造主观世界相互促进的过程</a:t>
              </a:r>
            </a:p>
          </p:txBody>
        </p:sp>
        <p:sp>
          <p:nvSpPr>
            <p:cNvPr id="35" name="文本框 1">
              <a:extLst>
                <a:ext uri="{FF2B5EF4-FFF2-40B4-BE49-F238E27FC236}">
                  <a16:creationId xmlns:a16="http://schemas.microsoft.com/office/drawing/2014/main" xmlns="" id="{EB6DB5AD-CCAE-4B18-8B23-718D96942DC5}"/>
                </a:ext>
              </a:extLst>
            </p:cNvPr>
            <p:cNvSpPr txBox="1">
              <a:spLocks noChangeArrowheads="1"/>
            </p:cNvSpPr>
            <p:nvPr/>
          </p:nvSpPr>
          <p:spPr bwMode="auto">
            <a:xfrm>
              <a:off x="3417511" y="5592144"/>
              <a:ext cx="75234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eaLnBrk="1" hangingPunct="1">
                <a:lnSpc>
                  <a:spcPct val="150000"/>
                </a:lnSpc>
                <a:spcBef>
                  <a:spcPts val="0"/>
                </a:spcBef>
                <a:buNone/>
              </a:pPr>
              <a:r>
                <a:rPr lang="zh-CN" altLang="en-US" sz="2400" b="1" dirty="0">
                  <a:solidFill>
                    <a:srgbClr val="000000"/>
                  </a:solidFill>
                </a:rPr>
                <a:t>逐步走向真善美相统一、最终实现人的自由而全面发展的过程</a:t>
              </a:r>
            </a:p>
          </p:txBody>
        </p:sp>
      </p:grpSp>
      <p:grpSp>
        <p:nvGrpSpPr>
          <p:cNvPr id="7" name="组合 6">
            <a:extLst>
              <a:ext uri="{FF2B5EF4-FFF2-40B4-BE49-F238E27FC236}">
                <a16:creationId xmlns:a16="http://schemas.microsoft.com/office/drawing/2014/main" xmlns="" id="{98C03A9F-F226-4156-9D5D-B7FEAEBDEEFE}"/>
              </a:ext>
            </a:extLst>
          </p:cNvPr>
          <p:cNvGrpSpPr/>
          <p:nvPr/>
        </p:nvGrpSpPr>
        <p:grpSpPr>
          <a:xfrm>
            <a:off x="1593669" y="1988446"/>
            <a:ext cx="9004662" cy="558417"/>
            <a:chOff x="1481138" y="2147888"/>
            <a:chExt cx="1503362" cy="438150"/>
          </a:xfrm>
        </p:grpSpPr>
        <p:sp>
          <p:nvSpPr>
            <p:cNvPr id="37" name="MH_Other_2">
              <a:extLst>
                <a:ext uri="{FF2B5EF4-FFF2-40B4-BE49-F238E27FC236}">
                  <a16:creationId xmlns:a16="http://schemas.microsoft.com/office/drawing/2014/main" xmlns="" id="{24EB2B81-A844-4370-A10D-E7F0B73340C7}"/>
                </a:ext>
              </a:extLst>
            </p:cNvPr>
            <p:cNvSpPr>
              <a:spLocks/>
            </p:cNvSpPr>
            <p:nvPr>
              <p:custDataLst>
                <p:tags r:id="rId1"/>
              </p:custDataLst>
            </p:nvPr>
          </p:nvSpPr>
          <p:spPr bwMode="gray">
            <a:xfrm>
              <a:off x="1570038" y="2408238"/>
              <a:ext cx="1325562" cy="177800"/>
            </a:xfrm>
            <a:custGeom>
              <a:avLst/>
              <a:gdLst>
                <a:gd name="T0" fmla="*/ 2381 w 1120"/>
                <a:gd name="T1" fmla="*/ 46 h 252"/>
                <a:gd name="T2" fmla="*/ 2371 w 1120"/>
                <a:gd name="T3" fmla="*/ 46 h 252"/>
                <a:gd name="T4" fmla="*/ 2337 w 1120"/>
                <a:gd name="T5" fmla="*/ 45 h 252"/>
                <a:gd name="T6" fmla="*/ 2284 w 1120"/>
                <a:gd name="T7" fmla="*/ 44 h 252"/>
                <a:gd name="T8" fmla="*/ 2208 w 1120"/>
                <a:gd name="T9" fmla="*/ 43 h 252"/>
                <a:gd name="T10" fmla="*/ 2110 w 1120"/>
                <a:gd name="T11" fmla="*/ 41 h 252"/>
                <a:gd name="T12" fmla="*/ 1996 w 1120"/>
                <a:gd name="T13" fmla="*/ 39 h 252"/>
                <a:gd name="T14" fmla="*/ 1862 w 1120"/>
                <a:gd name="T15" fmla="*/ 38 h 252"/>
                <a:gd name="T16" fmla="*/ 1712 w 1120"/>
                <a:gd name="T17" fmla="*/ 36 h 252"/>
                <a:gd name="T18" fmla="*/ 1553 w 1120"/>
                <a:gd name="T19" fmla="*/ 35 h 252"/>
                <a:gd name="T20" fmla="*/ 1373 w 1120"/>
                <a:gd name="T21" fmla="*/ 34 h 252"/>
                <a:gd name="T22" fmla="*/ 1180 w 1120"/>
                <a:gd name="T23" fmla="*/ 34 h 252"/>
                <a:gd name="T24" fmla="*/ 990 w 1120"/>
                <a:gd name="T25" fmla="*/ 34 h 252"/>
                <a:gd name="T26" fmla="*/ 815 w 1120"/>
                <a:gd name="T27" fmla="*/ 35 h 252"/>
                <a:gd name="T28" fmla="*/ 654 w 1120"/>
                <a:gd name="T29" fmla="*/ 36 h 252"/>
                <a:gd name="T30" fmla="*/ 506 w 1120"/>
                <a:gd name="T31" fmla="*/ 38 h 252"/>
                <a:gd name="T32" fmla="*/ 380 w 1120"/>
                <a:gd name="T33" fmla="*/ 39 h 252"/>
                <a:gd name="T34" fmla="*/ 269 w 1120"/>
                <a:gd name="T35" fmla="*/ 41 h 252"/>
                <a:gd name="T36" fmla="*/ 173 w 1120"/>
                <a:gd name="T37" fmla="*/ 43 h 252"/>
                <a:gd name="T38" fmla="*/ 98 w 1120"/>
                <a:gd name="T39" fmla="*/ 44 h 252"/>
                <a:gd name="T40" fmla="*/ 42 w 1120"/>
                <a:gd name="T41" fmla="*/ 45 h 252"/>
                <a:gd name="T42" fmla="*/ 12 w 1120"/>
                <a:gd name="T43" fmla="*/ 46 h 252"/>
                <a:gd name="T44" fmla="*/ 0 w 1120"/>
                <a:gd name="T45" fmla="*/ 46 h 252"/>
                <a:gd name="T46" fmla="*/ 0 w 1120"/>
                <a:gd name="T47" fmla="*/ 11 h 252"/>
                <a:gd name="T48" fmla="*/ 1189 w 1120"/>
                <a:gd name="T49" fmla="*/ 0 h 252"/>
                <a:gd name="T50" fmla="*/ 2381 w 1120"/>
                <a:gd name="T51" fmla="*/ 11 h 252"/>
                <a:gd name="T52" fmla="*/ 2381 w 1120"/>
                <a:gd name="T53" fmla="*/ 46 h 252"/>
                <a:gd name="T54" fmla="*/ 2381 w 1120"/>
                <a:gd name="T55" fmla="*/ 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B6B6B6"/>
            </a:solidFill>
            <a:ln>
              <a:noFill/>
            </a:ln>
          </p:spPr>
          <p:style>
            <a:lnRef idx="1">
              <a:schemeClr val="accent1"/>
            </a:lnRef>
            <a:fillRef idx="2">
              <a:schemeClr val="accent1"/>
            </a:fillRef>
            <a:effectRef idx="1">
              <a:schemeClr val="accent1"/>
            </a:effectRef>
            <a:fontRef idx="minor">
              <a:schemeClr val="dk1"/>
            </a:fontRef>
          </p:style>
          <p:txBody>
            <a:bodyPr/>
            <a:lstStyle/>
            <a:p>
              <a:pP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SubTitle_1">
              <a:extLst>
                <a:ext uri="{FF2B5EF4-FFF2-40B4-BE49-F238E27FC236}">
                  <a16:creationId xmlns:a16="http://schemas.microsoft.com/office/drawing/2014/main" xmlns="" id="{1813444C-9B55-463B-BD77-3BD33791A3A0}"/>
                </a:ext>
              </a:extLst>
            </p:cNvPr>
            <p:cNvSpPr>
              <a:spLocks noChangeArrowheads="1"/>
            </p:cNvSpPr>
            <p:nvPr>
              <p:custDataLst>
                <p:tags r:id="rId2"/>
              </p:custDataLst>
            </p:nvPr>
          </p:nvSpPr>
          <p:spPr bwMode="gray">
            <a:xfrm>
              <a:off x="1481138" y="2147888"/>
              <a:ext cx="1503362" cy="368300"/>
            </a:xfrm>
            <a:prstGeom prst="roundRect">
              <a:avLst>
                <a:gd name="adj" fmla="val 8924"/>
              </a:avLst>
            </a:prstGeom>
            <a:solidFill>
              <a:srgbClr val="AE6836"/>
            </a:solidFill>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fontAlgn="auto" hangingPunct="1">
                <a:spcBef>
                  <a:spcPts val="0"/>
                </a:spcBef>
                <a:spcAft>
                  <a:spcPts val="0"/>
                </a:spcAft>
                <a:defRPr/>
              </a:pPr>
              <a:endParaRPr lang="en-US" altLang="zh-CN" dirty="0">
                <a:solidFill>
                  <a:srgbClr val="FFFFFF"/>
                </a:solidFill>
                <a:latin typeface="微软雅黑" panose="020B0503020204020204" pitchFamily="34" charset="-122"/>
                <a:ea typeface="微软雅黑" panose="020B0503020204020204" pitchFamily="34" charset="-122"/>
                <a:cs typeface="Arial" charset="0"/>
              </a:endParaRPr>
            </a:p>
          </p:txBody>
        </p:sp>
      </p:grpSp>
      <p:sp>
        <p:nvSpPr>
          <p:cNvPr id="58370" name="文本框 1">
            <a:extLst>
              <a:ext uri="{FF2B5EF4-FFF2-40B4-BE49-F238E27FC236}">
                <a16:creationId xmlns:a16="http://schemas.microsoft.com/office/drawing/2014/main" xmlns="" id="{5C08DA1D-4ABF-47C1-A9B6-256DA51A215A}"/>
              </a:ext>
            </a:extLst>
          </p:cNvPr>
          <p:cNvSpPr txBox="1">
            <a:spLocks noChangeArrowheads="1"/>
          </p:cNvSpPr>
          <p:nvPr/>
        </p:nvSpPr>
        <p:spPr bwMode="auto">
          <a:xfrm>
            <a:off x="1243557" y="1974040"/>
            <a:ext cx="97048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eaLnBrk="1" hangingPunct="1">
              <a:lnSpc>
                <a:spcPct val="100000"/>
              </a:lnSpc>
              <a:spcBef>
                <a:spcPts val="0"/>
              </a:spcBef>
              <a:buFont typeface="Arial" panose="020B0604020202020204" pitchFamily="34" charset="0"/>
              <a:buNone/>
            </a:pPr>
            <a:r>
              <a:rPr lang="zh-CN" altLang="en-US" sz="2400" b="1" dirty="0">
                <a:solidFill>
                  <a:schemeClr val="bg1"/>
                </a:solidFill>
                <a:effectLst>
                  <a:outerShdw blurRad="38100" dist="38100" dir="2700000" algn="tl">
                    <a:srgbClr val="000000">
                      <a:alpha val="43137"/>
                    </a:srgbClr>
                  </a:outerShdw>
                </a:effectLst>
              </a:rPr>
              <a:t>人类的实践活动是不断发展的，它的发展有自身的特点和规律</a:t>
            </a:r>
            <a:endParaRPr lang="en-US" altLang="zh-CN" sz="2400" b="1" dirty="0">
              <a:solidFill>
                <a:schemeClr val="bg1"/>
              </a:solidFill>
              <a:effectLst>
                <a:outerShdw blurRad="38100" dist="38100" dir="2700000" algn="tl">
                  <a:srgbClr val="000000">
                    <a:alpha val="43137"/>
                  </a:srgbClr>
                </a:outerShdw>
              </a:effectLst>
            </a:endParaRPr>
          </a:p>
        </p:txBody>
      </p:sp>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16">
            <a:extLst>
              <a:ext uri="{FF2B5EF4-FFF2-40B4-BE49-F238E27FC236}">
                <a16:creationId xmlns:a16="http://schemas.microsoft.com/office/drawing/2014/main" xmlns="" id="{9155FA30-D860-4C3B-B56B-B22D6C9E7298}"/>
              </a:ext>
            </a:extLst>
          </p:cNvPr>
          <p:cNvSpPr txBox="1">
            <a:spLocks noChangeArrowheads="1"/>
          </p:cNvSpPr>
          <p:nvPr/>
        </p:nvSpPr>
        <p:spPr bwMode="auto">
          <a:xfrm>
            <a:off x="3092351" y="3942813"/>
            <a:ext cx="6007295" cy="1957387"/>
          </a:xfrm>
          <a:prstGeom prst="rect">
            <a:avLst/>
          </a:prstGeom>
          <a:noFill/>
          <a:ln w="31750">
            <a:solidFill>
              <a:srgbClr val="AE6836"/>
            </a:solidFill>
            <a:prstDash val="dash"/>
            <a:miter lim="800000"/>
          </a:ln>
        </p:spPr>
        <p:txBody>
          <a:bodyPr wrap="square" lIns="360000" tIns="90000" rIns="360000" bIns="9000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Tx/>
              <a:buNone/>
              <a:defRPr/>
            </a:pPr>
            <a:r>
              <a:rPr lang="zh-CN" altLang="en-US" sz="2400" dirty="0">
                <a:sym typeface="微软雅黑" panose="020B0503020204020204" pitchFamily="34" charset="-122"/>
              </a:rPr>
              <a:t>实践的观点是辩证唯物论的认识论之第一的和基本的观点。</a:t>
            </a:r>
            <a:endParaRPr lang="en-US" altLang="zh-CN" sz="2400" dirty="0">
              <a:sym typeface="微软雅黑" panose="020B0503020204020204" pitchFamily="34" charset="-122"/>
            </a:endParaRPr>
          </a:p>
          <a:p>
            <a:pPr algn="r" eaLnBrk="1" hangingPunct="1">
              <a:lnSpc>
                <a:spcPct val="150000"/>
              </a:lnSpc>
              <a:spcBef>
                <a:spcPts val="1400"/>
              </a:spcBef>
              <a:buFontTx/>
              <a:buNone/>
              <a:defRPr/>
            </a:pPr>
            <a:r>
              <a:rPr lang="en-US" altLang="zh-CN" sz="2400" dirty="0">
                <a:sym typeface="微软雅黑" panose="020B0503020204020204" pitchFamily="34" charset="-122"/>
              </a:rPr>
              <a:t>    ——</a:t>
            </a:r>
            <a:r>
              <a:rPr lang="zh-CN" altLang="en-US" sz="2400" dirty="0">
                <a:sym typeface="微软雅黑" panose="020B0503020204020204" pitchFamily="34" charset="-122"/>
              </a:rPr>
              <a:t>毛泽东：</a:t>
            </a:r>
            <a:r>
              <a:rPr lang="en-US" altLang="zh-CN" sz="2400" dirty="0">
                <a:sym typeface="微软雅黑" panose="020B0503020204020204" pitchFamily="34" charset="-122"/>
              </a:rPr>
              <a:t>《</a:t>
            </a:r>
            <a:r>
              <a:rPr lang="zh-CN" altLang="en-US" sz="2400" dirty="0">
                <a:sym typeface="微软雅黑" panose="020B0503020204020204" pitchFamily="34" charset="-122"/>
              </a:rPr>
              <a:t>实践论</a:t>
            </a:r>
            <a:r>
              <a:rPr lang="en-US" altLang="zh-CN" sz="2400" dirty="0">
                <a:sym typeface="微软雅黑" panose="020B0503020204020204" pitchFamily="34" charset="-122"/>
              </a:rPr>
              <a:t>》</a:t>
            </a:r>
            <a:endParaRPr lang="zh-CN" altLang="en-US" sz="2400" dirty="0">
              <a:sym typeface="微软雅黑" panose="020B0503020204020204" pitchFamily="34" charset="-122"/>
            </a:endParaRPr>
          </a:p>
        </p:txBody>
      </p:sp>
      <p:sp>
        <p:nvSpPr>
          <p:cNvPr id="60420" name="矩形 4">
            <a:extLst>
              <a:ext uri="{FF2B5EF4-FFF2-40B4-BE49-F238E27FC236}">
                <a16:creationId xmlns:a16="http://schemas.microsoft.com/office/drawing/2014/main" xmlns="" id="{72F7A744-41AF-43DA-85E2-47EF3E8E7C8E}"/>
              </a:ext>
            </a:extLst>
          </p:cNvPr>
          <p:cNvSpPr>
            <a:spLocks noChangeArrowheads="1"/>
          </p:cNvSpPr>
          <p:nvPr/>
        </p:nvSpPr>
        <p:spPr bwMode="auto">
          <a:xfrm>
            <a:off x="3848893" y="2161571"/>
            <a:ext cx="44942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ts val="1400"/>
              </a:spcBef>
              <a:buFontTx/>
              <a:buNone/>
            </a:pPr>
            <a:r>
              <a:rPr lang="zh-CN" altLang="en-US" sz="2400" dirty="0"/>
              <a:t>实践是认识的</a:t>
            </a:r>
            <a:r>
              <a:rPr lang="zh-CN" altLang="en-US" sz="2400" b="1" dirty="0">
                <a:solidFill>
                  <a:srgbClr val="AE6836"/>
                </a:solidFill>
              </a:rPr>
              <a:t>基础</a:t>
            </a:r>
            <a:endParaRPr lang="en-US" altLang="zh-CN" sz="2400" b="1" dirty="0">
              <a:solidFill>
                <a:srgbClr val="AE6836"/>
              </a:solidFill>
            </a:endParaRPr>
          </a:p>
          <a:p>
            <a:pPr algn="ctr" eaLnBrk="1" hangingPunct="1">
              <a:lnSpc>
                <a:spcPct val="150000"/>
              </a:lnSpc>
              <a:spcBef>
                <a:spcPts val="1400"/>
              </a:spcBef>
              <a:buFontTx/>
              <a:buNone/>
            </a:pPr>
            <a:r>
              <a:rPr lang="zh-CN" altLang="en-US" sz="2400" dirty="0"/>
              <a:t>实践在认识活动中起</a:t>
            </a:r>
            <a:r>
              <a:rPr lang="zh-CN" altLang="en-US" sz="2400" b="1" dirty="0">
                <a:solidFill>
                  <a:srgbClr val="AE6836"/>
                </a:solidFill>
              </a:rPr>
              <a:t>决定性作用</a:t>
            </a:r>
            <a:endParaRPr lang="en-US" altLang="zh-CN" sz="2400" b="1" dirty="0">
              <a:solidFill>
                <a:srgbClr val="AE6836"/>
              </a:solidFill>
            </a:endParaRPr>
          </a:p>
        </p:txBody>
      </p:sp>
      <p:sp>
        <p:nvSpPr>
          <p:cNvPr id="20" name="文本框 19">
            <a:extLst>
              <a:ext uri="{FF2B5EF4-FFF2-40B4-BE49-F238E27FC236}">
                <a16:creationId xmlns:a16="http://schemas.microsoft.com/office/drawing/2014/main" xmlns="" id="{BEC9C433-B7F7-422D-8BE2-35F1640AE691}"/>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2" name="矩形: 圆角 21">
            <a:extLst>
              <a:ext uri="{FF2B5EF4-FFF2-40B4-BE49-F238E27FC236}">
                <a16:creationId xmlns:a16="http://schemas.microsoft.com/office/drawing/2014/main" xmlns="" id="{6C4A4945-1931-403C-9595-9BD41412CB21}"/>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xmlns="" id="{047F0498-544B-4BA1-892B-A74032A2BD5F}"/>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6" name="矩形: 圆角 15">
            <a:extLst>
              <a:ext uri="{FF2B5EF4-FFF2-40B4-BE49-F238E27FC236}">
                <a16:creationId xmlns:a16="http://schemas.microsoft.com/office/drawing/2014/main" xmlns="" id="{A24ED88E-2EAB-4E3F-810B-1279D235B477}"/>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grpSp>
        <p:nvGrpSpPr>
          <p:cNvPr id="3" name="组合 2">
            <a:extLst>
              <a:ext uri="{FF2B5EF4-FFF2-40B4-BE49-F238E27FC236}">
                <a16:creationId xmlns:a16="http://schemas.microsoft.com/office/drawing/2014/main" xmlns="" id="{8F2D0C04-E603-4D58-9158-779646DE716B}"/>
              </a:ext>
            </a:extLst>
          </p:cNvPr>
          <p:cNvGrpSpPr/>
          <p:nvPr/>
        </p:nvGrpSpPr>
        <p:grpSpPr>
          <a:xfrm>
            <a:off x="1028223" y="2101669"/>
            <a:ext cx="10135555" cy="2756739"/>
            <a:chOff x="1028223" y="2207146"/>
            <a:chExt cx="10135555" cy="2756739"/>
          </a:xfrm>
        </p:grpSpPr>
        <p:sp>
          <p:nvSpPr>
            <p:cNvPr id="62466" name="文本框 1">
              <a:extLst>
                <a:ext uri="{FF2B5EF4-FFF2-40B4-BE49-F238E27FC236}">
                  <a16:creationId xmlns:a16="http://schemas.microsoft.com/office/drawing/2014/main" xmlns="" id="{6E69B6AA-D83F-4D0C-B26A-561403E23D42}"/>
                </a:ext>
              </a:extLst>
            </p:cNvPr>
            <p:cNvSpPr txBox="1">
              <a:spLocks noChangeArrowheads="1"/>
            </p:cNvSpPr>
            <p:nvPr/>
          </p:nvSpPr>
          <p:spPr bwMode="auto">
            <a:xfrm>
              <a:off x="1471613" y="2374253"/>
              <a:ext cx="9248775"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ts val="1400"/>
                </a:spcBef>
                <a:buFont typeface="Arial" panose="020B0604020202020204" pitchFamily="34" charset="0"/>
                <a:buNone/>
              </a:pPr>
              <a:r>
                <a:rPr lang="zh-CN" altLang="en-US" sz="2400" dirty="0">
                  <a:solidFill>
                    <a:srgbClr val="000000"/>
                  </a:solidFill>
                </a:rPr>
                <a:t>现在一切都在于实践，现在已经到了这样一个历史关头：理论在变为实践，理论由实践赋予活力，由实践来修正，由实践来检验</a:t>
              </a:r>
              <a:r>
                <a:rPr lang="en-US" altLang="zh-CN" sz="2400" dirty="0">
                  <a:solidFill>
                    <a:srgbClr val="000000"/>
                  </a:solidFill>
                </a:rPr>
                <a:t>……</a:t>
              </a:r>
              <a:r>
                <a:rPr lang="zh-CN" altLang="en-US" sz="2400" dirty="0">
                  <a:solidFill>
                    <a:srgbClr val="000000"/>
                  </a:solidFill>
                </a:rPr>
                <a:t>要知道，“我的朋友，理论是灰色的，而生活之树是常青的”。</a:t>
              </a:r>
              <a:endParaRPr lang="en-US" altLang="zh-CN" sz="2400" dirty="0">
                <a:solidFill>
                  <a:srgbClr val="000000"/>
                </a:solidFill>
              </a:endParaRPr>
            </a:p>
            <a:p>
              <a:pPr algn="r" eaLnBrk="1" hangingPunct="1">
                <a:lnSpc>
                  <a:spcPct val="150000"/>
                </a:lnSpc>
                <a:spcBef>
                  <a:spcPts val="1400"/>
                </a:spcBef>
                <a:buFont typeface="Arial" panose="020B0604020202020204" pitchFamily="34" charset="0"/>
                <a:buNone/>
              </a:pPr>
              <a:r>
                <a:rPr lang="en-US" altLang="zh-CN" sz="2400" dirty="0">
                  <a:solidFill>
                    <a:srgbClr val="000000"/>
                  </a:solidFill>
                </a:rPr>
                <a:t>——</a:t>
              </a:r>
              <a:r>
                <a:rPr lang="zh-CN" altLang="en-US" sz="2400" dirty="0">
                  <a:solidFill>
                    <a:srgbClr val="000000"/>
                  </a:solidFill>
                </a:rPr>
                <a:t>列宁：</a:t>
              </a:r>
              <a:r>
                <a:rPr lang="en-US" altLang="zh-CN" sz="2400" dirty="0">
                  <a:solidFill>
                    <a:srgbClr val="000000"/>
                  </a:solidFill>
                </a:rPr>
                <a:t>《</a:t>
              </a:r>
              <a:r>
                <a:rPr lang="zh-CN" altLang="en-US" sz="2400" dirty="0">
                  <a:solidFill>
                    <a:srgbClr val="000000"/>
                  </a:solidFill>
                </a:rPr>
                <a:t>怎样组织竞赛？</a:t>
              </a:r>
              <a:r>
                <a:rPr lang="en-US" altLang="zh-CN" sz="2400" dirty="0">
                  <a:solidFill>
                    <a:srgbClr val="000000"/>
                  </a:solidFill>
                </a:rPr>
                <a:t>》</a:t>
              </a:r>
              <a:endParaRPr lang="zh-CN" altLang="en-US" sz="2400" dirty="0">
                <a:solidFill>
                  <a:srgbClr val="000000"/>
                </a:solidFill>
              </a:endParaRPr>
            </a:p>
          </p:txBody>
        </p:sp>
        <p:grpSp>
          <p:nvGrpSpPr>
            <p:cNvPr id="2" name="组合 1">
              <a:extLst>
                <a:ext uri="{FF2B5EF4-FFF2-40B4-BE49-F238E27FC236}">
                  <a16:creationId xmlns:a16="http://schemas.microsoft.com/office/drawing/2014/main" xmlns="" id="{90FE8F27-EFA7-44AF-AFCA-6428007CDBFD}"/>
                </a:ext>
              </a:extLst>
            </p:cNvPr>
            <p:cNvGrpSpPr/>
            <p:nvPr/>
          </p:nvGrpSpPr>
          <p:grpSpPr>
            <a:xfrm>
              <a:off x="1028223" y="2207146"/>
              <a:ext cx="10135555" cy="2756739"/>
              <a:chOff x="1065945" y="4599568"/>
              <a:chExt cx="10135555" cy="1872208"/>
            </a:xfrm>
          </p:grpSpPr>
          <p:sp>
            <p:nvSpPr>
              <p:cNvPr id="17" name="矩形 16">
                <a:extLst>
                  <a:ext uri="{FF2B5EF4-FFF2-40B4-BE49-F238E27FC236}">
                    <a16:creationId xmlns:a16="http://schemas.microsoft.com/office/drawing/2014/main" xmlns="" id="{849CE899-2C9C-4B04-A6E2-B55B04FE67C6}"/>
                  </a:ext>
                </a:extLst>
              </p:cNvPr>
              <p:cNvSpPr/>
              <p:nvPr/>
            </p:nvSpPr>
            <p:spPr>
              <a:xfrm>
                <a:off x="1138968" y="4599568"/>
                <a:ext cx="9998712" cy="1872208"/>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 name="矩形 17">
                <a:extLst>
                  <a:ext uri="{FF2B5EF4-FFF2-40B4-BE49-F238E27FC236}">
                    <a16:creationId xmlns:a16="http://schemas.microsoft.com/office/drawing/2014/main" xmlns="" id="{D31A1C9C-3C0E-4D48-95A4-D1F5B22AC43A}"/>
                  </a:ext>
                </a:extLst>
              </p:cNvPr>
              <p:cNvSpPr/>
              <p:nvPr/>
            </p:nvSpPr>
            <p:spPr>
              <a:xfrm>
                <a:off x="1065945" y="4830376"/>
                <a:ext cx="140655" cy="143755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19" name="矩形 18">
                <a:extLst>
                  <a:ext uri="{FF2B5EF4-FFF2-40B4-BE49-F238E27FC236}">
                    <a16:creationId xmlns:a16="http://schemas.microsoft.com/office/drawing/2014/main" xmlns="" id="{74FC2CE8-947B-4E01-A79E-B770191B2C67}"/>
                  </a:ext>
                </a:extLst>
              </p:cNvPr>
              <p:cNvSpPr/>
              <p:nvPr/>
            </p:nvSpPr>
            <p:spPr>
              <a:xfrm>
                <a:off x="11060845" y="4830376"/>
                <a:ext cx="140655" cy="143755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grpSp>
      <p:pic>
        <p:nvPicPr>
          <p:cNvPr id="62471" name="图片 2">
            <a:extLst>
              <a:ext uri="{FF2B5EF4-FFF2-40B4-BE49-F238E27FC236}">
                <a16:creationId xmlns:a16="http://schemas.microsoft.com/office/drawing/2014/main" xmlns="" id="{A0398814-ACFF-4DB3-AC00-86CF0DAD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545" y="4412869"/>
            <a:ext cx="2923968" cy="2064327"/>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7" name="组合 21">
            <a:extLst>
              <a:ext uri="{FF2B5EF4-FFF2-40B4-BE49-F238E27FC236}">
                <a16:creationId xmlns:a16="http://schemas.microsoft.com/office/drawing/2014/main" xmlns="" id="{03258856-B2D1-413F-A30F-3A7DC9F0B395}"/>
              </a:ext>
            </a:extLst>
          </p:cNvPr>
          <p:cNvGrpSpPr>
            <a:grpSpLocks/>
          </p:cNvGrpSpPr>
          <p:nvPr/>
        </p:nvGrpSpPr>
        <p:grpSpPr bwMode="auto">
          <a:xfrm>
            <a:off x="2800350" y="1976438"/>
            <a:ext cx="7080250" cy="4632325"/>
            <a:chOff x="2430678" y="719666"/>
            <a:chExt cx="8279806" cy="5418667"/>
          </a:xfrm>
        </p:grpSpPr>
        <p:sp>
          <p:nvSpPr>
            <p:cNvPr id="23" name="等腰三角形 22">
              <a:extLst>
                <a:ext uri="{FF2B5EF4-FFF2-40B4-BE49-F238E27FC236}">
                  <a16:creationId xmlns:a16="http://schemas.microsoft.com/office/drawing/2014/main" xmlns="" id="{BDF46A5C-04E7-4029-A0FA-721CD10C3E17}"/>
                </a:ext>
              </a:extLst>
            </p:cNvPr>
            <p:cNvSpPr/>
            <p:nvPr/>
          </p:nvSpPr>
          <p:spPr>
            <a:xfrm>
              <a:off x="2430678" y="719666"/>
              <a:ext cx="5419004" cy="5418667"/>
            </a:xfrm>
            <a:prstGeom prst="triangle">
              <a:avLst/>
            </a:prstGeom>
            <a:solidFill>
              <a:srgbClr val="AE6836"/>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solidFill>
                  <a:srgbClr val="FFFFFF"/>
                </a:solidFill>
                <a:latin typeface="微软雅黑" panose="020B0503020204020204" pitchFamily="34" charset="-122"/>
              </a:endParaRPr>
            </a:p>
          </p:txBody>
        </p:sp>
        <p:sp>
          <p:nvSpPr>
            <p:cNvPr id="24" name="任意多边形: 形状 23">
              <a:extLst>
                <a:ext uri="{FF2B5EF4-FFF2-40B4-BE49-F238E27FC236}">
                  <a16:creationId xmlns:a16="http://schemas.microsoft.com/office/drawing/2014/main" xmlns="" id="{F400598B-DA56-4D52-9E10-680FBC4E0E51}"/>
                </a:ext>
              </a:extLst>
            </p:cNvPr>
            <p:cNvSpPr/>
            <p:nvPr/>
          </p:nvSpPr>
          <p:spPr>
            <a:xfrm>
              <a:off x="5688764" y="1261904"/>
              <a:ext cx="5021720" cy="963772"/>
            </a:xfrm>
            <a:custGeom>
              <a:avLst/>
              <a:gdLst>
                <a:gd name="connsiteX0" fmla="*/ 0 w 3522133"/>
                <a:gd name="connsiteY0" fmla="*/ 160517 h 963083"/>
                <a:gd name="connsiteX1" fmla="*/ 160517 w 3522133"/>
                <a:gd name="connsiteY1" fmla="*/ 0 h 963083"/>
                <a:gd name="connsiteX2" fmla="*/ 3361616 w 3522133"/>
                <a:gd name="connsiteY2" fmla="*/ 0 h 963083"/>
                <a:gd name="connsiteX3" fmla="*/ 3522133 w 3522133"/>
                <a:gd name="connsiteY3" fmla="*/ 160517 h 963083"/>
                <a:gd name="connsiteX4" fmla="*/ 3522133 w 3522133"/>
                <a:gd name="connsiteY4" fmla="*/ 802566 h 963083"/>
                <a:gd name="connsiteX5" fmla="*/ 3361616 w 3522133"/>
                <a:gd name="connsiteY5" fmla="*/ 963083 h 963083"/>
                <a:gd name="connsiteX6" fmla="*/ 160517 w 3522133"/>
                <a:gd name="connsiteY6" fmla="*/ 963083 h 963083"/>
                <a:gd name="connsiteX7" fmla="*/ 0 w 3522133"/>
                <a:gd name="connsiteY7" fmla="*/ 802566 h 963083"/>
                <a:gd name="connsiteX8" fmla="*/ 0 w 3522133"/>
                <a:gd name="connsiteY8" fmla="*/ 160517 h 96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133" h="963083">
                  <a:moveTo>
                    <a:pt x="0" y="160517"/>
                  </a:moveTo>
                  <a:cubicBezTo>
                    <a:pt x="0" y="71866"/>
                    <a:pt x="71866" y="0"/>
                    <a:pt x="160517" y="0"/>
                  </a:cubicBezTo>
                  <a:lnTo>
                    <a:pt x="3361616" y="0"/>
                  </a:lnTo>
                  <a:cubicBezTo>
                    <a:pt x="3450267" y="0"/>
                    <a:pt x="3522133" y="71866"/>
                    <a:pt x="3522133" y="160517"/>
                  </a:cubicBezTo>
                  <a:lnTo>
                    <a:pt x="3522133" y="802566"/>
                  </a:lnTo>
                  <a:cubicBezTo>
                    <a:pt x="3522133" y="891217"/>
                    <a:pt x="3450267" y="963083"/>
                    <a:pt x="3361616" y="963083"/>
                  </a:cubicBezTo>
                  <a:lnTo>
                    <a:pt x="160517" y="963083"/>
                  </a:lnTo>
                  <a:cubicBezTo>
                    <a:pt x="71866" y="963083"/>
                    <a:pt x="0" y="891217"/>
                    <a:pt x="0" y="802566"/>
                  </a:cubicBezTo>
                  <a:lnTo>
                    <a:pt x="0" y="160517"/>
                  </a:lnTo>
                  <a:close/>
                </a:path>
              </a:pathLst>
            </a:custGeom>
            <a:ln>
              <a:solidFill>
                <a:srgbClr val="AE6836"/>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65124" tIns="165124" rIns="165124" bIns="165124" anchor="ctr"/>
            <a:lstStyle>
              <a:lvl1pPr defTabSz="13779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3779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3779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a:solidFill>
                    <a:srgbClr val="000000"/>
                  </a:solidFill>
                </a:rPr>
                <a:t>是认识的来源</a:t>
              </a:r>
            </a:p>
          </p:txBody>
        </p:sp>
        <p:sp>
          <p:nvSpPr>
            <p:cNvPr id="25" name="任意多边形: 形状 24">
              <a:extLst>
                <a:ext uri="{FF2B5EF4-FFF2-40B4-BE49-F238E27FC236}">
                  <a16:creationId xmlns:a16="http://schemas.microsoft.com/office/drawing/2014/main" xmlns="" id="{DB1BAF49-E83B-438D-8B4F-EF96B6ABCE74}"/>
                </a:ext>
              </a:extLst>
            </p:cNvPr>
            <p:cNvSpPr/>
            <p:nvPr/>
          </p:nvSpPr>
          <p:spPr>
            <a:xfrm>
              <a:off x="5688764" y="2346380"/>
              <a:ext cx="5021720" cy="961916"/>
            </a:xfrm>
            <a:custGeom>
              <a:avLst/>
              <a:gdLst>
                <a:gd name="connsiteX0" fmla="*/ 0 w 3522133"/>
                <a:gd name="connsiteY0" fmla="*/ 160517 h 963083"/>
                <a:gd name="connsiteX1" fmla="*/ 160517 w 3522133"/>
                <a:gd name="connsiteY1" fmla="*/ 0 h 963083"/>
                <a:gd name="connsiteX2" fmla="*/ 3361616 w 3522133"/>
                <a:gd name="connsiteY2" fmla="*/ 0 h 963083"/>
                <a:gd name="connsiteX3" fmla="*/ 3522133 w 3522133"/>
                <a:gd name="connsiteY3" fmla="*/ 160517 h 963083"/>
                <a:gd name="connsiteX4" fmla="*/ 3522133 w 3522133"/>
                <a:gd name="connsiteY4" fmla="*/ 802566 h 963083"/>
                <a:gd name="connsiteX5" fmla="*/ 3361616 w 3522133"/>
                <a:gd name="connsiteY5" fmla="*/ 963083 h 963083"/>
                <a:gd name="connsiteX6" fmla="*/ 160517 w 3522133"/>
                <a:gd name="connsiteY6" fmla="*/ 963083 h 963083"/>
                <a:gd name="connsiteX7" fmla="*/ 0 w 3522133"/>
                <a:gd name="connsiteY7" fmla="*/ 802566 h 963083"/>
                <a:gd name="connsiteX8" fmla="*/ 0 w 3522133"/>
                <a:gd name="connsiteY8" fmla="*/ 160517 h 96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133" h="963083">
                  <a:moveTo>
                    <a:pt x="0" y="160517"/>
                  </a:moveTo>
                  <a:cubicBezTo>
                    <a:pt x="0" y="71866"/>
                    <a:pt x="71866" y="0"/>
                    <a:pt x="160517" y="0"/>
                  </a:cubicBezTo>
                  <a:lnTo>
                    <a:pt x="3361616" y="0"/>
                  </a:lnTo>
                  <a:cubicBezTo>
                    <a:pt x="3450267" y="0"/>
                    <a:pt x="3522133" y="71866"/>
                    <a:pt x="3522133" y="160517"/>
                  </a:cubicBezTo>
                  <a:lnTo>
                    <a:pt x="3522133" y="802566"/>
                  </a:lnTo>
                  <a:cubicBezTo>
                    <a:pt x="3522133" y="891217"/>
                    <a:pt x="3450267" y="963083"/>
                    <a:pt x="3361616" y="963083"/>
                  </a:cubicBezTo>
                  <a:lnTo>
                    <a:pt x="160517" y="963083"/>
                  </a:lnTo>
                  <a:cubicBezTo>
                    <a:pt x="71866" y="963083"/>
                    <a:pt x="0" y="891217"/>
                    <a:pt x="0" y="802566"/>
                  </a:cubicBezTo>
                  <a:lnTo>
                    <a:pt x="0" y="160517"/>
                  </a:lnTo>
                  <a:close/>
                </a:path>
              </a:pathLst>
            </a:custGeom>
            <a:ln>
              <a:solidFill>
                <a:srgbClr val="AE6836"/>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65124" tIns="165124" rIns="165124" bIns="165124" anchor="ctr"/>
            <a:lstStyle>
              <a:lvl1pPr defTabSz="13779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3779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3779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a:solidFill>
                    <a:srgbClr val="000000"/>
                  </a:solidFill>
                </a:rPr>
                <a:t>是认识发展的动力</a:t>
              </a:r>
            </a:p>
          </p:txBody>
        </p:sp>
        <p:sp>
          <p:nvSpPr>
            <p:cNvPr id="26" name="任意多边形: 形状 25">
              <a:extLst>
                <a:ext uri="{FF2B5EF4-FFF2-40B4-BE49-F238E27FC236}">
                  <a16:creationId xmlns:a16="http://schemas.microsoft.com/office/drawing/2014/main" xmlns="" id="{F895BF0E-FAA4-4AA3-A4C2-AB92674510C4}"/>
                </a:ext>
              </a:extLst>
            </p:cNvPr>
            <p:cNvSpPr/>
            <p:nvPr/>
          </p:nvSpPr>
          <p:spPr>
            <a:xfrm>
              <a:off x="5688764" y="3428999"/>
              <a:ext cx="5021720" cy="963773"/>
            </a:xfrm>
            <a:custGeom>
              <a:avLst/>
              <a:gdLst>
                <a:gd name="connsiteX0" fmla="*/ 0 w 3522133"/>
                <a:gd name="connsiteY0" fmla="*/ 160517 h 963083"/>
                <a:gd name="connsiteX1" fmla="*/ 160517 w 3522133"/>
                <a:gd name="connsiteY1" fmla="*/ 0 h 963083"/>
                <a:gd name="connsiteX2" fmla="*/ 3361616 w 3522133"/>
                <a:gd name="connsiteY2" fmla="*/ 0 h 963083"/>
                <a:gd name="connsiteX3" fmla="*/ 3522133 w 3522133"/>
                <a:gd name="connsiteY3" fmla="*/ 160517 h 963083"/>
                <a:gd name="connsiteX4" fmla="*/ 3522133 w 3522133"/>
                <a:gd name="connsiteY4" fmla="*/ 802566 h 963083"/>
                <a:gd name="connsiteX5" fmla="*/ 3361616 w 3522133"/>
                <a:gd name="connsiteY5" fmla="*/ 963083 h 963083"/>
                <a:gd name="connsiteX6" fmla="*/ 160517 w 3522133"/>
                <a:gd name="connsiteY6" fmla="*/ 963083 h 963083"/>
                <a:gd name="connsiteX7" fmla="*/ 0 w 3522133"/>
                <a:gd name="connsiteY7" fmla="*/ 802566 h 963083"/>
                <a:gd name="connsiteX8" fmla="*/ 0 w 3522133"/>
                <a:gd name="connsiteY8" fmla="*/ 160517 h 96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133" h="963083">
                  <a:moveTo>
                    <a:pt x="0" y="160517"/>
                  </a:moveTo>
                  <a:cubicBezTo>
                    <a:pt x="0" y="71866"/>
                    <a:pt x="71866" y="0"/>
                    <a:pt x="160517" y="0"/>
                  </a:cubicBezTo>
                  <a:lnTo>
                    <a:pt x="3361616" y="0"/>
                  </a:lnTo>
                  <a:cubicBezTo>
                    <a:pt x="3450267" y="0"/>
                    <a:pt x="3522133" y="71866"/>
                    <a:pt x="3522133" y="160517"/>
                  </a:cubicBezTo>
                  <a:lnTo>
                    <a:pt x="3522133" y="802566"/>
                  </a:lnTo>
                  <a:cubicBezTo>
                    <a:pt x="3522133" y="891217"/>
                    <a:pt x="3450267" y="963083"/>
                    <a:pt x="3361616" y="963083"/>
                  </a:cubicBezTo>
                  <a:lnTo>
                    <a:pt x="160517" y="963083"/>
                  </a:lnTo>
                  <a:cubicBezTo>
                    <a:pt x="71866" y="963083"/>
                    <a:pt x="0" y="891217"/>
                    <a:pt x="0" y="802566"/>
                  </a:cubicBezTo>
                  <a:lnTo>
                    <a:pt x="0" y="160517"/>
                  </a:lnTo>
                  <a:close/>
                </a:path>
              </a:pathLst>
            </a:custGeom>
            <a:ln>
              <a:solidFill>
                <a:srgbClr val="AE6836"/>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65124" tIns="165124" rIns="165124" bIns="165124" anchor="ctr"/>
            <a:lstStyle>
              <a:lvl1pPr defTabSz="13779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3779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3779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a:solidFill>
                    <a:srgbClr val="000000"/>
                  </a:solidFill>
                </a:rPr>
                <a:t>是认识的目的</a:t>
              </a:r>
            </a:p>
          </p:txBody>
        </p:sp>
        <p:sp>
          <p:nvSpPr>
            <p:cNvPr id="27" name="任意多边形: 形状 26">
              <a:extLst>
                <a:ext uri="{FF2B5EF4-FFF2-40B4-BE49-F238E27FC236}">
                  <a16:creationId xmlns:a16="http://schemas.microsoft.com/office/drawing/2014/main" xmlns="" id="{E6141B53-F53A-4AFD-9CB1-D6966526BC24}"/>
                </a:ext>
              </a:extLst>
            </p:cNvPr>
            <p:cNvSpPr/>
            <p:nvPr/>
          </p:nvSpPr>
          <p:spPr>
            <a:xfrm>
              <a:off x="5688764" y="4511619"/>
              <a:ext cx="5021720" cy="963772"/>
            </a:xfrm>
            <a:custGeom>
              <a:avLst/>
              <a:gdLst>
                <a:gd name="connsiteX0" fmla="*/ 0 w 3522133"/>
                <a:gd name="connsiteY0" fmla="*/ 160517 h 963083"/>
                <a:gd name="connsiteX1" fmla="*/ 160517 w 3522133"/>
                <a:gd name="connsiteY1" fmla="*/ 0 h 963083"/>
                <a:gd name="connsiteX2" fmla="*/ 3361616 w 3522133"/>
                <a:gd name="connsiteY2" fmla="*/ 0 h 963083"/>
                <a:gd name="connsiteX3" fmla="*/ 3522133 w 3522133"/>
                <a:gd name="connsiteY3" fmla="*/ 160517 h 963083"/>
                <a:gd name="connsiteX4" fmla="*/ 3522133 w 3522133"/>
                <a:gd name="connsiteY4" fmla="*/ 802566 h 963083"/>
                <a:gd name="connsiteX5" fmla="*/ 3361616 w 3522133"/>
                <a:gd name="connsiteY5" fmla="*/ 963083 h 963083"/>
                <a:gd name="connsiteX6" fmla="*/ 160517 w 3522133"/>
                <a:gd name="connsiteY6" fmla="*/ 963083 h 963083"/>
                <a:gd name="connsiteX7" fmla="*/ 0 w 3522133"/>
                <a:gd name="connsiteY7" fmla="*/ 802566 h 963083"/>
                <a:gd name="connsiteX8" fmla="*/ 0 w 3522133"/>
                <a:gd name="connsiteY8" fmla="*/ 160517 h 96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2133" h="963083">
                  <a:moveTo>
                    <a:pt x="0" y="160517"/>
                  </a:moveTo>
                  <a:cubicBezTo>
                    <a:pt x="0" y="71866"/>
                    <a:pt x="71866" y="0"/>
                    <a:pt x="160517" y="0"/>
                  </a:cubicBezTo>
                  <a:lnTo>
                    <a:pt x="3361616" y="0"/>
                  </a:lnTo>
                  <a:cubicBezTo>
                    <a:pt x="3450267" y="0"/>
                    <a:pt x="3522133" y="71866"/>
                    <a:pt x="3522133" y="160517"/>
                  </a:cubicBezTo>
                  <a:lnTo>
                    <a:pt x="3522133" y="802566"/>
                  </a:lnTo>
                  <a:cubicBezTo>
                    <a:pt x="3522133" y="891217"/>
                    <a:pt x="3450267" y="963083"/>
                    <a:pt x="3361616" y="963083"/>
                  </a:cubicBezTo>
                  <a:lnTo>
                    <a:pt x="160517" y="963083"/>
                  </a:lnTo>
                  <a:cubicBezTo>
                    <a:pt x="71866" y="963083"/>
                    <a:pt x="0" y="891217"/>
                    <a:pt x="0" y="802566"/>
                  </a:cubicBezTo>
                  <a:lnTo>
                    <a:pt x="0" y="160517"/>
                  </a:lnTo>
                  <a:close/>
                </a:path>
              </a:pathLst>
            </a:custGeom>
            <a:ln>
              <a:solidFill>
                <a:srgbClr val="AE6836"/>
              </a:solidFill>
            </a:ln>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65124" tIns="165124" rIns="165124" bIns="165124" anchor="ctr"/>
            <a:lstStyle>
              <a:lvl1pPr defTabSz="13779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3779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37795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37795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37795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spcBef>
                  <a:spcPct val="0"/>
                </a:spcBef>
                <a:spcAft>
                  <a:spcPct val="35000"/>
                </a:spcAft>
                <a:buFontTx/>
                <a:buNone/>
                <a:defRPr/>
              </a:pPr>
              <a:r>
                <a:rPr lang="zh-CN" altLang="en-US" sz="2400">
                  <a:solidFill>
                    <a:srgbClr val="000000"/>
                  </a:solidFill>
                </a:rPr>
                <a:t>是检验认识真理性的唯一标准</a:t>
              </a:r>
            </a:p>
          </p:txBody>
        </p:sp>
      </p:grpSp>
      <p:sp>
        <p:nvSpPr>
          <p:cNvPr id="64518" name="矩形 1">
            <a:extLst>
              <a:ext uri="{FF2B5EF4-FFF2-40B4-BE49-F238E27FC236}">
                <a16:creationId xmlns:a16="http://schemas.microsoft.com/office/drawing/2014/main" xmlns="" id="{54E5E493-2311-49B7-A549-2F67FF333AD3}"/>
              </a:ext>
            </a:extLst>
          </p:cNvPr>
          <p:cNvSpPr>
            <a:spLocks noChangeArrowheads="1"/>
          </p:cNvSpPr>
          <p:nvPr/>
        </p:nvSpPr>
        <p:spPr bwMode="auto">
          <a:xfrm>
            <a:off x="4376738" y="4016375"/>
            <a:ext cx="954087"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5000" b="1">
                <a:solidFill>
                  <a:schemeClr val="bg1"/>
                </a:solidFill>
                <a:sym typeface="微软雅黑" panose="020B0503020204020204" pitchFamily="34" charset="-122"/>
              </a:rPr>
              <a:t>实践</a:t>
            </a:r>
          </a:p>
        </p:txBody>
      </p:sp>
      <p:sp>
        <p:nvSpPr>
          <p:cNvPr id="19" name="文本框 18">
            <a:extLst>
              <a:ext uri="{FF2B5EF4-FFF2-40B4-BE49-F238E27FC236}">
                <a16:creationId xmlns:a16="http://schemas.microsoft.com/office/drawing/2014/main" xmlns="" id="{6F6BE34A-887D-4879-BCCC-AA3E04809EBB}"/>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1" name="矩形: 圆角 20">
            <a:extLst>
              <a:ext uri="{FF2B5EF4-FFF2-40B4-BE49-F238E27FC236}">
                <a16:creationId xmlns:a16="http://schemas.microsoft.com/office/drawing/2014/main" xmlns="" id="{E0A2E006-08E6-4006-8D75-B67F1C023916}"/>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95D1D3C7-F574-4050-AE82-192AAAF4D0EF}"/>
              </a:ext>
            </a:extLst>
          </p:cNvPr>
          <p:cNvGrpSpPr/>
          <p:nvPr/>
        </p:nvGrpSpPr>
        <p:grpSpPr>
          <a:xfrm>
            <a:off x="6736196" y="2165953"/>
            <a:ext cx="4886869" cy="4297896"/>
            <a:chOff x="6966544" y="1912169"/>
            <a:chExt cx="4886869" cy="4297896"/>
          </a:xfrm>
        </p:grpSpPr>
        <p:pic>
          <p:nvPicPr>
            <p:cNvPr id="66566" name="图片 2">
              <a:extLst>
                <a:ext uri="{FF2B5EF4-FFF2-40B4-BE49-F238E27FC236}">
                  <a16:creationId xmlns:a16="http://schemas.microsoft.com/office/drawing/2014/main" xmlns="" id="{C5F5D4D1-EFB4-4578-8763-3A3B5DE96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411896" y="1912169"/>
              <a:ext cx="1845731" cy="213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7" name="组合 1">
              <a:extLst>
                <a:ext uri="{FF2B5EF4-FFF2-40B4-BE49-F238E27FC236}">
                  <a16:creationId xmlns:a16="http://schemas.microsoft.com/office/drawing/2014/main" xmlns="" id="{1BCECB40-244F-47BD-9AA4-63208C4550F1}"/>
                </a:ext>
              </a:extLst>
            </p:cNvPr>
            <p:cNvGrpSpPr>
              <a:grpSpLocks/>
            </p:cNvGrpSpPr>
            <p:nvPr/>
          </p:nvGrpSpPr>
          <p:grpSpPr bwMode="auto">
            <a:xfrm>
              <a:off x="6966544" y="3855121"/>
              <a:ext cx="4886869" cy="2354944"/>
              <a:chOff x="6556377" y="3962562"/>
              <a:chExt cx="4886868" cy="2354944"/>
            </a:xfrm>
          </p:grpSpPr>
          <p:sp>
            <p:nvSpPr>
              <p:cNvPr id="14" name="圆角矩形 2">
                <a:extLst>
                  <a:ext uri="{FF2B5EF4-FFF2-40B4-BE49-F238E27FC236}">
                    <a16:creationId xmlns:a16="http://schemas.microsoft.com/office/drawing/2014/main" xmlns="" id="{F8E312BC-D931-498B-8CE3-17E7B6DE5660}"/>
                  </a:ext>
                </a:extLst>
              </p:cNvPr>
              <p:cNvSpPr/>
              <p:nvPr/>
            </p:nvSpPr>
            <p:spPr bwMode="auto">
              <a:xfrm>
                <a:off x="6573839" y="3986375"/>
                <a:ext cx="4868862" cy="2321333"/>
              </a:xfrm>
              <a:prstGeom prst="roundRect">
                <a:avLst>
                  <a:gd name="adj" fmla="val 0"/>
                </a:avLst>
              </a:prstGeom>
              <a:solidFill>
                <a:schemeClr val="bg1"/>
              </a:solidFill>
              <a:ln w="3175" cap="flat" cmpd="sng" algn="ctr">
                <a:solidFill>
                  <a:schemeClr val="bg1">
                    <a:lumMod val="75000"/>
                  </a:schemeClr>
                </a:solidFill>
                <a:prstDash val="solid"/>
                <a:miter lim="800000"/>
              </a:ln>
              <a:effectLst/>
            </p:spPr>
            <p:txBody>
              <a:bodyPr anchor="ctr"/>
              <a:lstStyle>
                <a:lvl1pPr defTabSz="12192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12192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12192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1219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12192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50000"/>
                  </a:lnSpc>
                  <a:spcBef>
                    <a:spcPct val="0"/>
                  </a:spcBef>
                  <a:buFontTx/>
                  <a:buNone/>
                  <a:defRPr/>
                </a:pPr>
                <a:endParaRPr lang="zh-CN" altLang="en-US" sz="2400">
                  <a:solidFill>
                    <a:srgbClr val="FFFFFF"/>
                  </a:solidFill>
                </a:endParaRPr>
              </a:p>
            </p:txBody>
          </p:sp>
          <p:sp>
            <p:nvSpPr>
              <p:cNvPr id="66577" name="矩形 9">
                <a:extLst>
                  <a:ext uri="{FF2B5EF4-FFF2-40B4-BE49-F238E27FC236}">
                    <a16:creationId xmlns:a16="http://schemas.microsoft.com/office/drawing/2014/main" xmlns="" id="{BFD16129-8E0A-4A76-AA38-342D4B992B1C}"/>
                  </a:ext>
                </a:extLst>
              </p:cNvPr>
              <p:cNvSpPr>
                <a:spLocks noChangeArrowheads="1"/>
              </p:cNvSpPr>
              <p:nvPr/>
            </p:nvSpPr>
            <p:spPr bwMode="auto">
              <a:xfrm>
                <a:off x="6747715" y="3962562"/>
                <a:ext cx="4521108"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ts val="600"/>
                  </a:spcBef>
                  <a:buFontTx/>
                  <a:buNone/>
                </a:pPr>
                <a:r>
                  <a:rPr lang="zh-CN" altLang="en-US" sz="2400" b="1" dirty="0">
                    <a:solidFill>
                      <a:srgbClr val="050606"/>
                    </a:solidFill>
                  </a:rPr>
                  <a:t>毛泽东曾指出：</a:t>
                </a:r>
                <a:r>
                  <a:rPr lang="zh-CN" altLang="en-US" sz="2400" dirty="0">
                    <a:solidFill>
                      <a:srgbClr val="050606"/>
                    </a:solidFill>
                  </a:rPr>
                  <a:t>“你要有知识，你就得参加变革现实的实践。你要知道梨子的滋味，你就得变革梨子，亲口吃一吃。” </a:t>
                </a:r>
              </a:p>
            </p:txBody>
          </p:sp>
          <p:sp>
            <p:nvSpPr>
              <p:cNvPr id="66579" name="矩形 93">
                <a:extLst>
                  <a:ext uri="{FF2B5EF4-FFF2-40B4-BE49-F238E27FC236}">
                    <a16:creationId xmlns:a16="http://schemas.microsoft.com/office/drawing/2014/main" xmlns="" id="{297079AA-10EC-4B61-A829-1088C7D36462}"/>
                  </a:ext>
                </a:extLst>
              </p:cNvPr>
              <p:cNvSpPr>
                <a:spLocks noChangeArrowheads="1"/>
              </p:cNvSpPr>
              <p:nvPr/>
            </p:nvSpPr>
            <p:spPr bwMode="auto">
              <a:xfrm>
                <a:off x="6556377" y="3962562"/>
                <a:ext cx="136525" cy="152400"/>
              </a:xfrm>
              <a:custGeom>
                <a:avLst/>
                <a:gdLst>
                  <a:gd name="T0" fmla="*/ 0 w 504056"/>
                  <a:gd name="T1" fmla="*/ 0 h 504056"/>
                  <a:gd name="T2" fmla="*/ 0 w 504056"/>
                  <a:gd name="T3" fmla="*/ 0 h 504056"/>
                  <a:gd name="T4" fmla="*/ 0 w 504056"/>
                  <a:gd name="T5" fmla="*/ 0 h 504056"/>
                  <a:gd name="T6" fmla="*/ 0 w 504056"/>
                  <a:gd name="T7" fmla="*/ 0 h 504056"/>
                  <a:gd name="T8" fmla="*/ 0 w 504056"/>
                  <a:gd name="T9" fmla="*/ 1 h 504056"/>
                  <a:gd name="T10" fmla="*/ 0 w 504056"/>
                  <a:gd name="T11" fmla="*/ 1 h 504056"/>
                  <a:gd name="T12" fmla="*/ 0 w 504056"/>
                  <a:gd name="T13" fmla="*/ 0 h 504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56" h="504056">
                    <a:moveTo>
                      <a:pt x="0" y="0"/>
                    </a:moveTo>
                    <a:lnTo>
                      <a:pt x="504056" y="0"/>
                    </a:lnTo>
                    <a:lnTo>
                      <a:pt x="504056" y="144016"/>
                    </a:lnTo>
                    <a:lnTo>
                      <a:pt x="144016" y="144016"/>
                    </a:lnTo>
                    <a:lnTo>
                      <a:pt x="144016" y="504056"/>
                    </a:lnTo>
                    <a:lnTo>
                      <a:pt x="0" y="504056"/>
                    </a:lnTo>
                    <a:lnTo>
                      <a:pt x="0" y="0"/>
                    </a:lnTo>
                    <a:close/>
                  </a:path>
                </a:pathLst>
              </a:custGeom>
              <a:solidFill>
                <a:srgbClr val="AE6836"/>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66580" name="矩形 93">
                <a:extLst>
                  <a:ext uri="{FF2B5EF4-FFF2-40B4-BE49-F238E27FC236}">
                    <a16:creationId xmlns:a16="http://schemas.microsoft.com/office/drawing/2014/main" xmlns="" id="{C076F208-3143-455B-8025-FF2D3C240D4C}"/>
                  </a:ext>
                </a:extLst>
              </p:cNvPr>
              <p:cNvSpPr>
                <a:spLocks noChangeArrowheads="1"/>
              </p:cNvSpPr>
              <p:nvPr/>
            </p:nvSpPr>
            <p:spPr bwMode="auto">
              <a:xfrm rot="10800000">
                <a:off x="11306720" y="6180981"/>
                <a:ext cx="136525" cy="136525"/>
              </a:xfrm>
              <a:custGeom>
                <a:avLst/>
                <a:gdLst>
                  <a:gd name="T0" fmla="*/ 0 w 504056"/>
                  <a:gd name="T1" fmla="*/ 0 h 504056"/>
                  <a:gd name="T2" fmla="*/ 0 w 504056"/>
                  <a:gd name="T3" fmla="*/ 0 h 504056"/>
                  <a:gd name="T4" fmla="*/ 0 w 504056"/>
                  <a:gd name="T5" fmla="*/ 0 h 504056"/>
                  <a:gd name="T6" fmla="*/ 0 w 504056"/>
                  <a:gd name="T7" fmla="*/ 0 h 504056"/>
                  <a:gd name="T8" fmla="*/ 0 w 504056"/>
                  <a:gd name="T9" fmla="*/ 0 h 504056"/>
                  <a:gd name="T10" fmla="*/ 0 w 504056"/>
                  <a:gd name="T11" fmla="*/ 0 h 504056"/>
                  <a:gd name="T12" fmla="*/ 0 w 504056"/>
                  <a:gd name="T13" fmla="*/ 0 h 5040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4056" h="504056">
                    <a:moveTo>
                      <a:pt x="0" y="0"/>
                    </a:moveTo>
                    <a:lnTo>
                      <a:pt x="504056" y="0"/>
                    </a:lnTo>
                    <a:lnTo>
                      <a:pt x="504056" y="144016"/>
                    </a:lnTo>
                    <a:lnTo>
                      <a:pt x="144016" y="144016"/>
                    </a:lnTo>
                    <a:lnTo>
                      <a:pt x="144016" y="504056"/>
                    </a:lnTo>
                    <a:lnTo>
                      <a:pt x="0" y="504056"/>
                    </a:lnTo>
                    <a:lnTo>
                      <a:pt x="0" y="0"/>
                    </a:lnTo>
                    <a:close/>
                  </a:path>
                </a:pathLst>
              </a:custGeom>
              <a:solidFill>
                <a:srgbClr val="AE6836"/>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grpSp>
      <p:pic>
        <p:nvPicPr>
          <p:cNvPr id="66564" name="内容占位符 46083" descr="荀子">
            <a:extLst>
              <a:ext uri="{FF2B5EF4-FFF2-40B4-BE49-F238E27FC236}">
                <a16:creationId xmlns:a16="http://schemas.microsoft.com/office/drawing/2014/main" xmlns="" id="{26D7A748-A7D0-4814-A8D0-00B61AED2967}"/>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805417" y="2714289"/>
            <a:ext cx="2931498" cy="3279057"/>
          </a:xfrm>
          <a:prstGeom prst="rect">
            <a:avLst/>
          </a:prstGeom>
        </p:spPr>
      </p:pic>
      <p:sp>
        <p:nvSpPr>
          <p:cNvPr id="66565" name="矩形 10">
            <a:extLst>
              <a:ext uri="{FF2B5EF4-FFF2-40B4-BE49-F238E27FC236}">
                <a16:creationId xmlns:a16="http://schemas.microsoft.com/office/drawing/2014/main" xmlns="" id="{B95BFA2D-14E6-4874-828E-05AD19A1F2F4}"/>
              </a:ext>
            </a:extLst>
          </p:cNvPr>
          <p:cNvSpPr>
            <a:spLocks noChangeArrowheads="1"/>
          </p:cNvSpPr>
          <p:nvPr/>
        </p:nvSpPr>
        <p:spPr bwMode="auto">
          <a:xfrm>
            <a:off x="3888381" y="2801405"/>
            <a:ext cx="2433571" cy="310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600"/>
              </a:spcBef>
              <a:buFontTx/>
              <a:buNone/>
            </a:pPr>
            <a:r>
              <a:rPr lang="zh-CN" altLang="en-US" sz="2400" dirty="0">
                <a:solidFill>
                  <a:srgbClr val="050606"/>
                </a:solidFill>
              </a:rPr>
              <a:t>故不登高山，</a:t>
            </a:r>
            <a:endParaRPr lang="en-US" altLang="zh-CN" sz="2400" dirty="0">
              <a:solidFill>
                <a:srgbClr val="050606"/>
              </a:solidFill>
            </a:endParaRPr>
          </a:p>
          <a:p>
            <a:pPr algn="ctr">
              <a:lnSpc>
                <a:spcPct val="150000"/>
              </a:lnSpc>
              <a:spcBef>
                <a:spcPts val="600"/>
              </a:spcBef>
              <a:buFontTx/>
              <a:buNone/>
            </a:pPr>
            <a:r>
              <a:rPr lang="zh-CN" altLang="en-US" sz="2400" dirty="0">
                <a:solidFill>
                  <a:srgbClr val="050606"/>
                </a:solidFill>
              </a:rPr>
              <a:t>不知天之高也；</a:t>
            </a:r>
          </a:p>
          <a:p>
            <a:pPr algn="ctr">
              <a:lnSpc>
                <a:spcPct val="150000"/>
              </a:lnSpc>
              <a:spcBef>
                <a:spcPts val="600"/>
              </a:spcBef>
              <a:buFontTx/>
              <a:buNone/>
            </a:pPr>
            <a:r>
              <a:rPr lang="zh-CN" altLang="en-US" sz="2400" dirty="0">
                <a:solidFill>
                  <a:srgbClr val="050606"/>
                </a:solidFill>
              </a:rPr>
              <a:t>不临深溪，</a:t>
            </a:r>
            <a:endParaRPr lang="en-US" altLang="zh-CN" sz="2400" dirty="0">
              <a:solidFill>
                <a:srgbClr val="050606"/>
              </a:solidFill>
            </a:endParaRPr>
          </a:p>
          <a:p>
            <a:pPr algn="ctr">
              <a:lnSpc>
                <a:spcPct val="150000"/>
              </a:lnSpc>
              <a:spcBef>
                <a:spcPts val="600"/>
              </a:spcBef>
              <a:buFontTx/>
              <a:buNone/>
            </a:pPr>
            <a:r>
              <a:rPr lang="zh-CN" altLang="en-US" sz="2400" dirty="0">
                <a:solidFill>
                  <a:srgbClr val="050606"/>
                </a:solidFill>
              </a:rPr>
              <a:t>不知地之厚也。</a:t>
            </a:r>
            <a:r>
              <a:rPr lang="zh-CN" altLang="zh-CN" sz="2400" dirty="0">
                <a:solidFill>
                  <a:srgbClr val="050606"/>
                </a:solidFill>
              </a:rPr>
              <a:t>——</a:t>
            </a:r>
            <a:r>
              <a:rPr lang="zh-CN" altLang="en-US" sz="2400" dirty="0">
                <a:solidFill>
                  <a:srgbClr val="050606"/>
                </a:solidFill>
              </a:rPr>
              <a:t>荀子 </a:t>
            </a:r>
          </a:p>
        </p:txBody>
      </p:sp>
      <p:sp>
        <p:nvSpPr>
          <p:cNvPr id="24" name="文本框 23">
            <a:extLst>
              <a:ext uri="{FF2B5EF4-FFF2-40B4-BE49-F238E27FC236}">
                <a16:creationId xmlns:a16="http://schemas.microsoft.com/office/drawing/2014/main" xmlns="" id="{FFC43CAD-31FC-4098-8391-76EDE749921F}"/>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5" name="矩形: 圆角 24">
            <a:extLst>
              <a:ext uri="{FF2B5EF4-FFF2-40B4-BE49-F238E27FC236}">
                <a16:creationId xmlns:a16="http://schemas.microsoft.com/office/drawing/2014/main" xmlns="" id="{BC8DFC3E-34FF-4FD9-BC59-356832471C9B}"/>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5" name="矩形 4">
            <a:extLst>
              <a:ext uri="{FF2B5EF4-FFF2-40B4-BE49-F238E27FC236}">
                <a16:creationId xmlns:a16="http://schemas.microsoft.com/office/drawing/2014/main" xmlns="" id="{13606219-7F57-4F91-B896-B8E1C41FB5ED}"/>
              </a:ext>
            </a:extLst>
          </p:cNvPr>
          <p:cNvSpPr>
            <a:spLocks noChangeArrowheads="1"/>
          </p:cNvSpPr>
          <p:nvPr/>
        </p:nvSpPr>
        <p:spPr bwMode="auto">
          <a:xfrm>
            <a:off x="534798" y="1821422"/>
            <a:ext cx="3766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实践是认识的来源</a:t>
            </a:r>
          </a:p>
        </p:txBody>
      </p:sp>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48129">
            <a:extLst>
              <a:ext uri="{FF2B5EF4-FFF2-40B4-BE49-F238E27FC236}">
                <a16:creationId xmlns:a16="http://schemas.microsoft.com/office/drawing/2014/main" xmlns="" id="{B9EE3DB6-4FFF-4198-97EA-0F2512C95C94}"/>
              </a:ext>
            </a:extLst>
          </p:cNvPr>
          <p:cNvSpPr>
            <a:spLocks noChangeArrowheads="1"/>
          </p:cNvSpPr>
          <p:nvPr/>
        </p:nvSpPr>
        <p:spPr bwMode="auto">
          <a:xfrm>
            <a:off x="1561158" y="2957796"/>
            <a:ext cx="741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b="1" dirty="0">
                <a:solidFill>
                  <a:srgbClr val="000000"/>
                </a:solidFill>
                <a:latin typeface="Times New Roman" panose="02020603050405020304" pitchFamily="18" charset="0"/>
              </a:rPr>
              <a:t>你想知道</a:t>
            </a:r>
            <a:r>
              <a:rPr lang="zh-CN" altLang="en-US" b="1" dirty="0">
                <a:solidFill>
                  <a:srgbClr val="AE6836"/>
                </a:solidFill>
                <a:latin typeface="Times New Roman" panose="02020603050405020304" pitchFamily="18" charset="0"/>
              </a:rPr>
              <a:t>砒霜</a:t>
            </a:r>
            <a:r>
              <a:rPr lang="zh-CN" altLang="en-US" b="1" dirty="0">
                <a:solidFill>
                  <a:srgbClr val="000000"/>
                </a:solidFill>
                <a:latin typeface="Times New Roman" panose="02020603050405020304" pitchFamily="18" charset="0"/>
              </a:rPr>
              <a:t>是否有毒，那就亲口尝一尝。</a:t>
            </a:r>
          </a:p>
        </p:txBody>
      </p:sp>
      <p:pic>
        <p:nvPicPr>
          <p:cNvPr id="75779" name="图片 48130">
            <a:extLst>
              <a:ext uri="{FF2B5EF4-FFF2-40B4-BE49-F238E27FC236}">
                <a16:creationId xmlns:a16="http://schemas.microsoft.com/office/drawing/2014/main" xmlns="" id="{5805985A-41D9-4B13-B0DF-5AFA25410325}"/>
              </a:ext>
            </a:extLst>
          </p:cNvPr>
          <p:cNvPicPr>
            <a:picLocks noChangeAspect="1" noChangeArrowheads="1"/>
          </p:cNvPicPr>
          <p:nvPr/>
        </p:nvPicPr>
        <p:blipFill rotWithShape="1">
          <a:blip r:embed="rId3" cstate="print"/>
          <a:srcRect l="7795" t="4047" r="7386" b="6575"/>
          <a:stretch>
            <a:fillRect/>
          </a:stretch>
        </p:blipFill>
        <p:spPr bwMode="auto">
          <a:xfrm>
            <a:off x="1878351" y="3727647"/>
            <a:ext cx="2844118" cy="2720461"/>
          </a:xfrm>
          <a:prstGeom prst="ellipse">
            <a:avLst/>
          </a:prstGeom>
          <a:ln>
            <a:noFill/>
          </a:ln>
          <a:effectLst>
            <a:softEdge rad="112500"/>
          </a:effectLst>
        </p:spPr>
      </p:pic>
      <p:sp>
        <p:nvSpPr>
          <p:cNvPr id="68612" name="矩形 4">
            <a:extLst>
              <a:ext uri="{FF2B5EF4-FFF2-40B4-BE49-F238E27FC236}">
                <a16:creationId xmlns:a16="http://schemas.microsoft.com/office/drawing/2014/main" xmlns="" id="{9008F20E-9021-41FE-9A7E-A7C9A8A6E17B}"/>
              </a:ext>
            </a:extLst>
          </p:cNvPr>
          <p:cNvSpPr>
            <a:spLocks noChangeArrowheads="1"/>
          </p:cNvSpPr>
          <p:nvPr/>
        </p:nvSpPr>
        <p:spPr bwMode="auto">
          <a:xfrm>
            <a:off x="5084330" y="3702334"/>
            <a:ext cx="40074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3200" b="1" dirty="0">
                <a:solidFill>
                  <a:srgbClr val="AE6836"/>
                </a:solidFill>
                <a:latin typeface="Times New Roman" panose="02020603050405020304" pitchFamily="18" charset="0"/>
              </a:rPr>
              <a:t>这种说法是否正确？</a:t>
            </a:r>
          </a:p>
        </p:txBody>
      </p:sp>
      <p:pic>
        <p:nvPicPr>
          <p:cNvPr id="68613" name="Picture 10">
            <a:extLst>
              <a:ext uri="{FF2B5EF4-FFF2-40B4-BE49-F238E27FC236}">
                <a16:creationId xmlns:a16="http://schemas.microsoft.com/office/drawing/2014/main" xmlns="" id="{19D30761-FA63-43B7-B5ED-AFEE15F8F4D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9551"/>
          <a:stretch>
            <a:fillRect/>
          </a:stretch>
        </p:blipFill>
        <p:spPr bwMode="auto">
          <a:xfrm rot="604410">
            <a:off x="7806085" y="2439571"/>
            <a:ext cx="4226793" cy="340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xmlns="" id="{FACAD006-790E-4BE1-8722-D3286858106B}"/>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7" name="矩形: 圆角 16">
            <a:extLst>
              <a:ext uri="{FF2B5EF4-FFF2-40B4-BE49-F238E27FC236}">
                <a16:creationId xmlns:a16="http://schemas.microsoft.com/office/drawing/2014/main" xmlns="" id="{F4313807-1779-4163-A6A3-05B5CBFB0D88}"/>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4" name="矩形 4">
            <a:extLst>
              <a:ext uri="{FF2B5EF4-FFF2-40B4-BE49-F238E27FC236}">
                <a16:creationId xmlns:a16="http://schemas.microsoft.com/office/drawing/2014/main" xmlns="" id="{1472AD86-CEAA-4703-8414-E38A68B5D546}"/>
              </a:ext>
            </a:extLst>
          </p:cNvPr>
          <p:cNvSpPr>
            <a:spLocks noChangeArrowheads="1"/>
          </p:cNvSpPr>
          <p:nvPr/>
        </p:nvSpPr>
        <p:spPr bwMode="auto">
          <a:xfrm>
            <a:off x="805417" y="1828555"/>
            <a:ext cx="2989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实践是认识的来源</a:t>
            </a:r>
          </a:p>
        </p:txBody>
      </p:sp>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图片 49155">
            <a:extLst>
              <a:ext uri="{FF2B5EF4-FFF2-40B4-BE49-F238E27FC236}">
                <a16:creationId xmlns:a16="http://schemas.microsoft.com/office/drawing/2014/main" xmlns="" id="{C1455BA3-D4DC-4E7A-9193-E89533EA43B1}"/>
              </a:ext>
            </a:extLst>
          </p:cNvPr>
          <p:cNvPicPr>
            <a:picLocks noChangeAspect="1" noChangeArrowheads="1"/>
          </p:cNvPicPr>
          <p:nvPr/>
        </p:nvPicPr>
        <p:blipFill>
          <a:blip r:embed="rId4" cstate="print"/>
          <a:srcRect/>
          <a:stretch>
            <a:fillRect/>
          </a:stretch>
        </p:blipFill>
        <p:spPr bwMode="auto">
          <a:xfrm>
            <a:off x="8125325" y="1882529"/>
            <a:ext cx="1858644" cy="1956971"/>
          </a:xfrm>
          <a:prstGeom prst="rect">
            <a:avLst/>
          </a:prstGeom>
          <a:solidFill>
            <a:srgbClr val="FFFFFF">
              <a:shade val="85000"/>
            </a:srgbClr>
          </a:solidFill>
          <a:ln w="88900" cap="sq">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70659" name="组合 1">
            <a:extLst>
              <a:ext uri="{FF2B5EF4-FFF2-40B4-BE49-F238E27FC236}">
                <a16:creationId xmlns:a16="http://schemas.microsoft.com/office/drawing/2014/main" xmlns="" id="{6E089274-B361-4277-BED7-D1104BC11DBB}"/>
              </a:ext>
            </a:extLst>
          </p:cNvPr>
          <p:cNvGrpSpPr>
            <a:grpSpLocks/>
          </p:cNvGrpSpPr>
          <p:nvPr/>
        </p:nvGrpSpPr>
        <p:grpSpPr bwMode="auto">
          <a:xfrm>
            <a:off x="770118" y="2998019"/>
            <a:ext cx="6769100" cy="798513"/>
            <a:chOff x="1252163" y="2575806"/>
            <a:chExt cx="6769059" cy="798513"/>
          </a:xfrm>
        </p:grpSpPr>
        <p:sp>
          <p:nvSpPr>
            <p:cNvPr id="8" name="MH_SubTitle_3">
              <a:extLst>
                <a:ext uri="{FF2B5EF4-FFF2-40B4-BE49-F238E27FC236}">
                  <a16:creationId xmlns:a16="http://schemas.microsoft.com/office/drawing/2014/main" xmlns="" id="{BC2287B5-D338-4690-A584-CA3397674082}"/>
                </a:ext>
              </a:extLst>
            </p:cNvPr>
            <p:cNvSpPr/>
            <p:nvPr>
              <p:custDataLst>
                <p:tags r:id="rId1"/>
              </p:custDataLst>
            </p:nvPr>
          </p:nvSpPr>
          <p:spPr>
            <a:xfrm>
              <a:off x="1252163" y="2575806"/>
              <a:ext cx="6769059" cy="798513"/>
            </a:xfrm>
            <a:custGeom>
              <a:avLst/>
              <a:gdLst>
                <a:gd name="connsiteX0" fmla="*/ 4034972 w 4034972"/>
                <a:gd name="connsiteY0" fmla="*/ 0 h 798285"/>
                <a:gd name="connsiteX1" fmla="*/ 3831772 w 4034972"/>
                <a:gd name="connsiteY1" fmla="*/ 798285 h 798285"/>
                <a:gd name="connsiteX2" fmla="*/ 0 w 4034972"/>
                <a:gd name="connsiteY2" fmla="*/ 798285 h 798285"/>
                <a:gd name="connsiteX3" fmla="*/ 203200 w 4034972"/>
                <a:gd name="connsiteY3" fmla="*/ 0 h 798285"/>
                <a:gd name="connsiteX4" fmla="*/ 4034972 w 4034972"/>
                <a:gd name="connsiteY4" fmla="*/ 0 h 798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972" h="798285">
                  <a:moveTo>
                    <a:pt x="4034972" y="0"/>
                  </a:moveTo>
                  <a:lnTo>
                    <a:pt x="3831772" y="798285"/>
                  </a:lnTo>
                  <a:lnTo>
                    <a:pt x="0" y="798285"/>
                  </a:lnTo>
                  <a:lnTo>
                    <a:pt x="203200" y="0"/>
                  </a:lnTo>
                  <a:lnTo>
                    <a:pt x="4034972" y="0"/>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defRPr/>
              </a:pPr>
              <a:endParaRPr lang="zh-CN" altLang="en-US" sz="2400">
                <a:solidFill>
                  <a:srgbClr val="7C7C7C"/>
                </a:solidFill>
              </a:endParaRPr>
            </a:p>
          </p:txBody>
        </p:sp>
        <p:sp>
          <p:nvSpPr>
            <p:cNvPr id="70676" name="矩形 5">
              <a:extLst>
                <a:ext uri="{FF2B5EF4-FFF2-40B4-BE49-F238E27FC236}">
                  <a16:creationId xmlns:a16="http://schemas.microsoft.com/office/drawing/2014/main" xmlns="" id="{27F9E09A-381D-4E6E-BF68-B1CCB601F442}"/>
                </a:ext>
              </a:extLst>
            </p:cNvPr>
            <p:cNvSpPr>
              <a:spLocks noChangeArrowheads="1"/>
            </p:cNvSpPr>
            <p:nvPr/>
          </p:nvSpPr>
          <p:spPr bwMode="auto">
            <a:xfrm>
              <a:off x="1525031" y="2713453"/>
              <a:ext cx="63151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00000"/>
                </a:lnSpc>
                <a:spcBef>
                  <a:spcPts val="600"/>
                </a:spcBef>
                <a:buFontTx/>
                <a:buNone/>
              </a:pPr>
              <a:r>
                <a:rPr lang="zh-CN" altLang="zh-CN" b="1" noProof="1">
                  <a:solidFill>
                    <a:schemeClr val="bg1"/>
                  </a:solidFill>
                </a:rPr>
                <a:t>《</a:t>
              </a:r>
              <a:r>
                <a:rPr lang="zh-CN" altLang="en-US" b="1" noProof="1">
                  <a:solidFill>
                    <a:schemeClr val="bg1"/>
                  </a:solidFill>
                </a:rPr>
                <a:t>本草纲目</a:t>
              </a:r>
              <a:r>
                <a:rPr lang="zh-CN" altLang="zh-CN" b="1" noProof="1">
                  <a:solidFill>
                    <a:schemeClr val="bg1"/>
                  </a:solidFill>
                </a:rPr>
                <a:t>》</a:t>
              </a:r>
              <a:r>
                <a:rPr lang="zh-CN" altLang="en-US" b="1" noProof="1">
                  <a:solidFill>
                    <a:schemeClr val="bg1"/>
                  </a:solidFill>
                </a:rPr>
                <a:t>记载：</a:t>
              </a:r>
              <a:r>
                <a:rPr lang="zh-CN" altLang="en-US" noProof="1">
                  <a:solidFill>
                    <a:schemeClr val="bg1"/>
                  </a:solidFill>
                </a:rPr>
                <a:t>“砒，大毒也。”</a:t>
              </a:r>
            </a:p>
          </p:txBody>
        </p:sp>
      </p:grpSp>
      <p:sp>
        <p:nvSpPr>
          <p:cNvPr id="70660" name="文本框 9">
            <a:extLst>
              <a:ext uri="{FF2B5EF4-FFF2-40B4-BE49-F238E27FC236}">
                <a16:creationId xmlns:a16="http://schemas.microsoft.com/office/drawing/2014/main" xmlns="" id="{695C6B2D-A5BB-4389-AFC2-E2C8051C92A4}"/>
              </a:ext>
            </a:extLst>
          </p:cNvPr>
          <p:cNvSpPr txBox="1">
            <a:spLocks noChangeArrowheads="1"/>
          </p:cNvSpPr>
          <p:nvPr/>
        </p:nvSpPr>
        <p:spPr bwMode="auto">
          <a:xfrm>
            <a:off x="10178199" y="2185388"/>
            <a:ext cx="545790"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30000"/>
              </a:lnSpc>
              <a:spcBef>
                <a:spcPct val="0"/>
              </a:spcBef>
              <a:buFontTx/>
              <a:buNone/>
            </a:pPr>
            <a:r>
              <a:rPr lang="zh-CN" altLang="en-US" sz="2000" b="1" spc="300" dirty="0">
                <a:sym typeface="Arial" panose="020B0604020202020204" pitchFamily="34" charset="0"/>
              </a:rPr>
              <a:t>三氧化二砷 </a:t>
            </a:r>
          </a:p>
        </p:txBody>
      </p:sp>
      <p:grpSp>
        <p:nvGrpSpPr>
          <p:cNvPr id="70661" name="组合 1">
            <a:extLst>
              <a:ext uri="{FF2B5EF4-FFF2-40B4-BE49-F238E27FC236}">
                <a16:creationId xmlns:a16="http://schemas.microsoft.com/office/drawing/2014/main" xmlns="" id="{2E264841-207D-4690-AD6D-F42767DA8553}"/>
              </a:ext>
            </a:extLst>
          </p:cNvPr>
          <p:cNvGrpSpPr>
            <a:grpSpLocks/>
          </p:cNvGrpSpPr>
          <p:nvPr/>
        </p:nvGrpSpPr>
        <p:grpSpPr bwMode="auto">
          <a:xfrm>
            <a:off x="371475" y="4041775"/>
            <a:ext cx="11449050" cy="2397125"/>
            <a:chOff x="192088" y="4041775"/>
            <a:chExt cx="11449050" cy="2397125"/>
          </a:xfrm>
        </p:grpSpPr>
        <p:sp>
          <p:nvSpPr>
            <p:cNvPr id="70672" name="矩形 6">
              <a:extLst>
                <a:ext uri="{FF2B5EF4-FFF2-40B4-BE49-F238E27FC236}">
                  <a16:creationId xmlns:a16="http://schemas.microsoft.com/office/drawing/2014/main" xmlns="" id="{7BD926B2-8ABA-4CF1-B23D-80A1F0305F24}"/>
                </a:ext>
              </a:extLst>
            </p:cNvPr>
            <p:cNvSpPr>
              <a:spLocks noChangeArrowheads="1"/>
            </p:cNvSpPr>
            <p:nvPr/>
          </p:nvSpPr>
          <p:spPr bwMode="auto">
            <a:xfrm>
              <a:off x="715963" y="4219575"/>
              <a:ext cx="10401300"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23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ts val="600"/>
                </a:spcBef>
                <a:buFontTx/>
                <a:buNone/>
              </a:pPr>
              <a:r>
                <a:rPr lang="zh-CN" altLang="en-US" noProof="1">
                  <a:solidFill>
                    <a:srgbClr val="050606"/>
                  </a:solidFill>
                </a:rPr>
                <a:t>这说明，前人已尝过，肯定有人因此付出过生命的代价，才获得这样的认识。已经被前人通过实践证明了的认识，可以指导我们少走弯路，少犯错误。</a:t>
              </a:r>
            </a:p>
          </p:txBody>
        </p:sp>
        <p:pic>
          <p:nvPicPr>
            <p:cNvPr id="34824" name="图片 11">
              <a:extLst>
                <a:ext uri="{FF2B5EF4-FFF2-40B4-BE49-F238E27FC236}">
                  <a16:creationId xmlns:a16="http://schemas.microsoft.com/office/drawing/2014/main" xmlns="" id="{843E4948-B4A4-4B53-818A-5BC1A40DD4EC}"/>
                </a:ext>
              </a:extLst>
            </p:cNvPr>
            <p:cNvPicPr>
              <a:picLocks noChangeAspect="1" noChangeArrowheads="1"/>
            </p:cNvPicPr>
            <p:nvPr/>
          </p:nvPicPr>
          <p:blipFill>
            <a:blip r:embed="rId5">
              <a:duotone>
                <a:schemeClr val="accent2">
                  <a:shade val="45000"/>
                  <a:satMod val="135000"/>
                </a:schemeClr>
                <a:prstClr val="white"/>
              </a:duotone>
            </a:blip>
            <a:srcRect t="75240"/>
            <a:stretch>
              <a:fillRect/>
            </a:stretch>
          </p:blipFill>
          <p:spPr bwMode="auto">
            <a:xfrm>
              <a:off x="192088" y="4041775"/>
              <a:ext cx="11449050" cy="249216"/>
            </a:xfrm>
            <a:prstGeom prst="rect">
              <a:avLst/>
            </a:prstGeom>
            <a:noFill/>
            <a:ln>
              <a:noFill/>
            </a:ln>
          </p:spPr>
        </p:pic>
        <p:pic>
          <p:nvPicPr>
            <p:cNvPr id="34825" name="图片 12">
              <a:extLst>
                <a:ext uri="{FF2B5EF4-FFF2-40B4-BE49-F238E27FC236}">
                  <a16:creationId xmlns:a16="http://schemas.microsoft.com/office/drawing/2014/main" xmlns="" id="{85AAECD7-8F27-49BA-B0F7-4F1EF5CF0B91}"/>
                </a:ext>
              </a:extLst>
            </p:cNvPr>
            <p:cNvPicPr>
              <a:picLocks noChangeAspect="1" noChangeArrowheads="1"/>
            </p:cNvPicPr>
            <p:nvPr/>
          </p:nvPicPr>
          <p:blipFill>
            <a:blip r:embed="rId5">
              <a:duotone>
                <a:schemeClr val="accent2">
                  <a:shade val="45000"/>
                  <a:satMod val="135000"/>
                </a:schemeClr>
                <a:prstClr val="white"/>
              </a:duotone>
            </a:blip>
            <a:srcRect t="75240"/>
            <a:stretch>
              <a:fillRect/>
            </a:stretch>
          </p:blipFill>
          <p:spPr bwMode="auto">
            <a:xfrm rot="10800000" flipH="1">
              <a:off x="192088" y="6189684"/>
              <a:ext cx="11449050" cy="249216"/>
            </a:xfrm>
            <a:prstGeom prst="rect">
              <a:avLst/>
            </a:prstGeom>
            <a:noFill/>
            <a:ln>
              <a:noFill/>
            </a:ln>
          </p:spPr>
        </p:pic>
      </p:grpSp>
      <p:sp>
        <p:nvSpPr>
          <p:cNvPr id="21" name="文本框 20">
            <a:extLst>
              <a:ext uri="{FF2B5EF4-FFF2-40B4-BE49-F238E27FC236}">
                <a16:creationId xmlns:a16="http://schemas.microsoft.com/office/drawing/2014/main" xmlns="" id="{82CF4FDA-956F-4C72-9094-97F38047A26C}"/>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2" name="矩形: 圆角 21">
            <a:extLst>
              <a:ext uri="{FF2B5EF4-FFF2-40B4-BE49-F238E27FC236}">
                <a16:creationId xmlns:a16="http://schemas.microsoft.com/office/drawing/2014/main" xmlns="" id="{CA8774F3-3B1D-442D-A86F-30B779979464}"/>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9" name="矩形 4">
            <a:extLst>
              <a:ext uri="{FF2B5EF4-FFF2-40B4-BE49-F238E27FC236}">
                <a16:creationId xmlns:a16="http://schemas.microsoft.com/office/drawing/2014/main" xmlns="" id="{F9808C30-6452-4FC7-B8FA-344D90504C10}"/>
              </a:ext>
            </a:extLst>
          </p:cNvPr>
          <p:cNvSpPr>
            <a:spLocks noChangeArrowheads="1"/>
          </p:cNvSpPr>
          <p:nvPr/>
        </p:nvSpPr>
        <p:spPr bwMode="auto">
          <a:xfrm>
            <a:off x="805417" y="1828555"/>
            <a:ext cx="2989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实践是认识的来源</a:t>
            </a:r>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矩形 17">
            <a:extLst>
              <a:ext uri="{FF2B5EF4-FFF2-40B4-BE49-F238E27FC236}">
                <a16:creationId xmlns:a16="http://schemas.microsoft.com/office/drawing/2014/main" xmlns="" id="{8ACBEEDC-4C40-4464-8560-221E2A15EF47}"/>
              </a:ext>
            </a:extLst>
          </p:cNvPr>
          <p:cNvSpPr>
            <a:spLocks noChangeArrowheads="1"/>
          </p:cNvSpPr>
          <p:nvPr/>
        </p:nvSpPr>
        <p:spPr bwMode="auto">
          <a:xfrm>
            <a:off x="1500188" y="3368675"/>
            <a:ext cx="4624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dirty="0">
                <a:solidFill>
                  <a:srgbClr val="050606"/>
                </a:solidFill>
              </a:rPr>
              <a:t>亲自实践获得</a:t>
            </a:r>
            <a:r>
              <a:rPr lang="zh-CN" altLang="en-US" sz="2400" b="1" dirty="0">
                <a:solidFill>
                  <a:srgbClr val="AE6836"/>
                </a:solidFill>
              </a:rPr>
              <a:t>直接经验</a:t>
            </a:r>
          </a:p>
        </p:txBody>
      </p:sp>
      <p:sp>
        <p:nvSpPr>
          <p:cNvPr id="72709" name="矩形 19">
            <a:extLst>
              <a:ext uri="{FF2B5EF4-FFF2-40B4-BE49-F238E27FC236}">
                <a16:creationId xmlns:a16="http://schemas.microsoft.com/office/drawing/2014/main" xmlns="" id="{3699712C-ED13-4D53-A2D3-CDF5D46DC58A}"/>
              </a:ext>
            </a:extLst>
          </p:cNvPr>
          <p:cNvSpPr>
            <a:spLocks noChangeArrowheads="1"/>
          </p:cNvSpPr>
          <p:nvPr/>
        </p:nvSpPr>
        <p:spPr bwMode="auto">
          <a:xfrm>
            <a:off x="1500188" y="4495800"/>
            <a:ext cx="6446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400" dirty="0">
                <a:solidFill>
                  <a:srgbClr val="050606"/>
                </a:solidFill>
              </a:rPr>
              <a:t>通过知识的学习和传递获得</a:t>
            </a:r>
            <a:r>
              <a:rPr lang="zh-CN" altLang="en-US" sz="2400" b="1" dirty="0">
                <a:solidFill>
                  <a:srgbClr val="AE6836"/>
                </a:solidFill>
              </a:rPr>
              <a:t>间接经验</a:t>
            </a:r>
          </a:p>
        </p:txBody>
      </p:sp>
      <p:cxnSp>
        <p:nvCxnSpPr>
          <p:cNvPr id="22" name="直接连接符 21">
            <a:extLst>
              <a:ext uri="{FF2B5EF4-FFF2-40B4-BE49-F238E27FC236}">
                <a16:creationId xmlns:a16="http://schemas.microsoft.com/office/drawing/2014/main" xmlns="" id="{854CB3D0-2208-4412-9A37-02968A7EA82B}"/>
              </a:ext>
            </a:extLst>
          </p:cNvPr>
          <p:cNvCxnSpPr/>
          <p:nvPr/>
        </p:nvCxnSpPr>
        <p:spPr>
          <a:xfrm>
            <a:off x="1611313" y="3959225"/>
            <a:ext cx="35274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A5F82678-029E-4386-8316-D3362E1EE26A}"/>
              </a:ext>
            </a:extLst>
          </p:cNvPr>
          <p:cNvCxnSpPr/>
          <p:nvPr/>
        </p:nvCxnSpPr>
        <p:spPr>
          <a:xfrm>
            <a:off x="1611313" y="5048250"/>
            <a:ext cx="568801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xmlns="" id="{DB735301-4612-4F7B-B872-AE99CA3344E0}"/>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1" name="矩形: 圆角 20">
            <a:extLst>
              <a:ext uri="{FF2B5EF4-FFF2-40B4-BE49-F238E27FC236}">
                <a16:creationId xmlns:a16="http://schemas.microsoft.com/office/drawing/2014/main" xmlns="" id="{3390440D-E7A0-4C81-BA42-B0DD2A569F68}"/>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8" name="矩形 4">
            <a:extLst>
              <a:ext uri="{FF2B5EF4-FFF2-40B4-BE49-F238E27FC236}">
                <a16:creationId xmlns:a16="http://schemas.microsoft.com/office/drawing/2014/main" xmlns="" id="{C024C599-A659-4A12-814D-2069C79C39D6}"/>
              </a:ext>
            </a:extLst>
          </p:cNvPr>
          <p:cNvSpPr>
            <a:spLocks noChangeArrowheads="1"/>
          </p:cNvSpPr>
          <p:nvPr/>
        </p:nvSpPr>
        <p:spPr bwMode="auto">
          <a:xfrm>
            <a:off x="805417" y="1828555"/>
            <a:ext cx="2989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实践是认识的来源</a:t>
            </a:r>
          </a:p>
        </p:txBody>
      </p:sp>
      <p:pic>
        <p:nvPicPr>
          <p:cNvPr id="13" name="图片 12">
            <a:extLst>
              <a:ext uri="{FF2B5EF4-FFF2-40B4-BE49-F238E27FC236}">
                <a16:creationId xmlns:a16="http://schemas.microsoft.com/office/drawing/2014/main" xmlns="" id="{F9C23C6F-2655-48A9-A886-7CB70B295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315" y="1752845"/>
            <a:ext cx="3681268" cy="5105155"/>
          </a:xfrm>
          <a:prstGeom prst="rect">
            <a:avLst/>
          </a:prstGeom>
          <a:effectLst>
            <a:outerShdw blurRad="50800" dist="38100" dir="5400000" algn="t" rotWithShape="0">
              <a:prstClr val="black">
                <a:alpha val="40000"/>
              </a:prstClr>
            </a:outerShdw>
          </a:effec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51203" descr="PE01753_">
            <a:extLst>
              <a:ext uri="{FF2B5EF4-FFF2-40B4-BE49-F238E27FC236}">
                <a16:creationId xmlns:a16="http://schemas.microsoft.com/office/drawing/2014/main" xmlns="" id="{B2EEF3DA-C41A-4E74-B181-8862F396CF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163" y="3037705"/>
            <a:ext cx="2422525" cy="314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51207">
            <a:extLst>
              <a:ext uri="{FF2B5EF4-FFF2-40B4-BE49-F238E27FC236}">
                <a16:creationId xmlns:a16="http://schemas.microsoft.com/office/drawing/2014/main" xmlns="" id="{86B535BB-FF41-431A-A66C-4B1AA986AA2E}"/>
              </a:ext>
            </a:extLst>
          </p:cNvPr>
          <p:cNvSpPr txBox="1">
            <a:spLocks noChangeArrowheads="1"/>
          </p:cNvSpPr>
          <p:nvPr/>
        </p:nvSpPr>
        <p:spPr bwMode="auto">
          <a:xfrm>
            <a:off x="6677025" y="4762500"/>
            <a:ext cx="5133975" cy="1497013"/>
          </a:xfrm>
          <a:prstGeom prst="rect">
            <a:avLst/>
          </a:prstGeom>
          <a:noFill/>
          <a:ln w="25400">
            <a:solidFill>
              <a:srgbClr val="AE6836"/>
            </a:solidFill>
            <a:prstDash val="sysDash"/>
            <a:miter lim="800000"/>
          </a:ln>
        </p:spPr>
        <p:txBody>
          <a:bodyPr lIns="180000" tIns="180000" rIns="180000" bIns="27000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50000"/>
              </a:spcBef>
              <a:buFontTx/>
              <a:buNone/>
              <a:defRPr/>
            </a:pPr>
            <a:r>
              <a:rPr lang="zh-CN" altLang="en-US" sz="2400" b="1">
                <a:solidFill>
                  <a:srgbClr val="000000"/>
                </a:solidFill>
              </a:rPr>
              <a:t>间接经验在别人那里，也是直接经验，间接经验也是宝贵的。</a:t>
            </a:r>
          </a:p>
        </p:txBody>
      </p:sp>
      <p:sp>
        <p:nvSpPr>
          <p:cNvPr id="36870" name="矩形标注 198664">
            <a:extLst>
              <a:ext uri="{FF2B5EF4-FFF2-40B4-BE49-F238E27FC236}">
                <a16:creationId xmlns:a16="http://schemas.microsoft.com/office/drawing/2014/main" xmlns="" id="{A7523063-CFB7-474E-B706-AA312E513247}"/>
              </a:ext>
            </a:extLst>
          </p:cNvPr>
          <p:cNvSpPr>
            <a:spLocks noChangeArrowheads="1"/>
          </p:cNvSpPr>
          <p:nvPr/>
        </p:nvSpPr>
        <p:spPr bwMode="auto">
          <a:xfrm>
            <a:off x="2748686" y="2402622"/>
            <a:ext cx="3928340" cy="2451100"/>
          </a:xfrm>
          <a:prstGeom prst="wedgeEllipseCallout">
            <a:avLst>
              <a:gd name="adj1" fmla="val -47654"/>
              <a:gd name="adj2" fmla="val 73858"/>
            </a:avLst>
          </a:prstGeom>
          <a:solidFill>
            <a:srgbClr val="F5E8DF"/>
          </a:solidFill>
          <a:ln w="9525">
            <a:solidFill>
              <a:srgbClr val="FFFFFF"/>
            </a:solidFill>
            <a:miter lim="800000"/>
          </a:ln>
        </p:spPr>
        <p:txBody>
          <a:bodyPr lIns="0" tIns="0" rIns="0" bIns="0"/>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a:lnSpc>
                <a:spcPct val="150000"/>
              </a:lnSpc>
              <a:spcBef>
                <a:spcPts val="600"/>
              </a:spcBef>
              <a:buFontTx/>
              <a:buNone/>
              <a:defRPr/>
            </a:pPr>
            <a:r>
              <a:rPr lang="zh-CN" altLang="en-US" sz="2400" dirty="0">
                <a:solidFill>
                  <a:srgbClr val="000000"/>
                </a:solidFill>
              </a:rPr>
              <a:t>如果我能比别人望得更远些，那是因为我站在巨人的肩膀上</a:t>
            </a:r>
          </a:p>
        </p:txBody>
      </p:sp>
      <p:grpSp>
        <p:nvGrpSpPr>
          <p:cNvPr id="3" name="组合 2">
            <a:extLst>
              <a:ext uri="{FF2B5EF4-FFF2-40B4-BE49-F238E27FC236}">
                <a16:creationId xmlns:a16="http://schemas.microsoft.com/office/drawing/2014/main" xmlns="" id="{BA4707FF-25BB-40DB-BFB9-ECEE11D7C9FD}"/>
              </a:ext>
            </a:extLst>
          </p:cNvPr>
          <p:cNvGrpSpPr/>
          <p:nvPr/>
        </p:nvGrpSpPr>
        <p:grpSpPr>
          <a:xfrm>
            <a:off x="7274140" y="2504562"/>
            <a:ext cx="3734732" cy="2068512"/>
            <a:chOff x="7052071" y="2504562"/>
            <a:chExt cx="3734732" cy="2068512"/>
          </a:xfrm>
        </p:grpSpPr>
        <p:sp>
          <p:nvSpPr>
            <p:cNvPr id="74755" name="文本框 51206">
              <a:extLst>
                <a:ext uri="{FF2B5EF4-FFF2-40B4-BE49-F238E27FC236}">
                  <a16:creationId xmlns:a16="http://schemas.microsoft.com/office/drawing/2014/main" xmlns="" id="{AFD4F365-971F-47B2-B387-AF3D6AAC483C}"/>
                </a:ext>
              </a:extLst>
            </p:cNvPr>
            <p:cNvSpPr txBox="1">
              <a:spLocks noChangeArrowheads="1"/>
            </p:cNvSpPr>
            <p:nvPr/>
          </p:nvSpPr>
          <p:spPr bwMode="auto">
            <a:xfrm>
              <a:off x="7224781" y="2504562"/>
              <a:ext cx="3159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50000"/>
                </a:spcBef>
                <a:buFontTx/>
                <a:buNone/>
              </a:pPr>
              <a:r>
                <a:rPr lang="zh-CN" altLang="en-US" sz="2400" dirty="0">
                  <a:solidFill>
                    <a:srgbClr val="000000"/>
                  </a:solidFill>
                </a:rPr>
                <a:t>从书本上得到的间接经验是否也是通过实践得到的</a:t>
              </a:r>
            </a:p>
          </p:txBody>
        </p:sp>
        <p:pic>
          <p:nvPicPr>
            <p:cNvPr id="74758" name="Picture 10">
              <a:extLst>
                <a:ext uri="{FF2B5EF4-FFF2-40B4-BE49-F238E27FC236}">
                  <a16:creationId xmlns:a16="http://schemas.microsoft.com/office/drawing/2014/main" xmlns="" id="{CC6DE558-9D7D-4BFA-92B9-4E228F50263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9551"/>
            <a:stretch>
              <a:fillRect/>
            </a:stretch>
          </p:blipFill>
          <p:spPr bwMode="auto">
            <a:xfrm rot="604410">
              <a:off x="8878956" y="3665024"/>
              <a:ext cx="112871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半闭框 1">
              <a:extLst>
                <a:ext uri="{FF2B5EF4-FFF2-40B4-BE49-F238E27FC236}">
                  <a16:creationId xmlns:a16="http://schemas.microsoft.com/office/drawing/2014/main" xmlns="" id="{06AFA2E3-2C5C-42C5-B98E-E74CF0F2200C}"/>
                </a:ext>
              </a:extLst>
            </p:cNvPr>
            <p:cNvSpPr/>
            <p:nvPr/>
          </p:nvSpPr>
          <p:spPr>
            <a:xfrm>
              <a:off x="7052071" y="2550873"/>
              <a:ext cx="460375" cy="460375"/>
            </a:xfrm>
            <a:prstGeom prst="halfFram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8" name="半闭框 17">
              <a:extLst>
                <a:ext uri="{FF2B5EF4-FFF2-40B4-BE49-F238E27FC236}">
                  <a16:creationId xmlns:a16="http://schemas.microsoft.com/office/drawing/2014/main" xmlns="" id="{62690FA4-C23C-44A4-BD56-601C910F3446}"/>
                </a:ext>
              </a:extLst>
            </p:cNvPr>
            <p:cNvSpPr/>
            <p:nvPr/>
          </p:nvSpPr>
          <p:spPr>
            <a:xfrm rot="10800000">
              <a:off x="10326428" y="3888861"/>
              <a:ext cx="460375" cy="460375"/>
            </a:xfrm>
            <a:prstGeom prst="halfFram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74764" name="矩形 18">
            <a:extLst>
              <a:ext uri="{FF2B5EF4-FFF2-40B4-BE49-F238E27FC236}">
                <a16:creationId xmlns:a16="http://schemas.microsoft.com/office/drawing/2014/main" xmlns="" id="{3D691438-DCB6-44FF-A5B1-F142D512C65C}"/>
              </a:ext>
            </a:extLst>
          </p:cNvPr>
          <p:cNvSpPr>
            <a:spLocks noChangeArrowheads="1"/>
          </p:cNvSpPr>
          <p:nvPr/>
        </p:nvSpPr>
        <p:spPr bwMode="auto">
          <a:xfrm>
            <a:off x="661988" y="6252700"/>
            <a:ext cx="166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zh-CN" altLang="en-US" sz="2000" b="1" dirty="0">
                <a:solidFill>
                  <a:srgbClr val="843C0B"/>
                </a:solidFill>
              </a:rPr>
              <a:t>牛顿</a:t>
            </a:r>
            <a:endParaRPr lang="zh-CN" altLang="en-US" sz="2000" b="1" dirty="0">
              <a:solidFill>
                <a:srgbClr val="843C0B"/>
              </a:solidFill>
              <a:latin typeface="Arial" panose="020B0604020202020204" pitchFamily="34" charset="0"/>
            </a:endParaRPr>
          </a:p>
        </p:txBody>
      </p:sp>
      <p:sp>
        <p:nvSpPr>
          <p:cNvPr id="20" name="文本框 19">
            <a:extLst>
              <a:ext uri="{FF2B5EF4-FFF2-40B4-BE49-F238E27FC236}">
                <a16:creationId xmlns:a16="http://schemas.microsoft.com/office/drawing/2014/main" xmlns="" id="{DD5B7F7E-499C-45CC-B8B0-2B586B083469}"/>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2" name="矩形: 圆角 21">
            <a:extLst>
              <a:ext uri="{FF2B5EF4-FFF2-40B4-BE49-F238E27FC236}">
                <a16:creationId xmlns:a16="http://schemas.microsoft.com/office/drawing/2014/main" xmlns="" id="{E53C5E07-3B5A-40B4-A124-B87A25CE9BDA}"/>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9" name="矩形 4">
            <a:extLst>
              <a:ext uri="{FF2B5EF4-FFF2-40B4-BE49-F238E27FC236}">
                <a16:creationId xmlns:a16="http://schemas.microsoft.com/office/drawing/2014/main" xmlns="" id="{3DB45B23-689A-49EE-AAF5-150F62E42428}"/>
              </a:ext>
            </a:extLst>
          </p:cNvPr>
          <p:cNvSpPr>
            <a:spLocks noChangeArrowheads="1"/>
          </p:cNvSpPr>
          <p:nvPr/>
        </p:nvSpPr>
        <p:spPr bwMode="auto">
          <a:xfrm>
            <a:off x="805417" y="1828555"/>
            <a:ext cx="2989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1.</a:t>
            </a:r>
            <a:r>
              <a:rPr lang="zh-CN" altLang="en-US" sz="2400" b="1" dirty="0">
                <a:solidFill>
                  <a:srgbClr val="AE6836"/>
                </a:solidFill>
              </a:rPr>
              <a:t>实践是认识的来源</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
            <a:extLst>
              <a:ext uri="{FF2B5EF4-FFF2-40B4-BE49-F238E27FC236}">
                <a16:creationId xmlns:a16="http://schemas.microsoft.com/office/drawing/2014/main" xmlns="" id="{E7C1E052-2437-419D-9D52-0F99F686C63B}"/>
              </a:ext>
            </a:extLst>
          </p:cNvPr>
          <p:cNvSpPr txBox="1">
            <a:spLocks noChangeArrowheads="1"/>
          </p:cNvSpPr>
          <p:nvPr/>
        </p:nvSpPr>
        <p:spPr bwMode="auto">
          <a:xfrm>
            <a:off x="1731084" y="4083050"/>
            <a:ext cx="983995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R="0" lvl="0" indent="0" algn="just"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人类一代又一代接续认识世界和改造世界，如果说认识世界和改造世界的过程是从必然走向自由的过程，那么，</a:t>
            </a:r>
            <a:r>
              <a:rPr kumimoji="0" lang="zh-CN" altLang="en-US" sz="240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究竟什么是自由？自由的实现又受制于什么？</a:t>
            </a:r>
          </a:p>
        </p:txBody>
      </p:sp>
      <p:pic>
        <p:nvPicPr>
          <p:cNvPr id="14" name="图片 2">
            <a:extLst>
              <a:ext uri="{FF2B5EF4-FFF2-40B4-BE49-F238E27FC236}">
                <a16:creationId xmlns:a16="http://schemas.microsoft.com/office/drawing/2014/main" xmlns="" id="{34DCD0C8-0E1E-45DA-96A2-418530F907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1063" y="2028118"/>
            <a:ext cx="3299972" cy="17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102296">
            <a:extLst>
              <a:ext uri="{FF2B5EF4-FFF2-40B4-BE49-F238E27FC236}">
                <a16:creationId xmlns:a16="http://schemas.microsoft.com/office/drawing/2014/main" xmlns="" id="{53749D28-00D5-40C8-8124-A68AE2FA6AD6}"/>
              </a:ext>
            </a:extLst>
          </p:cNvPr>
          <p:cNvSpPr>
            <a:spLocks noChangeAspect="1"/>
          </p:cNvSpPr>
          <p:nvPr>
            <p:custDataLst>
              <p:tags r:id="rId1"/>
            </p:custDataLst>
          </p:nvPr>
        </p:nvSpPr>
        <p:spPr>
          <a:xfrm>
            <a:off x="1181434" y="1480853"/>
            <a:ext cx="144000" cy="144000"/>
          </a:xfrm>
          <a:prstGeom prst="ellipse">
            <a:avLst/>
          </a:prstGeom>
          <a:solidFill>
            <a:srgbClr val="AE683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endParaRPr lang="zh-CN" altLang="en-US" sz="4800">
              <a:solidFill>
                <a:srgbClr val="B2B2B2"/>
              </a:solidFill>
              <a:latin typeface="方正兰亭粗黑简体" panose="02000000000000000000" pitchFamily="2" charset="-122"/>
              <a:ea typeface="方正兰亭粗黑简体" panose="02000000000000000000" pitchFamily="2" charset="-122"/>
            </a:endParaRPr>
          </a:p>
        </p:txBody>
      </p:sp>
      <p:cxnSp>
        <p:nvCxnSpPr>
          <p:cNvPr id="16" name="PA-102299">
            <a:extLst>
              <a:ext uri="{FF2B5EF4-FFF2-40B4-BE49-F238E27FC236}">
                <a16:creationId xmlns:a16="http://schemas.microsoft.com/office/drawing/2014/main" xmlns="" id="{1414E545-1A58-427E-9BC3-15D0A1052F30}"/>
              </a:ext>
            </a:extLst>
          </p:cNvPr>
          <p:cNvCxnSpPr>
            <a:cxnSpLocks/>
            <a:stCxn id="15" idx="6"/>
          </p:cNvCxnSpPr>
          <p:nvPr>
            <p:custDataLst>
              <p:tags r:id="rId2"/>
            </p:custDataLst>
          </p:nvPr>
        </p:nvCxnSpPr>
        <p:spPr>
          <a:xfrm>
            <a:off x="1325434" y="1552853"/>
            <a:ext cx="336053" cy="0"/>
          </a:xfrm>
          <a:prstGeom prst="straightConnector1">
            <a:avLst/>
          </a:prstGeom>
          <a:ln>
            <a:solidFill>
              <a:srgbClr val="AE68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PA-1022100">
            <a:extLst>
              <a:ext uri="{FF2B5EF4-FFF2-40B4-BE49-F238E27FC236}">
                <a16:creationId xmlns:a16="http://schemas.microsoft.com/office/drawing/2014/main" xmlns="" id="{E2142388-7755-4D15-A318-E422FF94E900}"/>
              </a:ext>
            </a:extLst>
          </p:cNvPr>
          <p:cNvCxnSpPr>
            <a:cxnSpLocks/>
          </p:cNvCxnSpPr>
          <p:nvPr>
            <p:custDataLst>
              <p:tags r:id="rId3"/>
            </p:custDataLst>
          </p:nvPr>
        </p:nvCxnSpPr>
        <p:spPr>
          <a:xfrm flipH="1">
            <a:off x="1231407" y="1603766"/>
            <a:ext cx="34661" cy="4391605"/>
          </a:xfrm>
          <a:prstGeom prst="line">
            <a:avLst/>
          </a:prstGeom>
          <a:ln cap="rnd">
            <a:solidFill>
              <a:srgbClr val="D8A582"/>
            </a:solidFill>
            <a:prstDash val="sysDash"/>
            <a:round/>
          </a:ln>
        </p:spPr>
        <p:style>
          <a:lnRef idx="1">
            <a:schemeClr val="accent1"/>
          </a:lnRef>
          <a:fillRef idx="0">
            <a:schemeClr val="accent1"/>
          </a:fillRef>
          <a:effectRef idx="0">
            <a:schemeClr val="accent1"/>
          </a:effectRef>
          <a:fontRef idx="minor">
            <a:schemeClr val="tx1"/>
          </a:fontRef>
        </p:style>
      </p:cxnSp>
      <p:sp>
        <p:nvSpPr>
          <p:cNvPr id="18" name="PA-1022101">
            <a:extLst>
              <a:ext uri="{FF2B5EF4-FFF2-40B4-BE49-F238E27FC236}">
                <a16:creationId xmlns:a16="http://schemas.microsoft.com/office/drawing/2014/main" xmlns="" id="{E8AD990F-34A6-498C-96F3-31DE329A6129}"/>
              </a:ext>
            </a:extLst>
          </p:cNvPr>
          <p:cNvSpPr>
            <a:spLocks noChangeAspect="1"/>
          </p:cNvSpPr>
          <p:nvPr>
            <p:custDataLst>
              <p:tags r:id="rId4"/>
            </p:custDataLst>
          </p:nvPr>
        </p:nvSpPr>
        <p:spPr>
          <a:xfrm>
            <a:off x="1181434" y="3078269"/>
            <a:ext cx="144000" cy="144000"/>
          </a:xfrm>
          <a:prstGeom prst="ellipse">
            <a:avLst/>
          </a:prstGeom>
          <a:solidFill>
            <a:srgbClr val="AE683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endParaRPr lang="zh-CN" altLang="en-US" sz="4800">
              <a:solidFill>
                <a:srgbClr val="B2B2B2"/>
              </a:solidFill>
              <a:latin typeface="方正兰亭粗黑简体" panose="02000000000000000000" pitchFamily="2" charset="-122"/>
              <a:ea typeface="方正兰亭粗黑简体" panose="02000000000000000000" pitchFamily="2" charset="-122"/>
            </a:endParaRPr>
          </a:p>
        </p:txBody>
      </p:sp>
      <p:cxnSp>
        <p:nvCxnSpPr>
          <p:cNvPr id="19" name="PA-1022104">
            <a:extLst>
              <a:ext uri="{FF2B5EF4-FFF2-40B4-BE49-F238E27FC236}">
                <a16:creationId xmlns:a16="http://schemas.microsoft.com/office/drawing/2014/main" xmlns="" id="{5E5BD47A-45E1-4208-8C34-8ECE44F26CE8}"/>
              </a:ext>
            </a:extLst>
          </p:cNvPr>
          <p:cNvCxnSpPr>
            <a:cxnSpLocks/>
            <a:stCxn id="18" idx="6"/>
          </p:cNvCxnSpPr>
          <p:nvPr>
            <p:custDataLst>
              <p:tags r:id="rId5"/>
            </p:custDataLst>
          </p:nvPr>
        </p:nvCxnSpPr>
        <p:spPr>
          <a:xfrm>
            <a:off x="1325434" y="3150269"/>
            <a:ext cx="336053" cy="0"/>
          </a:xfrm>
          <a:prstGeom prst="straightConnector1">
            <a:avLst/>
          </a:prstGeom>
          <a:ln>
            <a:solidFill>
              <a:srgbClr val="AE6836"/>
            </a:solidFill>
            <a:tailEnd type="triangle"/>
          </a:ln>
        </p:spPr>
        <p:style>
          <a:lnRef idx="1">
            <a:schemeClr val="accent1"/>
          </a:lnRef>
          <a:fillRef idx="0">
            <a:schemeClr val="accent1"/>
          </a:fillRef>
          <a:effectRef idx="0">
            <a:schemeClr val="accent1"/>
          </a:effectRef>
          <a:fontRef idx="minor">
            <a:schemeClr val="tx1"/>
          </a:fontRef>
        </p:style>
      </p:cxnSp>
      <p:sp>
        <p:nvSpPr>
          <p:cNvPr id="20" name="PA-1022105">
            <a:extLst>
              <a:ext uri="{FF2B5EF4-FFF2-40B4-BE49-F238E27FC236}">
                <a16:creationId xmlns:a16="http://schemas.microsoft.com/office/drawing/2014/main" xmlns="" id="{44E5008C-1CB4-4F3F-9F1A-A20D2B1F1B7F}"/>
              </a:ext>
            </a:extLst>
          </p:cNvPr>
          <p:cNvSpPr>
            <a:spLocks noChangeAspect="1"/>
          </p:cNvSpPr>
          <p:nvPr>
            <p:custDataLst>
              <p:tags r:id="rId6"/>
            </p:custDataLst>
          </p:nvPr>
        </p:nvSpPr>
        <p:spPr>
          <a:xfrm>
            <a:off x="1181434" y="4334286"/>
            <a:ext cx="144000" cy="144000"/>
          </a:xfrm>
          <a:prstGeom prst="ellipse">
            <a:avLst/>
          </a:prstGeom>
          <a:solidFill>
            <a:srgbClr val="AE683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endParaRPr lang="zh-CN" altLang="en-US" sz="4800">
              <a:solidFill>
                <a:srgbClr val="B2B2B2"/>
              </a:solidFill>
              <a:latin typeface="方正兰亭粗黑简体" panose="02000000000000000000" pitchFamily="2" charset="-122"/>
              <a:ea typeface="方正兰亭粗黑简体" panose="02000000000000000000" pitchFamily="2" charset="-122"/>
            </a:endParaRPr>
          </a:p>
        </p:txBody>
      </p:sp>
      <p:cxnSp>
        <p:nvCxnSpPr>
          <p:cNvPr id="21" name="PA-1022108">
            <a:extLst>
              <a:ext uri="{FF2B5EF4-FFF2-40B4-BE49-F238E27FC236}">
                <a16:creationId xmlns:a16="http://schemas.microsoft.com/office/drawing/2014/main" xmlns="" id="{5C056F6C-FDD3-4666-AEF1-9E940DC75FBF}"/>
              </a:ext>
            </a:extLst>
          </p:cNvPr>
          <p:cNvCxnSpPr>
            <a:cxnSpLocks/>
            <a:stCxn id="20" idx="6"/>
          </p:cNvCxnSpPr>
          <p:nvPr>
            <p:custDataLst>
              <p:tags r:id="rId7"/>
            </p:custDataLst>
          </p:nvPr>
        </p:nvCxnSpPr>
        <p:spPr>
          <a:xfrm>
            <a:off x="1325434" y="4406286"/>
            <a:ext cx="336053" cy="0"/>
          </a:xfrm>
          <a:prstGeom prst="straightConnector1">
            <a:avLst/>
          </a:prstGeom>
          <a:ln>
            <a:solidFill>
              <a:srgbClr val="AE6836"/>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1">
            <a:extLst>
              <a:ext uri="{FF2B5EF4-FFF2-40B4-BE49-F238E27FC236}">
                <a16:creationId xmlns:a16="http://schemas.microsoft.com/office/drawing/2014/main" xmlns="" id="{550584F2-E9C1-4A0E-9518-E4A1A90E8800}"/>
              </a:ext>
            </a:extLst>
          </p:cNvPr>
          <p:cNvSpPr txBox="1">
            <a:spLocks noChangeArrowheads="1"/>
          </p:cNvSpPr>
          <p:nvPr/>
        </p:nvSpPr>
        <p:spPr bwMode="auto">
          <a:xfrm>
            <a:off x="1731084" y="1231756"/>
            <a:ext cx="647038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0" algn="just">
              <a:lnSpc>
                <a:spcPct val="150000"/>
              </a:lnSpc>
              <a:spcBef>
                <a:spcPct val="0"/>
              </a:spcBef>
              <a:buNone/>
              <a:defRPr/>
            </a:pPr>
            <a:r>
              <a:rPr lang="zh-CN" altLang="en-US" sz="2400" dirty="0">
                <a:solidFill>
                  <a:srgbClr val="000000"/>
                </a:solidFill>
              </a:rPr>
              <a:t>为什么孙悟空本可以背着唐僧翻个“筋斗云”直接到西天取经，却</a:t>
            </a:r>
            <a:r>
              <a:rPr lang="zh-CN" altLang="en-US" sz="2400" dirty="0">
                <a:solidFill>
                  <a:srgbClr val="AE6836"/>
                </a:solidFill>
              </a:rPr>
              <a:t>非要历经九九八十一难？</a:t>
            </a:r>
            <a:endParaRPr lang="en-US" altLang="zh-CN" sz="2400" dirty="0">
              <a:solidFill>
                <a:srgbClr val="AE6836"/>
              </a:solidFill>
            </a:endParaRPr>
          </a:p>
        </p:txBody>
      </p:sp>
      <p:sp>
        <p:nvSpPr>
          <p:cNvPr id="27" name="文本框 1">
            <a:extLst>
              <a:ext uri="{FF2B5EF4-FFF2-40B4-BE49-F238E27FC236}">
                <a16:creationId xmlns:a16="http://schemas.microsoft.com/office/drawing/2014/main" xmlns="" id="{5BC8F174-4929-4C52-AD00-704786DA23E0}"/>
              </a:ext>
            </a:extLst>
          </p:cNvPr>
          <p:cNvSpPr txBox="1">
            <a:spLocks noChangeArrowheads="1"/>
          </p:cNvSpPr>
          <p:nvPr/>
        </p:nvSpPr>
        <p:spPr bwMode="auto">
          <a:xfrm>
            <a:off x="1731084" y="2665987"/>
            <a:ext cx="619309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0" algn="just">
              <a:lnSpc>
                <a:spcPct val="150000"/>
              </a:lnSpc>
              <a:spcBef>
                <a:spcPct val="0"/>
              </a:spcBef>
              <a:buNone/>
              <a:defRPr/>
            </a:pPr>
            <a:r>
              <a:rPr lang="zh-CN" altLang="en-US" sz="2400" dirty="0">
                <a:solidFill>
                  <a:srgbClr val="000000"/>
                </a:solidFill>
              </a:rPr>
              <a:t>人类社会众多成功的实践，</a:t>
            </a:r>
            <a:r>
              <a:rPr lang="zh-CN" altLang="en-US" sz="2400" dirty="0">
                <a:solidFill>
                  <a:srgbClr val="AE6836"/>
                </a:solidFill>
              </a:rPr>
              <a:t>为什么都离不开真理尺度和正确价值尺度的双双“托举”？</a:t>
            </a:r>
            <a:endParaRPr lang="en-US" altLang="zh-CN" sz="2400" dirty="0">
              <a:solidFill>
                <a:srgbClr val="AE6836"/>
              </a:solidFill>
            </a:endParaRPr>
          </a:p>
        </p:txBody>
      </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xmlns="" id="{7B990C95-6544-4E84-8F50-43368319AA5B}"/>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1" name="矩形: 圆角 20">
            <a:extLst>
              <a:ext uri="{FF2B5EF4-FFF2-40B4-BE49-F238E27FC236}">
                <a16:creationId xmlns:a16="http://schemas.microsoft.com/office/drawing/2014/main" xmlns="" id="{931C3FCE-A488-450C-A72E-578583028D99}"/>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grpSp>
        <p:nvGrpSpPr>
          <p:cNvPr id="8" name="组合 7">
            <a:extLst>
              <a:ext uri="{FF2B5EF4-FFF2-40B4-BE49-F238E27FC236}">
                <a16:creationId xmlns:a16="http://schemas.microsoft.com/office/drawing/2014/main" xmlns="" id="{DCF97104-8FF8-46E2-BFB1-D5D6EC7D9D99}"/>
              </a:ext>
            </a:extLst>
          </p:cNvPr>
          <p:cNvGrpSpPr/>
          <p:nvPr/>
        </p:nvGrpSpPr>
        <p:grpSpPr>
          <a:xfrm>
            <a:off x="312217" y="2601986"/>
            <a:ext cx="6478176" cy="3529484"/>
            <a:chOff x="312217" y="2601986"/>
            <a:chExt cx="6478176" cy="3529484"/>
          </a:xfrm>
        </p:grpSpPr>
        <p:sp>
          <p:nvSpPr>
            <p:cNvPr id="76809" name="文本框 51206">
              <a:extLst>
                <a:ext uri="{FF2B5EF4-FFF2-40B4-BE49-F238E27FC236}">
                  <a16:creationId xmlns:a16="http://schemas.microsoft.com/office/drawing/2014/main" xmlns="" id="{E4A2F16A-2578-437C-A64E-471D137A377F}"/>
                </a:ext>
              </a:extLst>
            </p:cNvPr>
            <p:cNvSpPr txBox="1">
              <a:spLocks noChangeArrowheads="1"/>
            </p:cNvSpPr>
            <p:nvPr/>
          </p:nvSpPr>
          <p:spPr bwMode="auto">
            <a:xfrm>
              <a:off x="5054315" y="3087841"/>
              <a:ext cx="173607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a:lnSpc>
                  <a:spcPct val="150000"/>
                </a:lnSpc>
                <a:spcBef>
                  <a:spcPts val="600"/>
                </a:spcBef>
                <a:buFontTx/>
                <a:buNone/>
              </a:pPr>
              <a:r>
                <a:rPr lang="zh-CN" altLang="en-US" sz="2400" dirty="0">
                  <a:solidFill>
                    <a:srgbClr val="000000"/>
                  </a:solidFill>
                </a:rPr>
                <a:t>认识的产生和发展</a:t>
              </a:r>
              <a:endParaRPr lang="en-US" altLang="zh-CN" sz="2400" dirty="0">
                <a:solidFill>
                  <a:srgbClr val="000000"/>
                </a:solidFill>
              </a:endParaRPr>
            </a:p>
          </p:txBody>
        </p:sp>
        <p:grpSp>
          <p:nvGrpSpPr>
            <p:cNvPr id="28" name="组合 27">
              <a:extLst>
                <a:ext uri="{FF2B5EF4-FFF2-40B4-BE49-F238E27FC236}">
                  <a16:creationId xmlns:a16="http://schemas.microsoft.com/office/drawing/2014/main" xmlns="" id="{4BB8BA16-D5D7-4506-A8D2-4C805BCD6813}"/>
                </a:ext>
              </a:extLst>
            </p:cNvPr>
            <p:cNvGrpSpPr/>
            <p:nvPr/>
          </p:nvGrpSpPr>
          <p:grpSpPr>
            <a:xfrm>
              <a:off x="2342383" y="2601986"/>
              <a:ext cx="2692374" cy="2368588"/>
              <a:chOff x="2062809" y="2002221"/>
              <a:chExt cx="2885228" cy="2538249"/>
            </a:xfrm>
            <a:effectLst/>
          </p:grpSpPr>
          <p:sp>
            <p:nvSpPr>
              <p:cNvPr id="29" name="任意多边形 6">
                <a:extLst>
                  <a:ext uri="{FF2B5EF4-FFF2-40B4-BE49-F238E27FC236}">
                    <a16:creationId xmlns:a16="http://schemas.microsoft.com/office/drawing/2014/main" xmlns="" id="{83CD45E6-561D-4DD3-A6AD-22982DDB1255}"/>
                  </a:ext>
                </a:extLst>
              </p:cNvPr>
              <p:cNvSpPr/>
              <p:nvPr/>
            </p:nvSpPr>
            <p:spPr>
              <a:xfrm>
                <a:off x="3797154" y="2065283"/>
                <a:ext cx="1150883" cy="1565037"/>
              </a:xfrm>
              <a:custGeom>
                <a:avLst/>
                <a:gdLst>
                  <a:gd name="connsiteX0" fmla="*/ 0 w 1150883"/>
                  <a:gd name="connsiteY0" fmla="*/ 78828 h 1529256"/>
                  <a:gd name="connsiteX1" fmla="*/ 630621 w 1150883"/>
                  <a:gd name="connsiteY1" fmla="*/ 0 h 1529256"/>
                  <a:gd name="connsiteX2" fmla="*/ 1150883 w 1150883"/>
                  <a:gd name="connsiteY2" fmla="*/ 882869 h 1529256"/>
                  <a:gd name="connsiteX3" fmla="*/ 914400 w 1150883"/>
                  <a:gd name="connsiteY3" fmla="*/ 1529256 h 1529256"/>
                  <a:gd name="connsiteX4" fmla="*/ 220718 w 1150883"/>
                  <a:gd name="connsiteY4" fmla="*/ 1056290 h 1529256"/>
                  <a:gd name="connsiteX5" fmla="*/ 0 w 1150883"/>
                  <a:gd name="connsiteY5" fmla="*/ 78828 h 1529256"/>
                  <a:gd name="connsiteX0" fmla="*/ 0 w 1150883"/>
                  <a:gd name="connsiteY0" fmla="*/ 78828 h 1553110"/>
                  <a:gd name="connsiteX1" fmla="*/ 630621 w 1150883"/>
                  <a:gd name="connsiteY1" fmla="*/ 0 h 1553110"/>
                  <a:gd name="connsiteX2" fmla="*/ 1150883 w 1150883"/>
                  <a:gd name="connsiteY2" fmla="*/ 882869 h 1553110"/>
                  <a:gd name="connsiteX3" fmla="*/ 938254 w 1150883"/>
                  <a:gd name="connsiteY3" fmla="*/ 1553110 h 1553110"/>
                  <a:gd name="connsiteX4" fmla="*/ 220718 w 1150883"/>
                  <a:gd name="connsiteY4" fmla="*/ 1056290 h 1553110"/>
                  <a:gd name="connsiteX5" fmla="*/ 0 w 1150883"/>
                  <a:gd name="connsiteY5" fmla="*/ 78828 h 1553110"/>
                  <a:gd name="connsiteX0" fmla="*/ 0 w 1150883"/>
                  <a:gd name="connsiteY0" fmla="*/ 78828 h 1565037"/>
                  <a:gd name="connsiteX1" fmla="*/ 630621 w 1150883"/>
                  <a:gd name="connsiteY1" fmla="*/ 0 h 1565037"/>
                  <a:gd name="connsiteX2" fmla="*/ 1150883 w 1150883"/>
                  <a:gd name="connsiteY2" fmla="*/ 882869 h 1565037"/>
                  <a:gd name="connsiteX3" fmla="*/ 946205 w 1150883"/>
                  <a:gd name="connsiteY3" fmla="*/ 1565037 h 1565037"/>
                  <a:gd name="connsiteX4" fmla="*/ 220718 w 1150883"/>
                  <a:gd name="connsiteY4" fmla="*/ 1056290 h 1565037"/>
                  <a:gd name="connsiteX5" fmla="*/ 0 w 1150883"/>
                  <a:gd name="connsiteY5" fmla="*/ 78828 h 156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83" h="1565037">
                    <a:moveTo>
                      <a:pt x="0" y="78828"/>
                    </a:moveTo>
                    <a:lnTo>
                      <a:pt x="630621" y="0"/>
                    </a:lnTo>
                    <a:lnTo>
                      <a:pt x="1150883" y="882869"/>
                    </a:lnTo>
                    <a:lnTo>
                      <a:pt x="946205" y="1565037"/>
                    </a:lnTo>
                    <a:lnTo>
                      <a:pt x="220718" y="1056290"/>
                    </a:lnTo>
                    <a:lnTo>
                      <a:pt x="0" y="78828"/>
                    </a:lnTo>
                    <a:close/>
                  </a:path>
                </a:pathLst>
              </a:custGeom>
              <a:gradFill flip="none" rotWithShape="1">
                <a:gsLst>
                  <a:gs pos="44000">
                    <a:schemeClr val="accent2">
                      <a:lumMod val="60000"/>
                      <a:lumOff val="40000"/>
                    </a:schemeClr>
                  </a:gs>
                  <a:gs pos="100000">
                    <a:srgbClr val="AE6836"/>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7">
                <a:extLst>
                  <a:ext uri="{FF2B5EF4-FFF2-40B4-BE49-F238E27FC236}">
                    <a16:creationId xmlns:a16="http://schemas.microsoft.com/office/drawing/2014/main" xmlns="" id="{B02A55A6-DE38-4353-A0C4-0F34432E5B08}"/>
                  </a:ext>
                </a:extLst>
              </p:cNvPr>
              <p:cNvSpPr/>
              <p:nvPr/>
            </p:nvSpPr>
            <p:spPr>
              <a:xfrm>
                <a:off x="3024369" y="3121574"/>
                <a:ext cx="1718715" cy="1415058"/>
              </a:xfrm>
              <a:custGeom>
                <a:avLst/>
                <a:gdLst>
                  <a:gd name="connsiteX0" fmla="*/ 961697 w 1686910"/>
                  <a:gd name="connsiteY0" fmla="*/ 0 h 1403131"/>
                  <a:gd name="connsiteX1" fmla="*/ 1686910 w 1686910"/>
                  <a:gd name="connsiteY1" fmla="*/ 504497 h 1403131"/>
                  <a:gd name="connsiteX2" fmla="*/ 1245476 w 1686910"/>
                  <a:gd name="connsiteY2" fmla="*/ 1387366 h 1403131"/>
                  <a:gd name="connsiteX3" fmla="*/ 220717 w 1686910"/>
                  <a:gd name="connsiteY3" fmla="*/ 1403131 h 1403131"/>
                  <a:gd name="connsiteX4" fmla="*/ 0 w 1686910"/>
                  <a:gd name="connsiteY4" fmla="*/ 551793 h 1403131"/>
                  <a:gd name="connsiteX5" fmla="*/ 961697 w 1686910"/>
                  <a:gd name="connsiteY5" fmla="*/ 0 h 1403131"/>
                  <a:gd name="connsiteX0" fmla="*/ 985551 w 1710764"/>
                  <a:gd name="connsiteY0" fmla="*/ 0 h 1403131"/>
                  <a:gd name="connsiteX1" fmla="*/ 1710764 w 1710764"/>
                  <a:gd name="connsiteY1" fmla="*/ 504497 h 1403131"/>
                  <a:gd name="connsiteX2" fmla="*/ 1269330 w 1710764"/>
                  <a:gd name="connsiteY2" fmla="*/ 1387366 h 1403131"/>
                  <a:gd name="connsiteX3" fmla="*/ 244571 w 1710764"/>
                  <a:gd name="connsiteY3" fmla="*/ 1403131 h 1403131"/>
                  <a:gd name="connsiteX4" fmla="*/ 0 w 1710764"/>
                  <a:gd name="connsiteY4" fmla="*/ 535890 h 1403131"/>
                  <a:gd name="connsiteX5" fmla="*/ 985551 w 1710764"/>
                  <a:gd name="connsiteY5" fmla="*/ 0 h 1403131"/>
                  <a:gd name="connsiteX0" fmla="*/ 985551 w 1710764"/>
                  <a:gd name="connsiteY0" fmla="*/ 0 h 1395180"/>
                  <a:gd name="connsiteX1" fmla="*/ 1710764 w 1710764"/>
                  <a:gd name="connsiteY1" fmla="*/ 504497 h 1395180"/>
                  <a:gd name="connsiteX2" fmla="*/ 1269330 w 1710764"/>
                  <a:gd name="connsiteY2" fmla="*/ 1387366 h 1395180"/>
                  <a:gd name="connsiteX3" fmla="*/ 228668 w 1710764"/>
                  <a:gd name="connsiteY3" fmla="*/ 1395180 h 1395180"/>
                  <a:gd name="connsiteX4" fmla="*/ 0 w 1710764"/>
                  <a:gd name="connsiteY4" fmla="*/ 535890 h 1395180"/>
                  <a:gd name="connsiteX5" fmla="*/ 985551 w 1710764"/>
                  <a:gd name="connsiteY5" fmla="*/ 0 h 1395180"/>
                  <a:gd name="connsiteX0" fmla="*/ 985551 w 1710764"/>
                  <a:gd name="connsiteY0" fmla="*/ 0 h 1395180"/>
                  <a:gd name="connsiteX1" fmla="*/ 1710764 w 1710764"/>
                  <a:gd name="connsiteY1" fmla="*/ 504497 h 1395180"/>
                  <a:gd name="connsiteX2" fmla="*/ 1269330 w 1710764"/>
                  <a:gd name="connsiteY2" fmla="*/ 1387366 h 1395180"/>
                  <a:gd name="connsiteX3" fmla="*/ 212766 w 1710764"/>
                  <a:gd name="connsiteY3" fmla="*/ 1395180 h 1395180"/>
                  <a:gd name="connsiteX4" fmla="*/ 0 w 1710764"/>
                  <a:gd name="connsiteY4" fmla="*/ 535890 h 1395180"/>
                  <a:gd name="connsiteX5" fmla="*/ 985551 w 1710764"/>
                  <a:gd name="connsiteY5" fmla="*/ 0 h 1395180"/>
                  <a:gd name="connsiteX0" fmla="*/ 993502 w 1718715"/>
                  <a:gd name="connsiteY0" fmla="*/ 0 h 1395180"/>
                  <a:gd name="connsiteX1" fmla="*/ 1718715 w 1718715"/>
                  <a:gd name="connsiteY1" fmla="*/ 504497 h 1395180"/>
                  <a:gd name="connsiteX2" fmla="*/ 1277281 w 1718715"/>
                  <a:gd name="connsiteY2" fmla="*/ 1387366 h 1395180"/>
                  <a:gd name="connsiteX3" fmla="*/ 220717 w 1718715"/>
                  <a:gd name="connsiteY3" fmla="*/ 1395180 h 1395180"/>
                  <a:gd name="connsiteX4" fmla="*/ 0 w 1718715"/>
                  <a:gd name="connsiteY4" fmla="*/ 551792 h 1395180"/>
                  <a:gd name="connsiteX5" fmla="*/ 993502 w 1718715"/>
                  <a:gd name="connsiteY5" fmla="*/ 0 h 1395180"/>
                  <a:gd name="connsiteX0" fmla="*/ 993502 w 1718715"/>
                  <a:gd name="connsiteY0" fmla="*/ 0 h 1395180"/>
                  <a:gd name="connsiteX1" fmla="*/ 1718715 w 1718715"/>
                  <a:gd name="connsiteY1" fmla="*/ 504497 h 1395180"/>
                  <a:gd name="connsiteX2" fmla="*/ 1277281 w 1718715"/>
                  <a:gd name="connsiteY2" fmla="*/ 1387366 h 1395180"/>
                  <a:gd name="connsiteX3" fmla="*/ 220717 w 1718715"/>
                  <a:gd name="connsiteY3" fmla="*/ 1395180 h 1395180"/>
                  <a:gd name="connsiteX4" fmla="*/ 0 w 1718715"/>
                  <a:gd name="connsiteY4" fmla="*/ 551792 h 1395180"/>
                  <a:gd name="connsiteX5" fmla="*/ 993502 w 1718715"/>
                  <a:gd name="connsiteY5" fmla="*/ 0 h 1395180"/>
                  <a:gd name="connsiteX0" fmla="*/ 993502 w 1718715"/>
                  <a:gd name="connsiteY0" fmla="*/ 0 h 1407107"/>
                  <a:gd name="connsiteX1" fmla="*/ 1718715 w 1718715"/>
                  <a:gd name="connsiteY1" fmla="*/ 504497 h 1407107"/>
                  <a:gd name="connsiteX2" fmla="*/ 1277281 w 1718715"/>
                  <a:gd name="connsiteY2" fmla="*/ 1387366 h 1407107"/>
                  <a:gd name="connsiteX3" fmla="*/ 216742 w 1718715"/>
                  <a:gd name="connsiteY3" fmla="*/ 1407107 h 1407107"/>
                  <a:gd name="connsiteX4" fmla="*/ 0 w 1718715"/>
                  <a:gd name="connsiteY4" fmla="*/ 551792 h 1407107"/>
                  <a:gd name="connsiteX5" fmla="*/ 993502 w 1718715"/>
                  <a:gd name="connsiteY5" fmla="*/ 0 h 1407107"/>
                  <a:gd name="connsiteX0" fmla="*/ 993502 w 1718715"/>
                  <a:gd name="connsiteY0" fmla="*/ 0 h 1415058"/>
                  <a:gd name="connsiteX1" fmla="*/ 1718715 w 1718715"/>
                  <a:gd name="connsiteY1" fmla="*/ 504497 h 1415058"/>
                  <a:gd name="connsiteX2" fmla="*/ 1277281 w 1718715"/>
                  <a:gd name="connsiteY2" fmla="*/ 1387366 h 1415058"/>
                  <a:gd name="connsiteX3" fmla="*/ 236620 w 1718715"/>
                  <a:gd name="connsiteY3" fmla="*/ 1415058 h 1415058"/>
                  <a:gd name="connsiteX4" fmla="*/ 0 w 1718715"/>
                  <a:gd name="connsiteY4" fmla="*/ 551792 h 1415058"/>
                  <a:gd name="connsiteX5" fmla="*/ 993502 w 1718715"/>
                  <a:gd name="connsiteY5" fmla="*/ 0 h 1415058"/>
                  <a:gd name="connsiteX0" fmla="*/ 993502 w 1718715"/>
                  <a:gd name="connsiteY0" fmla="*/ 0 h 1415058"/>
                  <a:gd name="connsiteX1" fmla="*/ 1718715 w 1718715"/>
                  <a:gd name="connsiteY1" fmla="*/ 504497 h 1415058"/>
                  <a:gd name="connsiteX2" fmla="*/ 1277281 w 1718715"/>
                  <a:gd name="connsiteY2" fmla="*/ 1387366 h 1415058"/>
                  <a:gd name="connsiteX3" fmla="*/ 236620 w 1718715"/>
                  <a:gd name="connsiteY3" fmla="*/ 1415058 h 1415058"/>
                  <a:gd name="connsiteX4" fmla="*/ 0 w 1718715"/>
                  <a:gd name="connsiteY4" fmla="*/ 543840 h 1415058"/>
                  <a:gd name="connsiteX5" fmla="*/ 993502 w 1718715"/>
                  <a:gd name="connsiteY5" fmla="*/ 0 h 1415058"/>
                  <a:gd name="connsiteX0" fmla="*/ 993502 w 1718715"/>
                  <a:gd name="connsiteY0" fmla="*/ 0 h 1415058"/>
                  <a:gd name="connsiteX1" fmla="*/ 1718715 w 1718715"/>
                  <a:gd name="connsiteY1" fmla="*/ 504497 h 1415058"/>
                  <a:gd name="connsiteX2" fmla="*/ 1277281 w 1718715"/>
                  <a:gd name="connsiteY2" fmla="*/ 1387366 h 1415058"/>
                  <a:gd name="connsiteX3" fmla="*/ 236620 w 1718715"/>
                  <a:gd name="connsiteY3" fmla="*/ 1415058 h 1415058"/>
                  <a:gd name="connsiteX4" fmla="*/ 0 w 1718715"/>
                  <a:gd name="connsiteY4" fmla="*/ 539864 h 1415058"/>
                  <a:gd name="connsiteX5" fmla="*/ 993502 w 1718715"/>
                  <a:gd name="connsiteY5" fmla="*/ 0 h 1415058"/>
                  <a:gd name="connsiteX0" fmla="*/ 993502 w 1718715"/>
                  <a:gd name="connsiteY0" fmla="*/ 0 h 1415058"/>
                  <a:gd name="connsiteX1" fmla="*/ 1718715 w 1718715"/>
                  <a:gd name="connsiteY1" fmla="*/ 504497 h 1415058"/>
                  <a:gd name="connsiteX2" fmla="*/ 1277281 w 1718715"/>
                  <a:gd name="connsiteY2" fmla="*/ 1387366 h 1415058"/>
                  <a:gd name="connsiteX3" fmla="*/ 236620 w 1718715"/>
                  <a:gd name="connsiteY3" fmla="*/ 1415058 h 1415058"/>
                  <a:gd name="connsiteX4" fmla="*/ 0 w 1718715"/>
                  <a:gd name="connsiteY4" fmla="*/ 539864 h 1415058"/>
                  <a:gd name="connsiteX5" fmla="*/ 993502 w 1718715"/>
                  <a:gd name="connsiteY5" fmla="*/ 0 h 141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8715" h="1415058">
                    <a:moveTo>
                      <a:pt x="993502" y="0"/>
                    </a:moveTo>
                    <a:lnTo>
                      <a:pt x="1718715" y="504497"/>
                    </a:lnTo>
                    <a:lnTo>
                      <a:pt x="1277281" y="1387366"/>
                    </a:lnTo>
                    <a:lnTo>
                      <a:pt x="236620" y="1415058"/>
                    </a:lnTo>
                    <a:lnTo>
                      <a:pt x="0" y="539864"/>
                    </a:lnTo>
                    <a:lnTo>
                      <a:pt x="993502" y="0"/>
                    </a:lnTo>
                    <a:close/>
                  </a:path>
                </a:pathLst>
              </a:custGeom>
              <a:gradFill>
                <a:gsLst>
                  <a:gs pos="100000">
                    <a:srgbClr val="A7E005"/>
                  </a:gs>
                  <a:gs pos="0">
                    <a:srgbClr val="26A41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任意多边形 8">
                <a:extLst>
                  <a:ext uri="{FF2B5EF4-FFF2-40B4-BE49-F238E27FC236}">
                    <a16:creationId xmlns:a16="http://schemas.microsoft.com/office/drawing/2014/main" xmlns="" id="{8C5F5DAB-9957-495D-A489-4953021F6770}"/>
                  </a:ext>
                </a:extLst>
              </p:cNvPr>
              <p:cNvSpPr/>
              <p:nvPr/>
            </p:nvSpPr>
            <p:spPr>
              <a:xfrm>
                <a:off x="2062947" y="3090042"/>
                <a:ext cx="1206268" cy="1450428"/>
              </a:xfrm>
              <a:custGeom>
                <a:avLst/>
                <a:gdLst>
                  <a:gd name="connsiteX0" fmla="*/ 236483 w 1182414"/>
                  <a:gd name="connsiteY0" fmla="*/ 0 h 1450428"/>
                  <a:gd name="connsiteX1" fmla="*/ 977463 w 1182414"/>
                  <a:gd name="connsiteY1" fmla="*/ 614855 h 1450428"/>
                  <a:gd name="connsiteX2" fmla="*/ 1182414 w 1182414"/>
                  <a:gd name="connsiteY2" fmla="*/ 1450428 h 1450428"/>
                  <a:gd name="connsiteX3" fmla="*/ 551794 w 1182414"/>
                  <a:gd name="connsiteY3" fmla="*/ 1324303 h 1450428"/>
                  <a:gd name="connsiteX4" fmla="*/ 0 w 1182414"/>
                  <a:gd name="connsiteY4" fmla="*/ 378372 h 1450428"/>
                  <a:gd name="connsiteX5" fmla="*/ 236483 w 1182414"/>
                  <a:gd name="connsiteY5" fmla="*/ 0 h 1450428"/>
                  <a:gd name="connsiteX0" fmla="*/ 236483 w 1182414"/>
                  <a:gd name="connsiteY0" fmla="*/ 0 h 1450428"/>
                  <a:gd name="connsiteX1" fmla="*/ 953609 w 1182414"/>
                  <a:gd name="connsiteY1" fmla="*/ 559196 h 1450428"/>
                  <a:gd name="connsiteX2" fmla="*/ 1182414 w 1182414"/>
                  <a:gd name="connsiteY2" fmla="*/ 1450428 h 1450428"/>
                  <a:gd name="connsiteX3" fmla="*/ 551794 w 1182414"/>
                  <a:gd name="connsiteY3" fmla="*/ 1324303 h 1450428"/>
                  <a:gd name="connsiteX4" fmla="*/ 0 w 1182414"/>
                  <a:gd name="connsiteY4" fmla="*/ 378372 h 1450428"/>
                  <a:gd name="connsiteX5" fmla="*/ 236483 w 1182414"/>
                  <a:gd name="connsiteY5" fmla="*/ 0 h 1450428"/>
                  <a:gd name="connsiteX0" fmla="*/ 236483 w 1206268"/>
                  <a:gd name="connsiteY0" fmla="*/ 0 h 1450428"/>
                  <a:gd name="connsiteX1" fmla="*/ 953609 w 1206268"/>
                  <a:gd name="connsiteY1" fmla="*/ 559196 h 1450428"/>
                  <a:gd name="connsiteX2" fmla="*/ 1206268 w 1206268"/>
                  <a:gd name="connsiteY2" fmla="*/ 1450428 h 1450428"/>
                  <a:gd name="connsiteX3" fmla="*/ 551794 w 1206268"/>
                  <a:gd name="connsiteY3" fmla="*/ 1324303 h 1450428"/>
                  <a:gd name="connsiteX4" fmla="*/ 0 w 1206268"/>
                  <a:gd name="connsiteY4" fmla="*/ 378372 h 1450428"/>
                  <a:gd name="connsiteX5" fmla="*/ 236483 w 1206268"/>
                  <a:gd name="connsiteY5" fmla="*/ 0 h 1450428"/>
                  <a:gd name="connsiteX0" fmla="*/ 236483 w 1206268"/>
                  <a:gd name="connsiteY0" fmla="*/ 0 h 1450428"/>
                  <a:gd name="connsiteX1" fmla="*/ 953609 w 1206268"/>
                  <a:gd name="connsiteY1" fmla="*/ 551245 h 1450428"/>
                  <a:gd name="connsiteX2" fmla="*/ 1206268 w 1206268"/>
                  <a:gd name="connsiteY2" fmla="*/ 1450428 h 1450428"/>
                  <a:gd name="connsiteX3" fmla="*/ 551794 w 1206268"/>
                  <a:gd name="connsiteY3" fmla="*/ 1324303 h 1450428"/>
                  <a:gd name="connsiteX4" fmla="*/ 0 w 1206268"/>
                  <a:gd name="connsiteY4" fmla="*/ 378372 h 1450428"/>
                  <a:gd name="connsiteX5" fmla="*/ 236483 w 1206268"/>
                  <a:gd name="connsiteY5" fmla="*/ 0 h 1450428"/>
                  <a:gd name="connsiteX0" fmla="*/ 236483 w 1206268"/>
                  <a:gd name="connsiteY0" fmla="*/ 0 h 1450428"/>
                  <a:gd name="connsiteX1" fmla="*/ 953609 w 1206268"/>
                  <a:gd name="connsiteY1" fmla="*/ 551245 h 1450428"/>
                  <a:gd name="connsiteX2" fmla="*/ 1206268 w 1206268"/>
                  <a:gd name="connsiteY2" fmla="*/ 1450428 h 1450428"/>
                  <a:gd name="connsiteX3" fmla="*/ 551794 w 1206268"/>
                  <a:gd name="connsiteY3" fmla="*/ 1393314 h 1450428"/>
                  <a:gd name="connsiteX4" fmla="*/ 0 w 1206268"/>
                  <a:gd name="connsiteY4" fmla="*/ 378372 h 1450428"/>
                  <a:gd name="connsiteX5" fmla="*/ 236483 w 1206268"/>
                  <a:gd name="connsiteY5" fmla="*/ 0 h 145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268" h="1450428">
                    <a:moveTo>
                      <a:pt x="236483" y="0"/>
                    </a:moveTo>
                    <a:lnTo>
                      <a:pt x="953609" y="551245"/>
                    </a:lnTo>
                    <a:lnTo>
                      <a:pt x="1206268" y="1450428"/>
                    </a:lnTo>
                    <a:lnTo>
                      <a:pt x="551794" y="1393314"/>
                    </a:lnTo>
                    <a:lnTo>
                      <a:pt x="0" y="378372"/>
                    </a:lnTo>
                    <a:lnTo>
                      <a:pt x="236483" y="0"/>
                    </a:lnTo>
                    <a:close/>
                  </a:path>
                </a:pathLst>
              </a:custGeom>
              <a:gradFill flip="none" rotWithShape="1">
                <a:gsLst>
                  <a:gs pos="0">
                    <a:srgbClr val="FEA200"/>
                  </a:gs>
                  <a:gs pos="100000">
                    <a:srgbClr val="FB5C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任意多边形 9">
                <a:extLst>
                  <a:ext uri="{FF2B5EF4-FFF2-40B4-BE49-F238E27FC236}">
                    <a16:creationId xmlns:a16="http://schemas.microsoft.com/office/drawing/2014/main" xmlns="" id="{5DA870E4-F7C4-48C0-A084-5F0A6604DF20}"/>
                  </a:ext>
                </a:extLst>
              </p:cNvPr>
              <p:cNvSpPr/>
              <p:nvPr/>
            </p:nvSpPr>
            <p:spPr>
              <a:xfrm>
                <a:off x="2299430" y="2049517"/>
                <a:ext cx="1718442" cy="1608083"/>
              </a:xfrm>
              <a:custGeom>
                <a:avLst/>
                <a:gdLst>
                  <a:gd name="connsiteX0" fmla="*/ 504497 w 1718442"/>
                  <a:gd name="connsiteY0" fmla="*/ 0 h 1639614"/>
                  <a:gd name="connsiteX1" fmla="*/ 0 w 1718442"/>
                  <a:gd name="connsiteY1" fmla="*/ 1103586 h 1639614"/>
                  <a:gd name="connsiteX2" fmla="*/ 725214 w 1718442"/>
                  <a:gd name="connsiteY2" fmla="*/ 1639614 h 1639614"/>
                  <a:gd name="connsiteX3" fmla="*/ 1718442 w 1718442"/>
                  <a:gd name="connsiteY3" fmla="*/ 1103586 h 1639614"/>
                  <a:gd name="connsiteX4" fmla="*/ 1497724 w 1718442"/>
                  <a:gd name="connsiteY4" fmla="*/ 94593 h 1639614"/>
                  <a:gd name="connsiteX5" fmla="*/ 504497 w 1718442"/>
                  <a:gd name="connsiteY5" fmla="*/ 0 h 1639614"/>
                  <a:gd name="connsiteX0" fmla="*/ 504497 w 1718442"/>
                  <a:gd name="connsiteY0" fmla="*/ 0 h 1608083"/>
                  <a:gd name="connsiteX1" fmla="*/ 0 w 1718442"/>
                  <a:gd name="connsiteY1" fmla="*/ 1072055 h 1608083"/>
                  <a:gd name="connsiteX2" fmla="*/ 725214 w 1718442"/>
                  <a:gd name="connsiteY2" fmla="*/ 1608083 h 1608083"/>
                  <a:gd name="connsiteX3" fmla="*/ 1718442 w 1718442"/>
                  <a:gd name="connsiteY3" fmla="*/ 1072055 h 1608083"/>
                  <a:gd name="connsiteX4" fmla="*/ 1497724 w 1718442"/>
                  <a:gd name="connsiteY4" fmla="*/ 63062 h 1608083"/>
                  <a:gd name="connsiteX5" fmla="*/ 504497 w 1718442"/>
                  <a:gd name="connsiteY5" fmla="*/ 0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8442" h="1608083">
                    <a:moveTo>
                      <a:pt x="504497" y="0"/>
                    </a:moveTo>
                    <a:lnTo>
                      <a:pt x="0" y="1072055"/>
                    </a:lnTo>
                    <a:lnTo>
                      <a:pt x="725214" y="1608083"/>
                    </a:lnTo>
                    <a:lnTo>
                      <a:pt x="1718442" y="1072055"/>
                    </a:lnTo>
                    <a:lnTo>
                      <a:pt x="1497724" y="63062"/>
                    </a:lnTo>
                    <a:lnTo>
                      <a:pt x="504497" y="0"/>
                    </a:lnTo>
                    <a:close/>
                  </a:path>
                </a:pathLst>
              </a:custGeom>
              <a:gradFill flip="none" rotWithShape="1">
                <a:gsLst>
                  <a:gs pos="33000">
                    <a:srgbClr val="D4D4D4"/>
                  </a:gs>
                  <a:gs pos="60000">
                    <a:srgbClr val="FFFFFF"/>
                  </a:gs>
                  <a:gs pos="15000">
                    <a:srgbClr val="8D9598"/>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任意多边形 10">
                <a:extLst>
                  <a:ext uri="{FF2B5EF4-FFF2-40B4-BE49-F238E27FC236}">
                    <a16:creationId xmlns:a16="http://schemas.microsoft.com/office/drawing/2014/main" xmlns="" id="{75FBBF7F-3684-4835-88DD-EFD2609BB0E4}"/>
                  </a:ext>
                </a:extLst>
              </p:cNvPr>
              <p:cNvSpPr/>
              <p:nvPr/>
            </p:nvSpPr>
            <p:spPr>
              <a:xfrm>
                <a:off x="2819556" y="2002221"/>
                <a:ext cx="1612332" cy="141890"/>
              </a:xfrm>
              <a:custGeom>
                <a:avLst/>
                <a:gdLst>
                  <a:gd name="connsiteX0" fmla="*/ 0 w 1576552"/>
                  <a:gd name="connsiteY0" fmla="*/ 15766 h 141890"/>
                  <a:gd name="connsiteX1" fmla="*/ 977462 w 1576552"/>
                  <a:gd name="connsiteY1" fmla="*/ 0 h 141890"/>
                  <a:gd name="connsiteX2" fmla="*/ 1576552 w 1576552"/>
                  <a:gd name="connsiteY2" fmla="*/ 94593 h 141890"/>
                  <a:gd name="connsiteX3" fmla="*/ 977462 w 1576552"/>
                  <a:gd name="connsiteY3" fmla="*/ 141890 h 141890"/>
                  <a:gd name="connsiteX4" fmla="*/ 0 w 1576552"/>
                  <a:gd name="connsiteY4" fmla="*/ 15766 h 141890"/>
                  <a:gd name="connsiteX0" fmla="*/ 0 w 1600406"/>
                  <a:gd name="connsiteY0" fmla="*/ 15766 h 141890"/>
                  <a:gd name="connsiteX1" fmla="*/ 977462 w 1600406"/>
                  <a:gd name="connsiteY1" fmla="*/ 0 h 141890"/>
                  <a:gd name="connsiteX2" fmla="*/ 1600406 w 1600406"/>
                  <a:gd name="connsiteY2" fmla="*/ 78691 h 141890"/>
                  <a:gd name="connsiteX3" fmla="*/ 977462 w 1600406"/>
                  <a:gd name="connsiteY3" fmla="*/ 141890 h 141890"/>
                  <a:gd name="connsiteX4" fmla="*/ 0 w 1600406"/>
                  <a:gd name="connsiteY4" fmla="*/ 15766 h 141890"/>
                  <a:gd name="connsiteX0" fmla="*/ 0 w 1616308"/>
                  <a:gd name="connsiteY0" fmla="*/ 47571 h 141890"/>
                  <a:gd name="connsiteX1" fmla="*/ 993364 w 1616308"/>
                  <a:gd name="connsiteY1" fmla="*/ 0 h 141890"/>
                  <a:gd name="connsiteX2" fmla="*/ 1616308 w 1616308"/>
                  <a:gd name="connsiteY2" fmla="*/ 78691 h 141890"/>
                  <a:gd name="connsiteX3" fmla="*/ 993364 w 1616308"/>
                  <a:gd name="connsiteY3" fmla="*/ 141890 h 141890"/>
                  <a:gd name="connsiteX4" fmla="*/ 0 w 1616308"/>
                  <a:gd name="connsiteY4" fmla="*/ 47571 h 141890"/>
                  <a:gd name="connsiteX0" fmla="*/ 0 w 1616308"/>
                  <a:gd name="connsiteY0" fmla="*/ 47571 h 141890"/>
                  <a:gd name="connsiteX1" fmla="*/ 993364 w 1616308"/>
                  <a:gd name="connsiteY1" fmla="*/ 0 h 141890"/>
                  <a:gd name="connsiteX2" fmla="*/ 1616308 w 1616308"/>
                  <a:gd name="connsiteY2" fmla="*/ 62788 h 141890"/>
                  <a:gd name="connsiteX3" fmla="*/ 993364 w 1616308"/>
                  <a:gd name="connsiteY3" fmla="*/ 141890 h 141890"/>
                  <a:gd name="connsiteX4" fmla="*/ 0 w 1616308"/>
                  <a:gd name="connsiteY4" fmla="*/ 47571 h 141890"/>
                  <a:gd name="connsiteX0" fmla="*/ 0 w 1612332"/>
                  <a:gd name="connsiteY0" fmla="*/ 47571 h 141890"/>
                  <a:gd name="connsiteX1" fmla="*/ 993364 w 1612332"/>
                  <a:gd name="connsiteY1" fmla="*/ 0 h 141890"/>
                  <a:gd name="connsiteX2" fmla="*/ 1612332 w 1612332"/>
                  <a:gd name="connsiteY2" fmla="*/ 66764 h 141890"/>
                  <a:gd name="connsiteX3" fmla="*/ 993364 w 1612332"/>
                  <a:gd name="connsiteY3" fmla="*/ 141890 h 141890"/>
                  <a:gd name="connsiteX4" fmla="*/ 0 w 1612332"/>
                  <a:gd name="connsiteY4" fmla="*/ 47571 h 14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332" h="141890">
                    <a:moveTo>
                      <a:pt x="0" y="47571"/>
                    </a:moveTo>
                    <a:lnTo>
                      <a:pt x="993364" y="0"/>
                    </a:lnTo>
                    <a:lnTo>
                      <a:pt x="1612332" y="66764"/>
                    </a:lnTo>
                    <a:lnTo>
                      <a:pt x="993364" y="141890"/>
                    </a:lnTo>
                    <a:lnTo>
                      <a:pt x="0" y="47571"/>
                    </a:lnTo>
                    <a:close/>
                  </a:path>
                </a:pathLst>
              </a:custGeom>
              <a:gradFill>
                <a:gsLst>
                  <a:gs pos="0">
                    <a:srgbClr val="FFFFFF"/>
                  </a:gs>
                  <a:gs pos="74000">
                    <a:srgbClr val="8D959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任意多边形 11">
                <a:extLst>
                  <a:ext uri="{FF2B5EF4-FFF2-40B4-BE49-F238E27FC236}">
                    <a16:creationId xmlns:a16="http://schemas.microsoft.com/office/drawing/2014/main" xmlns="" id="{505E4E4B-B228-4BFE-B3D3-676ADFCF272B}"/>
                  </a:ext>
                </a:extLst>
              </p:cNvPr>
              <p:cNvSpPr/>
              <p:nvPr/>
            </p:nvSpPr>
            <p:spPr>
              <a:xfrm>
                <a:off x="2062809" y="2045817"/>
                <a:ext cx="745229" cy="1430412"/>
              </a:xfrm>
              <a:custGeom>
                <a:avLst/>
                <a:gdLst>
                  <a:gd name="connsiteX0" fmla="*/ 709448 w 709448"/>
                  <a:gd name="connsiteY0" fmla="*/ 0 h 1466193"/>
                  <a:gd name="connsiteX1" fmla="*/ 236483 w 709448"/>
                  <a:gd name="connsiteY1" fmla="*/ 1072055 h 1466193"/>
                  <a:gd name="connsiteX2" fmla="*/ 0 w 709448"/>
                  <a:gd name="connsiteY2" fmla="*/ 1466193 h 1466193"/>
                  <a:gd name="connsiteX3" fmla="*/ 709448 w 709448"/>
                  <a:gd name="connsiteY3" fmla="*/ 0 h 1466193"/>
                  <a:gd name="connsiteX0" fmla="*/ 741253 w 741253"/>
                  <a:gd name="connsiteY0" fmla="*/ 0 h 1434388"/>
                  <a:gd name="connsiteX1" fmla="*/ 236483 w 741253"/>
                  <a:gd name="connsiteY1" fmla="*/ 1040250 h 1434388"/>
                  <a:gd name="connsiteX2" fmla="*/ 0 w 741253"/>
                  <a:gd name="connsiteY2" fmla="*/ 1434388 h 1434388"/>
                  <a:gd name="connsiteX3" fmla="*/ 741253 w 741253"/>
                  <a:gd name="connsiteY3" fmla="*/ 0 h 1434388"/>
                  <a:gd name="connsiteX0" fmla="*/ 729326 w 729326"/>
                  <a:gd name="connsiteY0" fmla="*/ 0 h 1438364"/>
                  <a:gd name="connsiteX1" fmla="*/ 236483 w 729326"/>
                  <a:gd name="connsiteY1" fmla="*/ 1044226 h 1438364"/>
                  <a:gd name="connsiteX2" fmla="*/ 0 w 729326"/>
                  <a:gd name="connsiteY2" fmla="*/ 1438364 h 1438364"/>
                  <a:gd name="connsiteX3" fmla="*/ 729326 w 729326"/>
                  <a:gd name="connsiteY3" fmla="*/ 0 h 1438364"/>
                  <a:gd name="connsiteX0" fmla="*/ 745229 w 745229"/>
                  <a:gd name="connsiteY0" fmla="*/ 0 h 1430412"/>
                  <a:gd name="connsiteX1" fmla="*/ 252386 w 745229"/>
                  <a:gd name="connsiteY1" fmla="*/ 1044226 h 1430412"/>
                  <a:gd name="connsiteX2" fmla="*/ 0 w 745229"/>
                  <a:gd name="connsiteY2" fmla="*/ 1430412 h 1430412"/>
                  <a:gd name="connsiteX3" fmla="*/ 745229 w 745229"/>
                  <a:gd name="connsiteY3" fmla="*/ 0 h 1430412"/>
                </a:gdLst>
                <a:ahLst/>
                <a:cxnLst>
                  <a:cxn ang="0">
                    <a:pos x="connsiteX0" y="connsiteY0"/>
                  </a:cxn>
                  <a:cxn ang="0">
                    <a:pos x="connsiteX1" y="connsiteY1"/>
                  </a:cxn>
                  <a:cxn ang="0">
                    <a:pos x="connsiteX2" y="connsiteY2"/>
                  </a:cxn>
                  <a:cxn ang="0">
                    <a:pos x="connsiteX3" y="connsiteY3"/>
                  </a:cxn>
                </a:cxnLst>
                <a:rect l="l" t="t" r="r" b="b"/>
                <a:pathLst>
                  <a:path w="745229" h="1430412">
                    <a:moveTo>
                      <a:pt x="745229" y="0"/>
                    </a:moveTo>
                    <a:lnTo>
                      <a:pt x="252386" y="1044226"/>
                    </a:lnTo>
                    <a:lnTo>
                      <a:pt x="0" y="1430412"/>
                    </a:lnTo>
                    <a:lnTo>
                      <a:pt x="745229" y="0"/>
                    </a:lnTo>
                    <a:close/>
                  </a:path>
                </a:pathLst>
              </a:custGeom>
              <a:gradFill>
                <a:gsLst>
                  <a:gs pos="0">
                    <a:srgbClr val="FFFFFF"/>
                  </a:gs>
                  <a:gs pos="74000">
                    <a:srgbClr val="8D959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 name="矩形 3">
              <a:extLst>
                <a:ext uri="{FF2B5EF4-FFF2-40B4-BE49-F238E27FC236}">
                  <a16:creationId xmlns:a16="http://schemas.microsoft.com/office/drawing/2014/main" xmlns="" id="{4DC7DFE2-2AE6-43F1-9250-0F0B21537841}"/>
                </a:ext>
              </a:extLst>
            </p:cNvPr>
            <p:cNvSpPr/>
            <p:nvPr/>
          </p:nvSpPr>
          <p:spPr>
            <a:xfrm>
              <a:off x="2842057" y="2924400"/>
              <a:ext cx="1107996" cy="907941"/>
            </a:xfrm>
            <a:prstGeom prst="rect">
              <a:avLst/>
            </a:prstGeom>
          </p:spPr>
          <p:txBody>
            <a:bodyPr wrap="none">
              <a:spAutoFit/>
            </a:bodyPr>
            <a:lstStyle/>
            <a:p>
              <a:pPr lvl="0" algn="ctr">
                <a:spcBef>
                  <a:spcPts val="600"/>
                </a:spcBef>
              </a:pPr>
              <a:r>
                <a:rPr lang="zh-CN" altLang="en-US" sz="2400" b="1" dirty="0">
                  <a:solidFill>
                    <a:srgbClr val="000000"/>
                  </a:solidFill>
                </a:rPr>
                <a:t>实践的</a:t>
              </a:r>
              <a:endParaRPr lang="en-US" altLang="zh-CN" sz="2400" b="1" dirty="0">
                <a:solidFill>
                  <a:srgbClr val="000000"/>
                </a:solidFill>
              </a:endParaRPr>
            </a:p>
            <a:p>
              <a:pPr lvl="0" algn="ctr">
                <a:spcBef>
                  <a:spcPts val="600"/>
                </a:spcBef>
              </a:pPr>
              <a:r>
                <a:rPr lang="zh-CN" altLang="en-US" sz="2400" b="1" dirty="0">
                  <a:solidFill>
                    <a:srgbClr val="000000"/>
                  </a:solidFill>
                </a:rPr>
                <a:t>需要</a:t>
              </a:r>
              <a:endParaRPr lang="en-US" altLang="zh-CN" sz="2400" b="1" dirty="0">
                <a:solidFill>
                  <a:srgbClr val="000000"/>
                </a:solidFill>
              </a:endParaRPr>
            </a:p>
          </p:txBody>
        </p:sp>
        <p:sp>
          <p:nvSpPr>
            <p:cNvPr id="7" name="矩形 6">
              <a:extLst>
                <a:ext uri="{FF2B5EF4-FFF2-40B4-BE49-F238E27FC236}">
                  <a16:creationId xmlns:a16="http://schemas.microsoft.com/office/drawing/2014/main" xmlns="" id="{AB542BF7-DC0A-4F76-B43C-DF5D2318D0C1}"/>
                </a:ext>
              </a:extLst>
            </p:cNvPr>
            <p:cNvSpPr/>
            <p:nvPr/>
          </p:nvSpPr>
          <p:spPr>
            <a:xfrm>
              <a:off x="4097669" y="3133412"/>
              <a:ext cx="800219" cy="461665"/>
            </a:xfrm>
            <a:prstGeom prst="rect">
              <a:avLst/>
            </a:prstGeom>
          </p:spPr>
          <p:txBody>
            <a:bodyPr wrap="none">
              <a:spAutoFit/>
            </a:bodyPr>
            <a:lstStyle/>
            <a:p>
              <a:r>
                <a:rPr lang="zh-CN" altLang="en-US" sz="2400" dirty="0">
                  <a:solidFill>
                    <a:srgbClr val="000000"/>
                  </a:solidFill>
                </a:rPr>
                <a:t>推动</a:t>
              </a:r>
              <a:endParaRPr lang="zh-CN" altLang="en-US" dirty="0"/>
            </a:p>
          </p:txBody>
        </p:sp>
        <p:sp>
          <p:nvSpPr>
            <p:cNvPr id="39" name="矩形 38">
              <a:extLst>
                <a:ext uri="{FF2B5EF4-FFF2-40B4-BE49-F238E27FC236}">
                  <a16:creationId xmlns:a16="http://schemas.microsoft.com/office/drawing/2014/main" xmlns="" id="{166CE76E-BD09-4E77-A9E8-C7A868E147E7}"/>
                </a:ext>
              </a:extLst>
            </p:cNvPr>
            <p:cNvSpPr/>
            <p:nvPr/>
          </p:nvSpPr>
          <p:spPr>
            <a:xfrm>
              <a:off x="3670022" y="4135972"/>
              <a:ext cx="800219" cy="461665"/>
            </a:xfrm>
            <a:prstGeom prst="rect">
              <a:avLst/>
            </a:prstGeom>
          </p:spPr>
          <p:txBody>
            <a:bodyPr wrap="none">
              <a:spAutoFit/>
            </a:bodyPr>
            <a:lstStyle/>
            <a:p>
              <a:r>
                <a:rPr lang="zh-CN" altLang="en-US" sz="2400" dirty="0">
                  <a:solidFill>
                    <a:srgbClr val="000000"/>
                  </a:solidFill>
                </a:rPr>
                <a:t>推动</a:t>
              </a:r>
              <a:endParaRPr lang="zh-CN" altLang="en-US" dirty="0"/>
            </a:p>
          </p:txBody>
        </p:sp>
        <p:sp>
          <p:nvSpPr>
            <p:cNvPr id="40" name="矩形 39">
              <a:extLst>
                <a:ext uri="{FF2B5EF4-FFF2-40B4-BE49-F238E27FC236}">
                  <a16:creationId xmlns:a16="http://schemas.microsoft.com/office/drawing/2014/main" xmlns="" id="{EF117C1F-8A95-452F-88D9-B1452AA73371}"/>
                </a:ext>
              </a:extLst>
            </p:cNvPr>
            <p:cNvSpPr/>
            <p:nvPr/>
          </p:nvSpPr>
          <p:spPr>
            <a:xfrm>
              <a:off x="2496060" y="4049964"/>
              <a:ext cx="800219" cy="461665"/>
            </a:xfrm>
            <a:prstGeom prst="rect">
              <a:avLst/>
            </a:prstGeom>
          </p:spPr>
          <p:txBody>
            <a:bodyPr wrap="none">
              <a:spAutoFit/>
            </a:bodyPr>
            <a:lstStyle/>
            <a:p>
              <a:r>
                <a:rPr lang="zh-CN" altLang="en-US" sz="2400" dirty="0">
                  <a:solidFill>
                    <a:srgbClr val="000000"/>
                  </a:solidFill>
                </a:rPr>
                <a:t>推动</a:t>
              </a:r>
              <a:endParaRPr lang="zh-CN" altLang="en-US" dirty="0"/>
            </a:p>
          </p:txBody>
        </p:sp>
        <p:sp>
          <p:nvSpPr>
            <p:cNvPr id="41" name="文本框 51206">
              <a:extLst>
                <a:ext uri="{FF2B5EF4-FFF2-40B4-BE49-F238E27FC236}">
                  <a16:creationId xmlns:a16="http://schemas.microsoft.com/office/drawing/2014/main" xmlns="" id="{3967C3AF-4BE2-497B-87F8-74C5D90E5111}"/>
                </a:ext>
              </a:extLst>
            </p:cNvPr>
            <p:cNvSpPr txBox="1">
              <a:spLocks noChangeArrowheads="1"/>
            </p:cNvSpPr>
            <p:nvPr/>
          </p:nvSpPr>
          <p:spPr bwMode="auto">
            <a:xfrm>
              <a:off x="3670022" y="4996416"/>
              <a:ext cx="25298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a:lnSpc>
                  <a:spcPct val="150000"/>
                </a:lnSpc>
                <a:spcBef>
                  <a:spcPts val="600"/>
                </a:spcBef>
                <a:buFontTx/>
                <a:buNone/>
              </a:pPr>
              <a:r>
                <a:rPr lang="zh-CN" altLang="en-US" sz="2400" dirty="0">
                  <a:solidFill>
                    <a:srgbClr val="000000"/>
                  </a:solidFill>
                </a:rPr>
                <a:t>人类的科学发现和技术发明</a:t>
              </a:r>
              <a:endParaRPr lang="en-US" altLang="zh-CN" sz="2400" dirty="0">
                <a:solidFill>
                  <a:srgbClr val="000000"/>
                </a:solidFill>
              </a:endParaRPr>
            </a:p>
          </p:txBody>
        </p:sp>
        <p:sp>
          <p:nvSpPr>
            <p:cNvPr id="42" name="文本框 51206">
              <a:extLst>
                <a:ext uri="{FF2B5EF4-FFF2-40B4-BE49-F238E27FC236}">
                  <a16:creationId xmlns:a16="http://schemas.microsoft.com/office/drawing/2014/main" xmlns="" id="{2C768176-B08F-4793-9EF8-F0C0502422C5}"/>
                </a:ext>
              </a:extLst>
            </p:cNvPr>
            <p:cNvSpPr txBox="1">
              <a:spLocks noChangeArrowheads="1"/>
            </p:cNvSpPr>
            <p:nvPr/>
          </p:nvSpPr>
          <p:spPr bwMode="auto">
            <a:xfrm>
              <a:off x="312217" y="4839412"/>
              <a:ext cx="25298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just">
                <a:lnSpc>
                  <a:spcPct val="150000"/>
                </a:lnSpc>
                <a:spcBef>
                  <a:spcPts val="600"/>
                </a:spcBef>
                <a:buFontTx/>
                <a:buNone/>
              </a:pPr>
              <a:r>
                <a:rPr lang="zh-CN" altLang="en-US" sz="2400">
                  <a:solidFill>
                    <a:srgbClr val="000000"/>
                  </a:solidFill>
                </a:rPr>
                <a:t>人类的思想进步和理论创新</a:t>
              </a:r>
              <a:endParaRPr lang="zh-CN" altLang="en-US" sz="2400" dirty="0">
                <a:solidFill>
                  <a:srgbClr val="000000"/>
                </a:solidFill>
              </a:endParaRPr>
            </a:p>
          </p:txBody>
        </p:sp>
      </p:grpSp>
      <p:sp>
        <p:nvSpPr>
          <p:cNvPr id="35" name="矩形 4">
            <a:extLst>
              <a:ext uri="{FF2B5EF4-FFF2-40B4-BE49-F238E27FC236}">
                <a16:creationId xmlns:a16="http://schemas.microsoft.com/office/drawing/2014/main" xmlns="" id="{8CA090C6-B9A6-42FB-A002-92581AB2C668}"/>
              </a:ext>
            </a:extLst>
          </p:cNvPr>
          <p:cNvSpPr>
            <a:spLocks noChangeArrowheads="1"/>
          </p:cNvSpPr>
          <p:nvPr/>
        </p:nvSpPr>
        <p:spPr bwMode="auto">
          <a:xfrm>
            <a:off x="805417" y="1828555"/>
            <a:ext cx="3664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2.</a:t>
            </a:r>
            <a:r>
              <a:rPr lang="zh-CN" altLang="en-US" sz="2400" b="1" dirty="0">
                <a:solidFill>
                  <a:srgbClr val="AE6836"/>
                </a:solidFill>
              </a:rPr>
              <a:t>实践是认识发展的动力</a:t>
            </a:r>
          </a:p>
        </p:txBody>
      </p:sp>
      <p:pic>
        <p:nvPicPr>
          <p:cNvPr id="9" name="图片 8">
            <a:extLst>
              <a:ext uri="{FF2B5EF4-FFF2-40B4-BE49-F238E27FC236}">
                <a16:creationId xmlns:a16="http://schemas.microsoft.com/office/drawing/2014/main" xmlns="" id="{52E8F08A-ADAC-41C0-9604-F86039D37037}"/>
              </a:ext>
            </a:extLst>
          </p:cNvPr>
          <p:cNvPicPr>
            <a:picLocks noChangeAspect="1"/>
          </p:cNvPicPr>
          <p:nvPr/>
        </p:nvPicPr>
        <p:blipFill rotWithShape="1">
          <a:blip r:embed="rId3">
            <a:extLst>
              <a:ext uri="{28A0092B-C50C-407E-A947-70E740481C1C}">
                <a14:useLocalDpi xmlns:a14="http://schemas.microsoft.com/office/drawing/2010/main" val="0"/>
              </a:ext>
            </a:extLst>
          </a:blip>
          <a:srcRect l="30593" r="34639"/>
          <a:stretch/>
        </p:blipFill>
        <p:spPr>
          <a:xfrm>
            <a:off x="7851118" y="1896307"/>
            <a:ext cx="2897747" cy="46882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6" name="表格 76805">
            <a:extLst>
              <a:ext uri="{FF2B5EF4-FFF2-40B4-BE49-F238E27FC236}">
                <a16:creationId xmlns:a16="http://schemas.microsoft.com/office/drawing/2014/main" xmlns="" id="{046CE01F-0E00-4E9F-BA36-203C1C629794}"/>
              </a:ext>
            </a:extLst>
          </p:cNvPr>
          <p:cNvGraphicFramePr>
            <a:graphicFrameLocks noGrp="1"/>
          </p:cNvGraphicFramePr>
          <p:nvPr>
            <p:extLst>
              <p:ext uri="{D42A27DB-BD31-4B8C-83A1-F6EECF244321}">
                <p14:modId xmlns:p14="http://schemas.microsoft.com/office/powerpoint/2010/main" val="261070958"/>
              </p:ext>
            </p:extLst>
          </p:nvPr>
        </p:nvGraphicFramePr>
        <p:xfrm>
          <a:off x="334963" y="2631890"/>
          <a:ext cx="11522075" cy="557212"/>
        </p:xfrm>
        <a:graphic>
          <a:graphicData uri="http://schemas.openxmlformats.org/drawingml/2006/table">
            <a:tbl>
              <a:tblPr/>
              <a:tblGrid>
                <a:gridCol w="7875587">
                  <a:extLst>
                    <a:ext uri="{9D8B030D-6E8A-4147-A177-3AD203B41FA5}">
                      <a16:colId xmlns:a16="http://schemas.microsoft.com/office/drawing/2014/main" xmlns="" val="20000"/>
                    </a:ext>
                  </a:extLst>
                </a:gridCol>
                <a:gridCol w="3646488">
                  <a:extLst>
                    <a:ext uri="{9D8B030D-6E8A-4147-A177-3AD203B41FA5}">
                      <a16:colId xmlns:a16="http://schemas.microsoft.com/office/drawing/2014/main" xmlns="" val="20001"/>
                    </a:ext>
                  </a:extLst>
                </a:gridCol>
              </a:tblGrid>
              <a:tr h="557212">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实践需要</a:t>
                      </a:r>
                    </a:p>
                  </a:txBody>
                  <a:tcPr marL="91446" marR="91446" marT="45610" marB="4561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864F2A"/>
                    </a:solidFill>
                  </a:tcPr>
                </a:tc>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认识产生</a:t>
                      </a:r>
                    </a:p>
                  </a:txBody>
                  <a:tcPr marL="91446" marR="91446" marT="45610" marB="4561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864F2A"/>
                    </a:solidFill>
                  </a:tcPr>
                </a:tc>
                <a:extLst>
                  <a:ext uri="{0D108BD9-81ED-4DB2-BD59-A6C34878D82A}">
                    <a16:rowId xmlns:a16="http://schemas.microsoft.com/office/drawing/2014/main" xmlns="" val="10000"/>
                  </a:ext>
                </a:extLst>
              </a:tr>
            </a:tbl>
          </a:graphicData>
        </a:graphic>
      </p:graphicFrame>
      <p:graphicFrame>
        <p:nvGraphicFramePr>
          <p:cNvPr id="76810" name="表格 76809">
            <a:extLst>
              <a:ext uri="{FF2B5EF4-FFF2-40B4-BE49-F238E27FC236}">
                <a16:creationId xmlns:a16="http://schemas.microsoft.com/office/drawing/2014/main" xmlns="" id="{EA721322-A165-4EB7-8733-C4FCAC2CB006}"/>
              </a:ext>
            </a:extLst>
          </p:cNvPr>
          <p:cNvGraphicFramePr>
            <a:graphicFrameLocks noGrp="1"/>
          </p:cNvGraphicFramePr>
          <p:nvPr>
            <p:extLst>
              <p:ext uri="{D42A27DB-BD31-4B8C-83A1-F6EECF244321}">
                <p14:modId xmlns:p14="http://schemas.microsoft.com/office/powerpoint/2010/main" val="96988501"/>
              </p:ext>
            </p:extLst>
          </p:nvPr>
        </p:nvGraphicFramePr>
        <p:xfrm>
          <a:off x="334963" y="3281495"/>
          <a:ext cx="11522075" cy="557212"/>
        </p:xfrm>
        <a:graphic>
          <a:graphicData uri="http://schemas.openxmlformats.org/drawingml/2006/table">
            <a:tbl>
              <a:tblPr/>
              <a:tblGrid>
                <a:gridCol w="7894637">
                  <a:extLst>
                    <a:ext uri="{9D8B030D-6E8A-4147-A177-3AD203B41FA5}">
                      <a16:colId xmlns:a16="http://schemas.microsoft.com/office/drawing/2014/main" xmlns="" val="20000"/>
                    </a:ext>
                  </a:extLst>
                </a:gridCol>
                <a:gridCol w="3627438">
                  <a:extLst>
                    <a:ext uri="{9D8B030D-6E8A-4147-A177-3AD203B41FA5}">
                      <a16:colId xmlns:a16="http://schemas.microsoft.com/office/drawing/2014/main" xmlns="" val="20001"/>
                    </a:ext>
                  </a:extLst>
                </a:gridCol>
              </a:tblGrid>
              <a:tr h="557212">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确定季节、了解气候以及航海</a:t>
                      </a:r>
                    </a:p>
                  </a:txBody>
                  <a:tcPr marL="91446" marR="91446" marT="45610" marB="45610"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EDEDED"/>
                    </a:solidFill>
                  </a:tcPr>
                </a:tc>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天文学</a:t>
                      </a:r>
                    </a:p>
                  </a:txBody>
                  <a:tcPr marL="91446" marR="91446" marT="45610" marB="45610"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F5E8DF"/>
                    </a:solidFill>
                  </a:tcPr>
                </a:tc>
                <a:extLst>
                  <a:ext uri="{0D108BD9-81ED-4DB2-BD59-A6C34878D82A}">
                    <a16:rowId xmlns:a16="http://schemas.microsoft.com/office/drawing/2014/main" xmlns="" val="10000"/>
                  </a:ext>
                </a:extLst>
              </a:tr>
            </a:tbl>
          </a:graphicData>
        </a:graphic>
      </p:graphicFrame>
      <p:graphicFrame>
        <p:nvGraphicFramePr>
          <p:cNvPr id="76814" name="表格 76813">
            <a:extLst>
              <a:ext uri="{FF2B5EF4-FFF2-40B4-BE49-F238E27FC236}">
                <a16:creationId xmlns:a16="http://schemas.microsoft.com/office/drawing/2014/main" xmlns="" id="{592B76B1-E7E4-423C-862B-B662A58029C2}"/>
              </a:ext>
            </a:extLst>
          </p:cNvPr>
          <p:cNvGraphicFramePr>
            <a:graphicFrameLocks noGrp="1"/>
          </p:cNvGraphicFramePr>
          <p:nvPr>
            <p:extLst>
              <p:ext uri="{D42A27DB-BD31-4B8C-83A1-F6EECF244321}">
                <p14:modId xmlns:p14="http://schemas.microsoft.com/office/powerpoint/2010/main" val="2917902742"/>
              </p:ext>
            </p:extLst>
          </p:nvPr>
        </p:nvGraphicFramePr>
        <p:xfrm>
          <a:off x="334963" y="3931100"/>
          <a:ext cx="11522075" cy="534988"/>
        </p:xfrm>
        <a:graphic>
          <a:graphicData uri="http://schemas.openxmlformats.org/drawingml/2006/table">
            <a:tbl>
              <a:tblPr/>
              <a:tblGrid>
                <a:gridCol w="7888287">
                  <a:extLst>
                    <a:ext uri="{9D8B030D-6E8A-4147-A177-3AD203B41FA5}">
                      <a16:colId xmlns:a16="http://schemas.microsoft.com/office/drawing/2014/main" xmlns="" val="20000"/>
                    </a:ext>
                  </a:extLst>
                </a:gridCol>
                <a:gridCol w="3633788">
                  <a:extLst>
                    <a:ext uri="{9D8B030D-6E8A-4147-A177-3AD203B41FA5}">
                      <a16:colId xmlns:a16="http://schemas.microsoft.com/office/drawing/2014/main" xmlns="" val="20001"/>
                    </a:ext>
                  </a:extLst>
                </a:gridCol>
              </a:tblGrid>
              <a:tr h="534988">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丈量土地、衡量容积和其他计算</a:t>
                      </a:r>
                    </a:p>
                  </a:txBody>
                  <a:tcPr marL="91446" marR="91446" marT="45776" marB="45776"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EDEDED"/>
                    </a:solidFill>
                  </a:tcPr>
                </a:tc>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数学</a:t>
                      </a:r>
                    </a:p>
                  </a:txBody>
                  <a:tcPr marL="91446" marR="91446" marT="45776" marB="45776"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F5E8DF"/>
                    </a:solidFill>
                  </a:tcPr>
                </a:tc>
                <a:extLst>
                  <a:ext uri="{0D108BD9-81ED-4DB2-BD59-A6C34878D82A}">
                    <a16:rowId xmlns:a16="http://schemas.microsoft.com/office/drawing/2014/main" xmlns="" val="10000"/>
                  </a:ext>
                </a:extLst>
              </a:tr>
            </a:tbl>
          </a:graphicData>
        </a:graphic>
      </p:graphicFrame>
      <p:graphicFrame>
        <p:nvGraphicFramePr>
          <p:cNvPr id="76818" name="表格 76817">
            <a:extLst>
              <a:ext uri="{FF2B5EF4-FFF2-40B4-BE49-F238E27FC236}">
                <a16:creationId xmlns:a16="http://schemas.microsoft.com/office/drawing/2014/main" xmlns="" id="{F5A6349E-0C54-459E-8E53-740E91651B93}"/>
              </a:ext>
            </a:extLst>
          </p:cNvPr>
          <p:cNvGraphicFramePr>
            <a:graphicFrameLocks noGrp="1"/>
          </p:cNvGraphicFramePr>
          <p:nvPr>
            <p:extLst>
              <p:ext uri="{D42A27DB-BD31-4B8C-83A1-F6EECF244321}">
                <p14:modId xmlns:p14="http://schemas.microsoft.com/office/powerpoint/2010/main" val="2070177944"/>
              </p:ext>
            </p:extLst>
          </p:nvPr>
        </p:nvGraphicFramePr>
        <p:xfrm>
          <a:off x="334963" y="4558481"/>
          <a:ext cx="11522075" cy="523875"/>
        </p:xfrm>
        <a:graphic>
          <a:graphicData uri="http://schemas.openxmlformats.org/drawingml/2006/table">
            <a:tbl>
              <a:tblPr/>
              <a:tblGrid>
                <a:gridCol w="7894637">
                  <a:extLst>
                    <a:ext uri="{9D8B030D-6E8A-4147-A177-3AD203B41FA5}">
                      <a16:colId xmlns:a16="http://schemas.microsoft.com/office/drawing/2014/main" xmlns="" val="20000"/>
                    </a:ext>
                  </a:extLst>
                </a:gridCol>
                <a:gridCol w="3627438">
                  <a:extLst>
                    <a:ext uri="{9D8B030D-6E8A-4147-A177-3AD203B41FA5}">
                      <a16:colId xmlns:a16="http://schemas.microsoft.com/office/drawing/2014/main" xmlns="" val="20001"/>
                    </a:ext>
                  </a:extLst>
                </a:gridCol>
              </a:tblGrid>
              <a:tr h="523875">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建筑工程、手工业以及战争</a:t>
                      </a:r>
                    </a:p>
                  </a:txBody>
                  <a:tcPr marL="91446" marR="91446" marT="45791" marB="45791" anchor="ctr" horzOverflow="overflow">
                    <a:lnL>
                      <a:noFill/>
                    </a:lnL>
                    <a:lnR>
                      <a:noFill/>
                    </a:lnR>
                    <a:lnT>
                      <a:noFill/>
                    </a:lnT>
                    <a:lnB>
                      <a:noFill/>
                    </a:lnB>
                    <a:lnTlToBr>
                      <a:noFill/>
                    </a:lnTlToBr>
                    <a:lnBlToTr>
                      <a:noFill/>
                    </a:lnBlToTr>
                    <a:solidFill>
                      <a:srgbClr val="EDEDED"/>
                    </a:solidFill>
                  </a:tcPr>
                </a:tc>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力学</a:t>
                      </a:r>
                    </a:p>
                  </a:txBody>
                  <a:tcPr marL="91446" marR="91446" marT="45791" marB="45791" anchor="ctr" horzOverflow="overflow">
                    <a:lnL>
                      <a:noFill/>
                    </a:lnL>
                    <a:lnR>
                      <a:noFill/>
                    </a:lnR>
                    <a:lnT>
                      <a:noFill/>
                    </a:lnT>
                    <a:lnB>
                      <a:noFill/>
                    </a:lnB>
                    <a:lnTlToBr>
                      <a:noFill/>
                    </a:lnTlToBr>
                    <a:lnBlToTr>
                      <a:noFill/>
                    </a:lnBlToTr>
                    <a:solidFill>
                      <a:srgbClr val="F5E8DF"/>
                    </a:solidFill>
                  </a:tcPr>
                </a:tc>
                <a:extLst>
                  <a:ext uri="{0D108BD9-81ED-4DB2-BD59-A6C34878D82A}">
                    <a16:rowId xmlns:a16="http://schemas.microsoft.com/office/drawing/2014/main" xmlns="" val="10000"/>
                  </a:ext>
                </a:extLst>
              </a:tr>
            </a:tbl>
          </a:graphicData>
        </a:graphic>
      </p:graphicFrame>
      <p:graphicFrame>
        <p:nvGraphicFramePr>
          <p:cNvPr id="76821" name="表格 76820">
            <a:extLst>
              <a:ext uri="{FF2B5EF4-FFF2-40B4-BE49-F238E27FC236}">
                <a16:creationId xmlns:a16="http://schemas.microsoft.com/office/drawing/2014/main" xmlns="" id="{42822A07-9231-4837-B07A-347C45DA21A7}"/>
              </a:ext>
            </a:extLst>
          </p:cNvPr>
          <p:cNvGraphicFramePr>
            <a:graphicFrameLocks noGrp="1"/>
          </p:cNvGraphicFramePr>
          <p:nvPr>
            <p:extLst>
              <p:ext uri="{D42A27DB-BD31-4B8C-83A1-F6EECF244321}">
                <p14:modId xmlns:p14="http://schemas.microsoft.com/office/powerpoint/2010/main" val="1308748570"/>
              </p:ext>
            </p:extLst>
          </p:nvPr>
        </p:nvGraphicFramePr>
        <p:xfrm>
          <a:off x="334963" y="5174749"/>
          <a:ext cx="11522075" cy="525462"/>
        </p:xfrm>
        <a:graphic>
          <a:graphicData uri="http://schemas.openxmlformats.org/drawingml/2006/table">
            <a:tbl>
              <a:tblPr/>
              <a:tblGrid>
                <a:gridCol w="7881937">
                  <a:extLst>
                    <a:ext uri="{9D8B030D-6E8A-4147-A177-3AD203B41FA5}">
                      <a16:colId xmlns:a16="http://schemas.microsoft.com/office/drawing/2014/main" xmlns="" val="20000"/>
                    </a:ext>
                  </a:extLst>
                </a:gridCol>
                <a:gridCol w="3640138">
                  <a:extLst>
                    <a:ext uri="{9D8B030D-6E8A-4147-A177-3AD203B41FA5}">
                      <a16:colId xmlns:a16="http://schemas.microsoft.com/office/drawing/2014/main" xmlns="" val="20001"/>
                    </a:ext>
                  </a:extLst>
                </a:gridCol>
              </a:tblGrid>
              <a:tr h="525462">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近代资本主义生产和对蒸汽机的研究和构造</a:t>
                      </a:r>
                    </a:p>
                  </a:txBody>
                  <a:tcPr marL="91446" marR="91446" marT="45654" marB="45654" anchor="ctr" horzOverflow="overflow">
                    <a:lnL>
                      <a:noFill/>
                    </a:lnL>
                    <a:lnR w="12700" cap="flat" cmpd="sng" algn="ctr">
                      <a:solidFill>
                        <a:schemeClr val="bg1"/>
                      </a:solidFill>
                      <a:prstDash val="solid"/>
                      <a:round/>
                      <a:headEnd type="none" w="med" len="med"/>
                      <a:tailEnd type="none" w="med" len="med"/>
                    </a:lnR>
                    <a:lnT>
                      <a:noFill/>
                    </a:lnT>
                    <a:lnB>
                      <a:noFill/>
                    </a:lnB>
                    <a:lnTlToBr>
                      <a:noFill/>
                    </a:lnTlToBr>
                    <a:lnBlToTr>
                      <a:noFill/>
                    </a:lnBlToTr>
                    <a:solidFill>
                      <a:schemeClr val="bg1">
                        <a:lumMod val="95000"/>
                      </a:schemeClr>
                    </a:solidFill>
                  </a:tcPr>
                </a:tc>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动力学、热力学、机械学</a:t>
                      </a:r>
                    </a:p>
                  </a:txBody>
                  <a:tcPr marL="91446" marR="91446" marT="45654" marB="45654" anchor="ctr" horzOverflow="overflow">
                    <a:lnL w="12700" cap="flat" cmpd="sng" algn="ctr">
                      <a:solidFill>
                        <a:schemeClr val="bg1"/>
                      </a:solidFill>
                      <a:prstDash val="solid"/>
                      <a:round/>
                      <a:headEnd type="none" w="med" len="med"/>
                      <a:tailEnd type="none" w="med" len="med"/>
                    </a:lnL>
                    <a:lnR>
                      <a:noFill/>
                    </a:lnR>
                    <a:lnT>
                      <a:noFill/>
                    </a:lnT>
                    <a:lnB>
                      <a:noFill/>
                    </a:lnB>
                    <a:lnTlToBr>
                      <a:noFill/>
                    </a:lnTlToBr>
                    <a:lnBlToTr>
                      <a:noFill/>
                    </a:lnBlToTr>
                    <a:solidFill>
                      <a:srgbClr val="F5E8DF"/>
                    </a:solidFill>
                  </a:tcPr>
                </a:tc>
                <a:extLst>
                  <a:ext uri="{0D108BD9-81ED-4DB2-BD59-A6C34878D82A}">
                    <a16:rowId xmlns:a16="http://schemas.microsoft.com/office/drawing/2014/main" xmlns="" val="10000"/>
                  </a:ext>
                </a:extLst>
              </a:tr>
            </a:tbl>
          </a:graphicData>
        </a:graphic>
      </p:graphicFrame>
      <p:graphicFrame>
        <p:nvGraphicFramePr>
          <p:cNvPr id="76825" name="表格 76824">
            <a:extLst>
              <a:ext uri="{FF2B5EF4-FFF2-40B4-BE49-F238E27FC236}">
                <a16:creationId xmlns:a16="http://schemas.microsoft.com/office/drawing/2014/main" xmlns="" id="{FDCE20FE-C834-40EA-BBE5-9FB62408ADB3}"/>
              </a:ext>
            </a:extLst>
          </p:cNvPr>
          <p:cNvGraphicFramePr>
            <a:graphicFrameLocks noGrp="1"/>
          </p:cNvGraphicFramePr>
          <p:nvPr>
            <p:extLst>
              <p:ext uri="{D42A27DB-BD31-4B8C-83A1-F6EECF244321}">
                <p14:modId xmlns:p14="http://schemas.microsoft.com/office/powerpoint/2010/main" val="3335995500"/>
              </p:ext>
            </p:extLst>
          </p:nvPr>
        </p:nvGraphicFramePr>
        <p:xfrm>
          <a:off x="334963" y="5792602"/>
          <a:ext cx="11522075" cy="550863"/>
        </p:xfrm>
        <a:graphic>
          <a:graphicData uri="http://schemas.openxmlformats.org/drawingml/2006/table">
            <a:tbl>
              <a:tblPr/>
              <a:tblGrid>
                <a:gridCol w="7888287">
                  <a:extLst>
                    <a:ext uri="{9D8B030D-6E8A-4147-A177-3AD203B41FA5}">
                      <a16:colId xmlns:a16="http://schemas.microsoft.com/office/drawing/2014/main" xmlns="" val="20000"/>
                    </a:ext>
                  </a:extLst>
                </a:gridCol>
                <a:gridCol w="3633788">
                  <a:extLst>
                    <a:ext uri="{9D8B030D-6E8A-4147-A177-3AD203B41FA5}">
                      <a16:colId xmlns:a16="http://schemas.microsoft.com/office/drawing/2014/main" xmlns="" val="20001"/>
                    </a:ext>
                  </a:extLst>
                </a:gridCol>
              </a:tblGrid>
              <a:tr h="550863">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无产阶级同资产阶级的斗争</a:t>
                      </a:r>
                    </a:p>
                  </a:txBody>
                  <a:tcPr marL="91446" marR="91446" marT="45742" marB="45742" anchor="ctr" horzOverflow="overflow">
                    <a:lnL>
                      <a:noFill/>
                    </a:lnL>
                    <a:lnR>
                      <a:noFill/>
                    </a:lnR>
                    <a:lnT>
                      <a:noFill/>
                    </a:lnT>
                    <a:lnB>
                      <a:noFill/>
                    </a:lnB>
                    <a:lnTlToBr>
                      <a:noFill/>
                    </a:lnTlToBr>
                    <a:lnBlToTr>
                      <a:noFill/>
                    </a:lnBlToTr>
                    <a:solidFill>
                      <a:srgbClr val="EDEDED"/>
                    </a:solidFill>
                  </a:tcPr>
                </a:tc>
                <a:tc>
                  <a:txBody>
                    <a:bodyPr/>
                    <a:lstStyle>
                      <a:lvl1pPr defTabSz="514350">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defTabSz="5143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defTabSz="51435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defTabSz="51435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defTabSz="51435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51435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50606"/>
                          </a:solidFill>
                          <a:effectLst/>
                          <a:latin typeface="微软雅黑" panose="020B0503020204020204" pitchFamily="34" charset="-122"/>
                          <a:ea typeface="微软雅黑" panose="020B0503020204020204" pitchFamily="34" charset="-122"/>
                          <a:cs typeface="Times New Roman" panose="02020603050405020304" pitchFamily="18" charset="0"/>
                        </a:rPr>
                        <a:t>马克思主义</a:t>
                      </a:r>
                    </a:p>
                  </a:txBody>
                  <a:tcPr marL="91446" marR="91446" marT="45742" marB="45742" anchor="ctr" horzOverflow="overflow">
                    <a:lnL>
                      <a:noFill/>
                    </a:lnL>
                    <a:lnR>
                      <a:noFill/>
                    </a:lnR>
                    <a:lnT>
                      <a:noFill/>
                    </a:lnT>
                    <a:lnB>
                      <a:noFill/>
                    </a:lnB>
                    <a:lnTlToBr>
                      <a:noFill/>
                    </a:lnTlToBr>
                    <a:lnBlToTr>
                      <a:noFill/>
                    </a:lnBlToTr>
                    <a:solidFill>
                      <a:srgbClr val="F5E8DF"/>
                    </a:solidFill>
                  </a:tcPr>
                </a:tc>
                <a:extLst>
                  <a:ext uri="{0D108BD9-81ED-4DB2-BD59-A6C34878D82A}">
                    <a16:rowId xmlns:a16="http://schemas.microsoft.com/office/drawing/2014/main" xmlns="" val="10000"/>
                  </a:ext>
                </a:extLst>
              </a:tr>
            </a:tbl>
          </a:graphicData>
        </a:graphic>
      </p:graphicFrame>
      <p:sp>
        <p:nvSpPr>
          <p:cNvPr id="19" name="文本框 18">
            <a:extLst>
              <a:ext uri="{FF2B5EF4-FFF2-40B4-BE49-F238E27FC236}">
                <a16:creationId xmlns:a16="http://schemas.microsoft.com/office/drawing/2014/main" xmlns="" id="{16EEFF68-3455-4B96-92C4-7267B02271AB}"/>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0" name="矩形: 圆角 19">
            <a:extLst>
              <a:ext uri="{FF2B5EF4-FFF2-40B4-BE49-F238E27FC236}">
                <a16:creationId xmlns:a16="http://schemas.microsoft.com/office/drawing/2014/main" xmlns="" id="{7120021C-947E-4001-BBAF-C5798C466016}"/>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6" name="矩形 4">
            <a:extLst>
              <a:ext uri="{FF2B5EF4-FFF2-40B4-BE49-F238E27FC236}">
                <a16:creationId xmlns:a16="http://schemas.microsoft.com/office/drawing/2014/main" xmlns="" id="{A850327B-F549-4179-B4FF-EB1C1C9095A7}"/>
              </a:ext>
            </a:extLst>
          </p:cNvPr>
          <p:cNvSpPr>
            <a:spLocks noChangeArrowheads="1"/>
          </p:cNvSpPr>
          <p:nvPr/>
        </p:nvSpPr>
        <p:spPr bwMode="auto">
          <a:xfrm>
            <a:off x="805417" y="1828555"/>
            <a:ext cx="3664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2.</a:t>
            </a:r>
            <a:r>
              <a:rPr lang="zh-CN" altLang="en-US" sz="2400" b="1" dirty="0">
                <a:solidFill>
                  <a:srgbClr val="AE6836"/>
                </a:solidFill>
              </a:rPr>
              <a:t>实践是认识发展的动力</a:t>
            </a:r>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文本框 51206">
            <a:extLst>
              <a:ext uri="{FF2B5EF4-FFF2-40B4-BE49-F238E27FC236}">
                <a16:creationId xmlns:a16="http://schemas.microsoft.com/office/drawing/2014/main" xmlns="" id="{EEA6CD5A-C48F-4B10-A32D-1E28240C3386}"/>
              </a:ext>
            </a:extLst>
          </p:cNvPr>
          <p:cNvSpPr txBox="1">
            <a:spLocks noChangeArrowheads="1"/>
          </p:cNvSpPr>
          <p:nvPr/>
        </p:nvSpPr>
        <p:spPr bwMode="auto">
          <a:xfrm>
            <a:off x="999094" y="5325706"/>
            <a:ext cx="1019381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50000"/>
              </a:spcBef>
              <a:buFont typeface="Arial" panose="020B0604020202020204" pitchFamily="34" charset="0"/>
              <a:buNone/>
            </a:pPr>
            <a:r>
              <a:rPr lang="zh-CN" altLang="en-US" sz="2400" dirty="0">
                <a:solidFill>
                  <a:srgbClr val="000000"/>
                </a:solidFill>
              </a:rPr>
              <a:t>人们正是在实践的推动下，不断打破认识上的旧框框，突破头脑中的旧思想，实现认识上的新飞跃，从而不断有所发现、有所前进。</a:t>
            </a:r>
          </a:p>
        </p:txBody>
      </p:sp>
      <p:pic>
        <p:nvPicPr>
          <p:cNvPr id="80904" name="图片 2">
            <a:extLst>
              <a:ext uri="{FF2B5EF4-FFF2-40B4-BE49-F238E27FC236}">
                <a16:creationId xmlns:a16="http://schemas.microsoft.com/office/drawing/2014/main" xmlns="" id="{FEF240F9-410F-469F-9F5A-088BA314E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175" y="2886438"/>
            <a:ext cx="25368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xmlns="" id="{0ADE98A2-2A59-4BC9-91A4-DF1B5786C576}"/>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15" name="矩形: 圆角 14">
            <a:extLst>
              <a:ext uri="{FF2B5EF4-FFF2-40B4-BE49-F238E27FC236}">
                <a16:creationId xmlns:a16="http://schemas.microsoft.com/office/drawing/2014/main" xmlns="" id="{08A6286C-288D-427E-BE9D-DB9F4F2CD27C}"/>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grpSp>
        <p:nvGrpSpPr>
          <p:cNvPr id="3" name="组合 2">
            <a:extLst>
              <a:ext uri="{FF2B5EF4-FFF2-40B4-BE49-F238E27FC236}">
                <a16:creationId xmlns:a16="http://schemas.microsoft.com/office/drawing/2014/main" xmlns="" id="{E43C51CF-21DD-4732-8643-2ED895D3698F}"/>
              </a:ext>
            </a:extLst>
          </p:cNvPr>
          <p:cNvGrpSpPr/>
          <p:nvPr/>
        </p:nvGrpSpPr>
        <p:grpSpPr>
          <a:xfrm>
            <a:off x="529982" y="2519154"/>
            <a:ext cx="4807087" cy="2532339"/>
            <a:chOff x="381436" y="2391036"/>
            <a:chExt cx="4807087" cy="2532339"/>
          </a:xfrm>
        </p:grpSpPr>
        <p:grpSp>
          <p:nvGrpSpPr>
            <p:cNvPr id="25" name="组合 24">
              <a:extLst>
                <a:ext uri="{FF2B5EF4-FFF2-40B4-BE49-F238E27FC236}">
                  <a16:creationId xmlns:a16="http://schemas.microsoft.com/office/drawing/2014/main" xmlns="" id="{1818428D-030F-4ED4-AFE4-0C262E6DD352}"/>
                </a:ext>
              </a:extLst>
            </p:cNvPr>
            <p:cNvGrpSpPr/>
            <p:nvPr/>
          </p:nvGrpSpPr>
          <p:grpSpPr>
            <a:xfrm>
              <a:off x="1719852" y="2391036"/>
              <a:ext cx="1585457" cy="883899"/>
              <a:chOff x="3445399" y="2111430"/>
              <a:chExt cx="2499326" cy="1393386"/>
            </a:xfrm>
          </p:grpSpPr>
          <p:sp>
            <p:nvSpPr>
              <p:cNvPr id="26" name="Cloud Callout 12">
                <a:extLst>
                  <a:ext uri="{FF2B5EF4-FFF2-40B4-BE49-F238E27FC236}">
                    <a16:creationId xmlns:a16="http://schemas.microsoft.com/office/drawing/2014/main" xmlns="" id="{7C8BC279-E91D-435D-B977-EE3D907869D9}"/>
                  </a:ext>
                </a:extLst>
              </p:cNvPr>
              <p:cNvSpPr/>
              <p:nvPr/>
            </p:nvSpPr>
            <p:spPr bwMode="auto">
              <a:xfrm>
                <a:off x="3445399" y="2111430"/>
                <a:ext cx="2499326" cy="1393386"/>
              </a:xfrm>
              <a:prstGeom prst="cloudCallout">
                <a:avLst>
                  <a:gd name="adj1" fmla="val 44578"/>
                  <a:gd name="adj2" fmla="val 117581"/>
                </a:avLst>
              </a:prstGeom>
              <a:solidFill>
                <a:srgbClr val="AE68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823" rIns="35823" bIns="71639" numCol="1" spcCol="0" rtlCol="0" fromWordArt="0" anchor="b" anchorCtr="0" forceAA="0" compatLnSpc="1">
                <a:prstTxWarp prst="textNoShape">
                  <a:avLst/>
                </a:prstTxWarp>
                <a:noAutofit/>
              </a:bodyPr>
              <a:lstStyle/>
              <a:p>
                <a:endParaRPr lang="en-US" altLang="zh-CN" sz="24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27" name="文本框 11">
                <a:extLst>
                  <a:ext uri="{FF2B5EF4-FFF2-40B4-BE49-F238E27FC236}">
                    <a16:creationId xmlns:a16="http://schemas.microsoft.com/office/drawing/2014/main" xmlns="" id="{BA8FCF76-1175-4FE2-A214-E1409EB7CDDB}"/>
                  </a:ext>
                </a:extLst>
              </p:cNvPr>
              <p:cNvSpPr txBox="1"/>
              <p:nvPr/>
            </p:nvSpPr>
            <p:spPr>
              <a:xfrm>
                <a:off x="3666809" y="2350377"/>
                <a:ext cx="2231833" cy="727773"/>
              </a:xfrm>
              <a:prstGeom prst="rect">
                <a:avLst/>
              </a:prstGeom>
              <a:noFill/>
              <a:effectLst/>
            </p:spPr>
            <p:txBody>
              <a:bodyPr wrap="none" rtlCol="0">
                <a:spAutoFit/>
              </a:bodyPr>
              <a:lstStyle/>
              <a:p>
                <a:r>
                  <a:rPr lang="zh-CN" altLang="en-US" sz="2400" dirty="0">
                    <a:solidFill>
                      <a:srgbClr val="FFFFFF"/>
                    </a:solidFill>
                    <a:latin typeface="微软雅黑" pitchFamily="34" charset="-122"/>
                    <a:ea typeface="微软雅黑" pitchFamily="34" charset="-122"/>
                  </a:rPr>
                  <a:t>实验仪器</a:t>
                </a:r>
                <a:endParaRPr lang="en-US" altLang="zh-CN" sz="2400" dirty="0">
                  <a:solidFill>
                    <a:srgbClr val="FFFFFF"/>
                  </a:solidFill>
                  <a:latin typeface="微软雅黑" pitchFamily="34" charset="-122"/>
                  <a:ea typeface="微软雅黑" pitchFamily="34" charset="-122"/>
                </a:endParaRPr>
              </a:p>
            </p:txBody>
          </p:sp>
        </p:grpSp>
        <p:grpSp>
          <p:nvGrpSpPr>
            <p:cNvPr id="28" name="组合 27">
              <a:extLst>
                <a:ext uri="{FF2B5EF4-FFF2-40B4-BE49-F238E27FC236}">
                  <a16:creationId xmlns:a16="http://schemas.microsoft.com/office/drawing/2014/main" xmlns="" id="{B4FAB9B7-4E24-488F-9E5F-B05EA7DE3BDA}"/>
                </a:ext>
              </a:extLst>
            </p:cNvPr>
            <p:cNvGrpSpPr/>
            <p:nvPr/>
          </p:nvGrpSpPr>
          <p:grpSpPr>
            <a:xfrm>
              <a:off x="381436" y="3413163"/>
              <a:ext cx="1772012" cy="884617"/>
              <a:chOff x="2430049" y="3754957"/>
              <a:chExt cx="2793412" cy="1394517"/>
            </a:xfrm>
          </p:grpSpPr>
          <p:sp>
            <p:nvSpPr>
              <p:cNvPr id="29" name="Cloud Callout 9">
                <a:extLst>
                  <a:ext uri="{FF2B5EF4-FFF2-40B4-BE49-F238E27FC236}">
                    <a16:creationId xmlns:a16="http://schemas.microsoft.com/office/drawing/2014/main" xmlns="" id="{0C5FED1B-3710-4C5B-B551-8ACC028C9DB6}"/>
                  </a:ext>
                </a:extLst>
              </p:cNvPr>
              <p:cNvSpPr/>
              <p:nvPr/>
            </p:nvSpPr>
            <p:spPr bwMode="auto">
              <a:xfrm>
                <a:off x="2430049" y="3754957"/>
                <a:ext cx="2566235" cy="1394517"/>
              </a:xfrm>
              <a:prstGeom prst="cloudCallout">
                <a:avLst>
                  <a:gd name="adj1" fmla="val 68799"/>
                  <a:gd name="adj2" fmla="val 17194"/>
                </a:avLst>
              </a:prstGeom>
              <a:solidFill>
                <a:srgbClr val="864F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prstTxWarp prst="textNoShape">
                  <a:avLst/>
                </a:prstTxWarp>
                <a:noAutofit/>
              </a:bodyPr>
              <a:lstStyle/>
              <a:p>
                <a:endParaRPr lang="en-US" sz="24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30" name="文本框 14">
                <a:extLst>
                  <a:ext uri="{FF2B5EF4-FFF2-40B4-BE49-F238E27FC236}">
                    <a16:creationId xmlns:a16="http://schemas.microsoft.com/office/drawing/2014/main" xmlns="" id="{857D466A-FDCB-47E8-91E8-0AA9E516FA3A}"/>
                  </a:ext>
                </a:extLst>
              </p:cNvPr>
              <p:cNvSpPr txBox="1"/>
              <p:nvPr/>
            </p:nvSpPr>
            <p:spPr>
              <a:xfrm>
                <a:off x="2657225" y="4044039"/>
                <a:ext cx="2566236" cy="727772"/>
              </a:xfrm>
              <a:prstGeom prst="rect">
                <a:avLst/>
              </a:prstGeom>
              <a:noFill/>
              <a:effectLst/>
            </p:spPr>
            <p:txBody>
              <a:bodyPr wrap="square" rtlCol="0">
                <a:spAutoFit/>
              </a:bodyPr>
              <a:lstStyle/>
              <a:p>
                <a:r>
                  <a:rPr lang="zh-CN" altLang="en-US" sz="2400" dirty="0">
                    <a:solidFill>
                      <a:srgbClr val="FFFFFF"/>
                    </a:solidFill>
                    <a:latin typeface="微软雅黑" pitchFamily="34" charset="-122"/>
                    <a:ea typeface="微软雅黑" pitchFamily="34" charset="-122"/>
                  </a:rPr>
                  <a:t>经验资料</a:t>
                </a:r>
                <a:endParaRPr lang="en-US" altLang="zh-CN" sz="2400" dirty="0">
                  <a:solidFill>
                    <a:srgbClr val="FFFFFF"/>
                  </a:solidFill>
                  <a:latin typeface="微软雅黑" pitchFamily="34" charset="-122"/>
                  <a:ea typeface="微软雅黑" pitchFamily="34" charset="-122"/>
                </a:endParaRPr>
              </a:p>
            </p:txBody>
          </p:sp>
        </p:grpSp>
        <p:grpSp>
          <p:nvGrpSpPr>
            <p:cNvPr id="31" name="组合 30">
              <a:extLst>
                <a:ext uri="{FF2B5EF4-FFF2-40B4-BE49-F238E27FC236}">
                  <a16:creationId xmlns:a16="http://schemas.microsoft.com/office/drawing/2014/main" xmlns="" id="{849AA4E4-5D4B-4478-8C85-7E0A98C92038}"/>
                </a:ext>
              </a:extLst>
            </p:cNvPr>
            <p:cNvGrpSpPr/>
            <p:nvPr/>
          </p:nvGrpSpPr>
          <p:grpSpPr>
            <a:xfrm>
              <a:off x="3758296" y="2635565"/>
              <a:ext cx="1430227" cy="877537"/>
              <a:chOff x="6335243" y="2059185"/>
              <a:chExt cx="2254621" cy="1383356"/>
            </a:xfrm>
          </p:grpSpPr>
          <p:sp>
            <p:nvSpPr>
              <p:cNvPr id="32" name="Cloud Callout 8">
                <a:extLst>
                  <a:ext uri="{FF2B5EF4-FFF2-40B4-BE49-F238E27FC236}">
                    <a16:creationId xmlns:a16="http://schemas.microsoft.com/office/drawing/2014/main" xmlns="" id="{507289BB-D362-4842-AF47-0817625DAE62}"/>
                  </a:ext>
                </a:extLst>
              </p:cNvPr>
              <p:cNvSpPr/>
              <p:nvPr/>
            </p:nvSpPr>
            <p:spPr bwMode="auto">
              <a:xfrm>
                <a:off x="6335243" y="2059185"/>
                <a:ext cx="2254621" cy="1383356"/>
              </a:xfrm>
              <a:prstGeom prst="cloudCallout">
                <a:avLst>
                  <a:gd name="adj1" fmla="val -66639"/>
                  <a:gd name="adj2" fmla="val 117063"/>
                </a:avLst>
              </a:prstGeom>
              <a:solidFill>
                <a:srgbClr val="864F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5823" rIns="35823" bIns="71639" numCol="1" spcCol="0" rtlCol="0" fromWordArt="0" anchor="b" anchorCtr="0" forceAA="0" compatLnSpc="1">
                <a:prstTxWarp prst="textNoShape">
                  <a:avLst/>
                </a:prstTxWarp>
                <a:noAutofit/>
              </a:bodyPr>
              <a:lstStyle/>
              <a:p>
                <a:endParaRPr lang="en-US" altLang="zh-CN" sz="24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33" name="文本框 17">
                <a:extLst>
                  <a:ext uri="{FF2B5EF4-FFF2-40B4-BE49-F238E27FC236}">
                    <a16:creationId xmlns:a16="http://schemas.microsoft.com/office/drawing/2014/main" xmlns="" id="{9F2155BF-8F22-466B-8FE8-42F2B9C744DA}"/>
                  </a:ext>
                </a:extLst>
              </p:cNvPr>
              <p:cNvSpPr txBox="1"/>
              <p:nvPr/>
            </p:nvSpPr>
            <p:spPr>
              <a:xfrm>
                <a:off x="6767089" y="2314684"/>
                <a:ext cx="1390926" cy="727772"/>
              </a:xfrm>
              <a:prstGeom prst="rect">
                <a:avLst/>
              </a:prstGeom>
              <a:noFill/>
              <a:effectLst/>
            </p:spPr>
            <p:txBody>
              <a:bodyPr wrap="square" rtlCol="0">
                <a:spAutoFit/>
              </a:bodyPr>
              <a:lstStyle/>
              <a:p>
                <a:r>
                  <a:rPr lang="zh-CN" altLang="en-US" sz="2400" dirty="0">
                    <a:solidFill>
                      <a:srgbClr val="FFFFFF"/>
                    </a:solidFill>
                    <a:latin typeface="微软雅黑" pitchFamily="34" charset="-122"/>
                    <a:ea typeface="微软雅黑" pitchFamily="34" charset="-122"/>
                  </a:rPr>
                  <a:t>工具</a:t>
                </a:r>
                <a:endParaRPr lang="en-US" altLang="zh-CN" sz="2400" dirty="0">
                  <a:solidFill>
                    <a:srgbClr val="FFFFFF"/>
                  </a:solidFill>
                  <a:latin typeface="微软雅黑" pitchFamily="34" charset="-122"/>
                  <a:ea typeface="微软雅黑" pitchFamily="34" charset="-122"/>
                </a:endParaRPr>
              </a:p>
            </p:txBody>
          </p:sp>
        </p:grpSp>
        <p:sp>
          <p:nvSpPr>
            <p:cNvPr id="37" name="文本框 51206">
              <a:extLst>
                <a:ext uri="{FF2B5EF4-FFF2-40B4-BE49-F238E27FC236}">
                  <a16:creationId xmlns:a16="http://schemas.microsoft.com/office/drawing/2014/main" xmlns="" id="{2953B7C2-5B96-432E-95B0-0DF4A158B34C}"/>
                </a:ext>
              </a:extLst>
            </p:cNvPr>
            <p:cNvSpPr txBox="1">
              <a:spLocks noChangeArrowheads="1"/>
            </p:cNvSpPr>
            <p:nvPr/>
          </p:nvSpPr>
          <p:spPr bwMode="auto">
            <a:xfrm>
              <a:off x="2192217" y="3788321"/>
              <a:ext cx="288613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0" algn="ctr">
                <a:lnSpc>
                  <a:spcPct val="150000"/>
                </a:lnSpc>
                <a:spcBef>
                  <a:spcPct val="50000"/>
                </a:spcBef>
                <a:buNone/>
              </a:pPr>
              <a:r>
                <a:rPr lang="zh-CN" altLang="en-US" sz="2400" b="1" dirty="0">
                  <a:solidFill>
                    <a:srgbClr val="AE6836"/>
                  </a:solidFill>
                </a:rPr>
                <a:t>实践</a:t>
              </a:r>
              <a:r>
                <a:rPr lang="zh-CN" altLang="en-US" sz="2400" b="1" dirty="0">
                  <a:solidFill>
                    <a:srgbClr val="000000"/>
                  </a:solidFill>
                </a:rPr>
                <a:t>为认识的发展提供了手段和条件</a:t>
              </a:r>
              <a:endParaRPr lang="zh-CN" altLang="en-US" sz="2400" dirty="0">
                <a:solidFill>
                  <a:srgbClr val="000000"/>
                </a:solidFill>
              </a:endParaRPr>
            </a:p>
          </p:txBody>
        </p:sp>
      </p:grpSp>
      <p:sp>
        <p:nvSpPr>
          <p:cNvPr id="38" name="is1ide-Rectangle: Rounded Corners 14">
            <a:extLst>
              <a:ext uri="{FF2B5EF4-FFF2-40B4-BE49-F238E27FC236}">
                <a16:creationId xmlns:a16="http://schemas.microsoft.com/office/drawing/2014/main" xmlns="" id="{501A1C60-B588-4DF8-A3E5-1B40673EE8D8}"/>
              </a:ext>
            </a:extLst>
          </p:cNvPr>
          <p:cNvSpPr/>
          <p:nvPr/>
        </p:nvSpPr>
        <p:spPr>
          <a:xfrm>
            <a:off x="6218108" y="2515542"/>
            <a:ext cx="3317777" cy="2378804"/>
          </a:xfrm>
          <a:prstGeom prst="roundRect">
            <a:avLst>
              <a:gd name="adj" fmla="val 10000"/>
            </a:avLst>
          </a:prstGeom>
          <a:solidFill>
            <a:srgbClr val="969696">
              <a:lumMod val="20000"/>
              <a:lumOff val="80000"/>
              <a:alpha val="90000"/>
            </a:srgbClr>
          </a:solidFill>
          <a:ln w="57150" cap="flat" cmpd="sng" algn="ctr">
            <a:solidFill>
              <a:srgbClr val="AE6836"/>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80808">
                  <a:hueOff val="0"/>
                  <a:satOff val="0"/>
                  <a:lumOff val="0"/>
                  <a:alphaOff val="0"/>
                </a:srgbClr>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xmlns="" id="{F2900D51-A1C0-4ADD-9A9C-98DCCD8FC42F}"/>
              </a:ext>
            </a:extLst>
          </p:cNvPr>
          <p:cNvGrpSpPr/>
          <p:nvPr/>
        </p:nvGrpSpPr>
        <p:grpSpPr>
          <a:xfrm>
            <a:off x="7876996" y="4520975"/>
            <a:ext cx="2458721" cy="746745"/>
            <a:chOff x="7257213" y="4520975"/>
            <a:chExt cx="2458721" cy="746745"/>
          </a:xfrm>
        </p:grpSpPr>
        <p:sp>
          <p:nvSpPr>
            <p:cNvPr id="39" name="is1ide-Freeform: Shape 16">
              <a:extLst>
                <a:ext uri="{FF2B5EF4-FFF2-40B4-BE49-F238E27FC236}">
                  <a16:creationId xmlns:a16="http://schemas.microsoft.com/office/drawing/2014/main" xmlns="" id="{7D679A4A-D4E5-422F-B148-2D7BB0F670DA}"/>
                </a:ext>
              </a:extLst>
            </p:cNvPr>
            <p:cNvSpPr/>
            <p:nvPr/>
          </p:nvSpPr>
          <p:spPr>
            <a:xfrm>
              <a:off x="7257213" y="4520975"/>
              <a:ext cx="2458721" cy="746745"/>
            </a:xfrm>
            <a:prstGeom prst="roundRect">
              <a:avLst>
                <a:gd name="adj" fmla="val 50000"/>
              </a:avLst>
            </a:prstGeom>
            <a:solidFill>
              <a:srgbClr val="AE6836"/>
            </a:solidFill>
            <a:ln w="12700" cap="flat" cmpd="sng" algn="ctr">
              <a:noFill/>
              <a:prstDash val="solid"/>
              <a:miter lim="800000"/>
            </a:ln>
            <a:effectLst/>
          </p:spPr>
          <p:txBody>
            <a:bodyPr spcFirstLastPara="0" vert="horz" wrap="none" lIns="53563" tIns="43403" rIns="53563" bIns="43403" anchor="ctr" anchorCtr="0">
              <a:normAutofit/>
            </a:bodyPr>
            <a:lstStyle/>
            <a:p>
              <a:pPr marL="0" marR="0" lvl="0" indent="0" algn="ctr" defTabSz="711200" eaLnBrk="1" fontAlgn="auto"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dirty="0">
                <a:ln>
                  <a:noFill/>
                </a:ln>
                <a:solidFill>
                  <a:srgbClr val="969696"/>
                </a:solidFill>
                <a:effectLst/>
                <a:uLnTx/>
                <a:uFillTx/>
                <a:latin typeface="Arial"/>
                <a:ea typeface="微软雅黑"/>
                <a:cs typeface="+mn-cs"/>
              </a:endParaRPr>
            </a:p>
          </p:txBody>
        </p:sp>
        <p:sp>
          <p:nvSpPr>
            <p:cNvPr id="5" name="矩形 4">
              <a:extLst>
                <a:ext uri="{FF2B5EF4-FFF2-40B4-BE49-F238E27FC236}">
                  <a16:creationId xmlns:a16="http://schemas.microsoft.com/office/drawing/2014/main" xmlns="" id="{03F1A91C-1D5B-4DD7-A046-4B8254B1DED2}"/>
                </a:ext>
              </a:extLst>
            </p:cNvPr>
            <p:cNvSpPr/>
            <p:nvPr/>
          </p:nvSpPr>
          <p:spPr>
            <a:xfrm>
              <a:off x="7317022" y="4663512"/>
              <a:ext cx="2339102" cy="461665"/>
            </a:xfrm>
            <a:prstGeom prst="rect">
              <a:avLst/>
            </a:prstGeom>
          </p:spPr>
          <p:txBody>
            <a:bodyPr wrap="none">
              <a:spAutoFit/>
            </a:bodyPr>
            <a:lstStyle/>
            <a:p>
              <a:r>
                <a:rPr lang="zh-CN" altLang="en-US" sz="2400" b="1" dirty="0">
                  <a:solidFill>
                    <a:schemeClr val="bg1"/>
                  </a:solidFill>
                </a:rPr>
                <a:t>更为重要的一点</a:t>
              </a:r>
              <a:endParaRPr lang="zh-CN" altLang="en-US" b="1" dirty="0">
                <a:solidFill>
                  <a:schemeClr val="bg1"/>
                </a:solidFill>
              </a:endParaRPr>
            </a:p>
          </p:txBody>
        </p:sp>
      </p:grpSp>
      <p:sp>
        <p:nvSpPr>
          <p:cNvPr id="41" name="文本框 51206">
            <a:extLst>
              <a:ext uri="{FF2B5EF4-FFF2-40B4-BE49-F238E27FC236}">
                <a16:creationId xmlns:a16="http://schemas.microsoft.com/office/drawing/2014/main" xmlns="" id="{0FAB198C-E796-4CD3-B15C-8C3ADB707C19}"/>
              </a:ext>
            </a:extLst>
          </p:cNvPr>
          <p:cNvSpPr txBox="1">
            <a:spLocks noChangeArrowheads="1"/>
          </p:cNvSpPr>
          <p:nvPr/>
        </p:nvSpPr>
        <p:spPr bwMode="auto">
          <a:xfrm>
            <a:off x="6299862" y="2670731"/>
            <a:ext cx="309743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50000"/>
              </a:spcBef>
              <a:buNone/>
            </a:pPr>
            <a:r>
              <a:rPr lang="zh-CN" altLang="en-US" sz="2400" b="1">
                <a:solidFill>
                  <a:srgbClr val="000000"/>
                </a:solidFill>
              </a:rPr>
              <a:t>实践改造了人的主观世界</a:t>
            </a:r>
            <a:r>
              <a:rPr lang="zh-CN" altLang="en-US" sz="2400">
                <a:solidFill>
                  <a:srgbClr val="000000"/>
                </a:solidFill>
              </a:rPr>
              <a:t>，锻炼和提高了人的认识能力。</a:t>
            </a:r>
            <a:endParaRPr lang="en-US" altLang="zh-CN" sz="2400" dirty="0">
              <a:solidFill>
                <a:srgbClr val="000000"/>
              </a:solidFill>
            </a:endParaRPr>
          </a:p>
        </p:txBody>
      </p:sp>
      <p:sp>
        <p:nvSpPr>
          <p:cNvPr id="34" name="矩形 4">
            <a:extLst>
              <a:ext uri="{FF2B5EF4-FFF2-40B4-BE49-F238E27FC236}">
                <a16:creationId xmlns:a16="http://schemas.microsoft.com/office/drawing/2014/main" xmlns="" id="{F1C848A9-84C3-437C-9889-B7A5CA5879D4}"/>
              </a:ext>
            </a:extLst>
          </p:cNvPr>
          <p:cNvSpPr>
            <a:spLocks noChangeArrowheads="1"/>
          </p:cNvSpPr>
          <p:nvPr/>
        </p:nvSpPr>
        <p:spPr bwMode="auto">
          <a:xfrm>
            <a:off x="805417" y="1828555"/>
            <a:ext cx="3664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2.</a:t>
            </a:r>
            <a:r>
              <a:rPr lang="zh-CN" altLang="en-US" sz="2400" b="1" dirty="0">
                <a:solidFill>
                  <a:srgbClr val="AE6836"/>
                </a:solidFill>
              </a:rPr>
              <a:t>实践是认识发展的动力</a:t>
            </a: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文本框 1">
            <a:extLst>
              <a:ext uri="{FF2B5EF4-FFF2-40B4-BE49-F238E27FC236}">
                <a16:creationId xmlns:a16="http://schemas.microsoft.com/office/drawing/2014/main" xmlns="" id="{D1D594C1-8395-424D-AFA7-2C86FDE8B5F9}"/>
              </a:ext>
            </a:extLst>
          </p:cNvPr>
          <p:cNvSpPr txBox="1">
            <a:spLocks noChangeArrowheads="1"/>
          </p:cNvSpPr>
          <p:nvPr/>
        </p:nvSpPr>
        <p:spPr bwMode="auto">
          <a:xfrm>
            <a:off x="7936543" y="3997780"/>
            <a:ext cx="3668712" cy="23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ts val="1400"/>
              </a:spcBef>
              <a:buFontTx/>
              <a:buNone/>
            </a:pPr>
            <a:r>
              <a:rPr lang="zh-CN" altLang="en-US" sz="2400" b="1" dirty="0">
                <a:sym typeface="Arial" panose="020B0604020202020204" pitchFamily="34" charset="0"/>
              </a:rPr>
              <a:t>       人们通过实践获得认识，其</a:t>
            </a:r>
            <a:r>
              <a:rPr lang="zh-CN" altLang="en-US" b="1" dirty="0">
                <a:sym typeface="Arial" panose="020B0604020202020204" pitchFamily="34" charset="0"/>
              </a:rPr>
              <a:t>最终目的</a:t>
            </a:r>
            <a:r>
              <a:rPr lang="zh-CN" altLang="en-US" sz="2400" b="1" dirty="0">
                <a:sym typeface="Arial" panose="020B0604020202020204" pitchFamily="34" charset="0"/>
              </a:rPr>
              <a:t>是为实践服务，指导实践，满足人们生产生活需要。</a:t>
            </a:r>
          </a:p>
        </p:txBody>
      </p:sp>
      <p:sp>
        <p:nvSpPr>
          <p:cNvPr id="20" name="文本框 19">
            <a:extLst>
              <a:ext uri="{FF2B5EF4-FFF2-40B4-BE49-F238E27FC236}">
                <a16:creationId xmlns:a16="http://schemas.microsoft.com/office/drawing/2014/main" xmlns="" id="{5D866BAE-9E2E-4339-81EE-1C4455DD21CE}"/>
              </a:ext>
            </a:extLst>
          </p:cNvPr>
          <p:cNvSpPr txBox="1"/>
          <p:nvPr/>
        </p:nvSpPr>
        <p:spPr>
          <a:xfrm>
            <a:off x="70582" y="255047"/>
            <a:ext cx="701745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rPr>
              <a:t>二、实践的本质与基本结构</a:t>
            </a:r>
          </a:p>
        </p:txBody>
      </p:sp>
      <p:sp>
        <p:nvSpPr>
          <p:cNvPr id="21" name="矩形: 圆角 20">
            <a:extLst>
              <a:ext uri="{FF2B5EF4-FFF2-40B4-BE49-F238E27FC236}">
                <a16:creationId xmlns:a16="http://schemas.microsoft.com/office/drawing/2014/main" xmlns="" id="{F11EFFE2-BFD9-40A2-807E-C6359B05053D}"/>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（四）实践对认识的决定作用</a:t>
            </a:r>
          </a:p>
        </p:txBody>
      </p:sp>
      <p:sp>
        <p:nvSpPr>
          <p:cNvPr id="17" name="矩形 4">
            <a:extLst>
              <a:ext uri="{FF2B5EF4-FFF2-40B4-BE49-F238E27FC236}">
                <a16:creationId xmlns:a16="http://schemas.microsoft.com/office/drawing/2014/main" xmlns="" id="{E4B8C6ED-90E1-4FD5-8E84-4BFC94F5FAA4}"/>
              </a:ext>
            </a:extLst>
          </p:cNvPr>
          <p:cNvSpPr>
            <a:spLocks noChangeArrowheads="1"/>
          </p:cNvSpPr>
          <p:nvPr/>
        </p:nvSpPr>
        <p:spPr bwMode="auto">
          <a:xfrm>
            <a:off x="805417" y="1828555"/>
            <a:ext cx="3664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None/>
            </a:pPr>
            <a:r>
              <a:rPr lang="en-US" altLang="zh-CN" sz="2400" b="1" dirty="0">
                <a:solidFill>
                  <a:srgbClr val="AE6836"/>
                </a:solidFill>
              </a:rPr>
              <a:t>3.</a:t>
            </a:r>
            <a:r>
              <a:rPr lang="zh-CN" altLang="en-US" sz="2400" b="1" dirty="0">
                <a:solidFill>
                  <a:srgbClr val="AE6836"/>
                </a:solidFill>
              </a:rPr>
              <a:t>实践是认识的目的</a:t>
            </a:r>
          </a:p>
        </p:txBody>
      </p:sp>
      <p:grpSp>
        <p:nvGrpSpPr>
          <p:cNvPr id="15" name="组合 14">
            <a:extLst>
              <a:ext uri="{FF2B5EF4-FFF2-40B4-BE49-F238E27FC236}">
                <a16:creationId xmlns:a16="http://schemas.microsoft.com/office/drawing/2014/main" xmlns="" id="{541E98C8-6683-45C5-B0E5-4E7A69B014E5}"/>
              </a:ext>
            </a:extLst>
          </p:cNvPr>
          <p:cNvGrpSpPr/>
          <p:nvPr/>
        </p:nvGrpSpPr>
        <p:grpSpPr>
          <a:xfrm>
            <a:off x="3143496" y="2987011"/>
            <a:ext cx="4969605" cy="2323091"/>
            <a:chOff x="3268575" y="3039216"/>
            <a:chExt cx="4969605" cy="2323091"/>
          </a:xfrm>
        </p:grpSpPr>
        <p:grpSp>
          <p:nvGrpSpPr>
            <p:cNvPr id="16" name="组合 15">
              <a:extLst>
                <a:ext uri="{FF2B5EF4-FFF2-40B4-BE49-F238E27FC236}">
                  <a16:creationId xmlns:a16="http://schemas.microsoft.com/office/drawing/2014/main" xmlns="" id="{58809DFB-F0C8-42D5-98BB-A052B585AD11}"/>
                </a:ext>
              </a:extLst>
            </p:cNvPr>
            <p:cNvGrpSpPr/>
            <p:nvPr/>
          </p:nvGrpSpPr>
          <p:grpSpPr>
            <a:xfrm>
              <a:off x="3268575" y="3039216"/>
              <a:ext cx="4969605" cy="2323091"/>
              <a:chOff x="3827464" y="2732089"/>
              <a:chExt cx="4537074" cy="2120900"/>
            </a:xfrm>
          </p:grpSpPr>
          <p:sp>
            <p:nvSpPr>
              <p:cNvPr id="22" name="MH_Other_3">
                <a:extLst>
                  <a:ext uri="{FF2B5EF4-FFF2-40B4-BE49-F238E27FC236}">
                    <a16:creationId xmlns:a16="http://schemas.microsoft.com/office/drawing/2014/main" xmlns="" id="{FAC27132-2278-4A59-A07F-3DC83A036F2D}"/>
                  </a:ext>
                </a:extLst>
              </p:cNvPr>
              <p:cNvSpPr/>
              <p:nvPr>
                <p:custDataLst>
                  <p:tags r:id="rId1"/>
                </p:custDataLst>
              </p:nvPr>
            </p:nvSpPr>
            <p:spPr>
              <a:xfrm>
                <a:off x="3827464" y="3351214"/>
                <a:ext cx="3417887" cy="1501775"/>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rgbClr val="AE6836"/>
              </a:solidFill>
              <a:ln w="3175" cap="flat" cmpd="sng" algn="ctr">
                <a:solidFill>
                  <a:srgbClr val="FFFFFF"/>
                </a:solid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3" name="MH_Other_4">
                <a:extLst>
                  <a:ext uri="{FF2B5EF4-FFF2-40B4-BE49-F238E27FC236}">
                    <a16:creationId xmlns:a16="http://schemas.microsoft.com/office/drawing/2014/main" xmlns="" id="{1AFFC863-AEFD-4E26-B8F1-EC069A30BC1A}"/>
                  </a:ext>
                </a:extLst>
              </p:cNvPr>
              <p:cNvSpPr/>
              <p:nvPr>
                <p:custDataLst>
                  <p:tags r:id="rId2"/>
                </p:custDataLst>
              </p:nvPr>
            </p:nvSpPr>
            <p:spPr>
              <a:xfrm rot="10800000">
                <a:off x="4946650" y="2732089"/>
                <a:ext cx="3417888" cy="1500187"/>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rgbClr val="864F2A"/>
              </a:solidFill>
              <a:ln w="3175" cap="flat" cmpd="sng" algn="ctr">
                <a:solidFill>
                  <a:srgbClr val="FFFFFF"/>
                </a:solid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sp>
          <p:nvSpPr>
            <p:cNvPr id="18" name="矩形 17">
              <a:extLst>
                <a:ext uri="{FF2B5EF4-FFF2-40B4-BE49-F238E27FC236}">
                  <a16:creationId xmlns:a16="http://schemas.microsoft.com/office/drawing/2014/main" xmlns="" id="{6CFB305E-99D9-48F4-BAFC-3D0B1DF9A09F}"/>
                </a:ext>
              </a:extLst>
            </p:cNvPr>
            <p:cNvSpPr/>
            <p:nvPr/>
          </p:nvSpPr>
          <p:spPr>
            <a:xfrm>
              <a:off x="4670584" y="3259447"/>
              <a:ext cx="295465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自然科学的不断创新</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9" name="矩形 18">
              <a:extLst>
                <a:ext uri="{FF2B5EF4-FFF2-40B4-BE49-F238E27FC236}">
                  <a16:creationId xmlns:a16="http://schemas.microsoft.com/office/drawing/2014/main" xmlns="" id="{BCF2E47B-BEE9-48AA-9C11-A5DA29FCC1AC}"/>
                </a:ext>
              </a:extLst>
            </p:cNvPr>
            <p:cNvSpPr/>
            <p:nvPr/>
          </p:nvSpPr>
          <p:spPr>
            <a:xfrm>
              <a:off x="3468613" y="4701408"/>
              <a:ext cx="357020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人文社会科学的不断创新</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pic>
        <p:nvPicPr>
          <p:cNvPr id="24" name="图片 2">
            <a:extLst>
              <a:ext uri="{FF2B5EF4-FFF2-40B4-BE49-F238E27FC236}">
                <a16:creationId xmlns:a16="http://schemas.microsoft.com/office/drawing/2014/main" xmlns="" id="{C260CAC1-6677-4169-AEBD-0F54F1776E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418" y="2061898"/>
            <a:ext cx="2874963"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a:extLst>
              <a:ext uri="{FF2B5EF4-FFF2-40B4-BE49-F238E27FC236}">
                <a16:creationId xmlns:a16="http://schemas.microsoft.com/office/drawing/2014/main" xmlns="" id="{1F99E82A-13C1-4436-ABCA-DAC0C814AD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192"/>
          <a:stretch/>
        </p:blipFill>
        <p:spPr bwMode="auto">
          <a:xfrm>
            <a:off x="460940" y="2987011"/>
            <a:ext cx="2594491" cy="304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7">
            <a:extLst>
              <a:ext uri="{FF2B5EF4-FFF2-40B4-BE49-F238E27FC236}">
                <a16:creationId xmlns:a16="http://schemas.microsoft.com/office/drawing/2014/main" xmlns="" id="{A03C836C-CBEF-4C7A-9D68-B1283D4EE554}"/>
              </a:ext>
            </a:extLst>
          </p:cNvPr>
          <p:cNvSpPr/>
          <p:nvPr/>
        </p:nvSpPr>
        <p:spPr>
          <a:xfrm>
            <a:off x="-4763" y="4203700"/>
            <a:ext cx="12196763" cy="2654300"/>
          </a:xfrm>
          <a:prstGeom prst="rect">
            <a:avLst/>
          </a:prstGeom>
          <a:solidFill>
            <a:srgbClr val="F5E8DF"/>
          </a:solidFill>
          <a:ln w="12700" cap="flat" cmpd="sng" algn="ctr">
            <a:noFill/>
            <a:prstDash val="solid"/>
            <a:miter lim="800000"/>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endParaRPr kumimoji="0" lang="en-GB" altLang="zh-CN" sz="2400" b="0" i="0" u="none" strike="noStrike" kern="1200" cap="none" spc="0" normalizeH="0" baseline="0" noProof="0">
              <a:ln>
                <a:noFill/>
              </a:ln>
              <a:solidFill>
                <a:srgbClr val="A6A6A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87043" name="组合 1">
            <a:extLst>
              <a:ext uri="{FF2B5EF4-FFF2-40B4-BE49-F238E27FC236}">
                <a16:creationId xmlns:a16="http://schemas.microsoft.com/office/drawing/2014/main" xmlns="" id="{7EA97F5D-B070-4F7B-A623-22D32DB24D7E}"/>
              </a:ext>
            </a:extLst>
          </p:cNvPr>
          <p:cNvGrpSpPr>
            <a:grpSpLocks/>
          </p:cNvGrpSpPr>
          <p:nvPr/>
        </p:nvGrpSpPr>
        <p:grpSpPr bwMode="auto">
          <a:xfrm>
            <a:off x="387350" y="4203700"/>
            <a:ext cx="10726738" cy="2654300"/>
            <a:chOff x="350390" y="4203700"/>
            <a:chExt cx="10726487" cy="2654301"/>
          </a:xfrm>
        </p:grpSpPr>
        <p:pic>
          <p:nvPicPr>
            <p:cNvPr id="87060" name="图片 52227" descr="ccport2">
              <a:extLst>
                <a:ext uri="{FF2B5EF4-FFF2-40B4-BE49-F238E27FC236}">
                  <a16:creationId xmlns:a16="http://schemas.microsoft.com/office/drawing/2014/main" xmlns="" id="{D29DA581-833A-4929-B8A9-DAED42B04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90" y="4203700"/>
              <a:ext cx="2411250" cy="265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1" name="图片 52228">
              <a:extLst>
                <a:ext uri="{FF2B5EF4-FFF2-40B4-BE49-F238E27FC236}">
                  <a16:creationId xmlns:a16="http://schemas.microsoft.com/office/drawing/2014/main" xmlns="" id="{B3A75358-95CC-4D6A-8232-39A9165B3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988509" y="4203701"/>
              <a:ext cx="199067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2" name="图片 52229" descr="ccship">
              <a:extLst>
                <a:ext uri="{FF2B5EF4-FFF2-40B4-BE49-F238E27FC236}">
                  <a16:creationId xmlns:a16="http://schemas.microsoft.com/office/drawing/2014/main" xmlns="" id="{2B59B1F1-C983-47B0-90E4-D7B153A31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6055" y="4203700"/>
              <a:ext cx="3870822" cy="265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46" name="文本框 15">
            <a:extLst>
              <a:ext uri="{FF2B5EF4-FFF2-40B4-BE49-F238E27FC236}">
                <a16:creationId xmlns:a16="http://schemas.microsoft.com/office/drawing/2014/main" xmlns="" id="{8A7F4464-9622-4921-99B0-9577234A5700}"/>
              </a:ext>
            </a:extLst>
          </p:cNvPr>
          <p:cNvSpPr txBox="1">
            <a:spLocks noChangeArrowheads="1"/>
          </p:cNvSpPr>
          <p:nvPr/>
        </p:nvSpPr>
        <p:spPr bwMode="auto">
          <a:xfrm>
            <a:off x="2858799" y="4679156"/>
            <a:ext cx="67338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3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哥伦布</a:t>
            </a:r>
          </a:p>
        </p:txBody>
      </p:sp>
      <p:sp>
        <p:nvSpPr>
          <p:cNvPr id="87047" name="文本框 16">
            <a:extLst>
              <a:ext uri="{FF2B5EF4-FFF2-40B4-BE49-F238E27FC236}">
                <a16:creationId xmlns:a16="http://schemas.microsoft.com/office/drawing/2014/main" xmlns="" id="{92799C4B-CE19-44F7-B2BC-4AA36362005D}"/>
              </a:ext>
            </a:extLst>
          </p:cNvPr>
          <p:cNvSpPr txBox="1">
            <a:spLocks noChangeArrowheads="1"/>
          </p:cNvSpPr>
          <p:nvPr/>
        </p:nvSpPr>
        <p:spPr bwMode="auto">
          <a:xfrm>
            <a:off x="6271924" y="4679156"/>
            <a:ext cx="67338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3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麦哲伦</a:t>
            </a:r>
          </a:p>
        </p:txBody>
      </p:sp>
      <p:sp>
        <p:nvSpPr>
          <p:cNvPr id="87048" name="文本框 17">
            <a:extLst>
              <a:ext uri="{FF2B5EF4-FFF2-40B4-BE49-F238E27FC236}">
                <a16:creationId xmlns:a16="http://schemas.microsoft.com/office/drawing/2014/main" xmlns="" id="{67E3E111-8906-4EC6-A9C2-ED2458582C09}"/>
              </a:ext>
            </a:extLst>
          </p:cNvPr>
          <p:cNvSpPr txBox="1">
            <a:spLocks noChangeArrowheads="1"/>
          </p:cNvSpPr>
          <p:nvPr/>
        </p:nvSpPr>
        <p:spPr bwMode="auto">
          <a:xfrm>
            <a:off x="11253499" y="4679156"/>
            <a:ext cx="673389"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3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航海实践</a:t>
            </a:r>
          </a:p>
        </p:txBody>
      </p:sp>
      <p:grpSp>
        <p:nvGrpSpPr>
          <p:cNvPr id="2" name="组合 1">
            <a:extLst>
              <a:ext uri="{FF2B5EF4-FFF2-40B4-BE49-F238E27FC236}">
                <a16:creationId xmlns:a16="http://schemas.microsoft.com/office/drawing/2014/main" xmlns="" id="{A1336769-583D-4876-874A-D9DB4BA1F0E6}"/>
              </a:ext>
            </a:extLst>
          </p:cNvPr>
          <p:cNvGrpSpPr/>
          <p:nvPr/>
        </p:nvGrpSpPr>
        <p:grpSpPr>
          <a:xfrm>
            <a:off x="1280967" y="2494878"/>
            <a:ext cx="9630066" cy="1581821"/>
            <a:chOff x="1066010" y="2494878"/>
            <a:chExt cx="9630066" cy="1581821"/>
          </a:xfrm>
        </p:grpSpPr>
        <p:sp>
          <p:nvSpPr>
            <p:cNvPr id="87044" name="文本框 10">
              <a:extLst>
                <a:ext uri="{FF2B5EF4-FFF2-40B4-BE49-F238E27FC236}">
                  <a16:creationId xmlns:a16="http://schemas.microsoft.com/office/drawing/2014/main" xmlns="" id="{5458E024-B380-4057-9596-F261E8E726BA}"/>
                </a:ext>
              </a:extLst>
            </p:cNvPr>
            <p:cNvSpPr txBox="1">
              <a:spLocks noChangeArrowheads="1"/>
            </p:cNvSpPr>
            <p:nvPr/>
          </p:nvSpPr>
          <p:spPr bwMode="auto">
            <a:xfrm>
              <a:off x="5708151" y="2718257"/>
              <a:ext cx="498792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588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55880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只有通过实践才能使正确认识得以确证，使错误认识得以修正。</a:t>
              </a:r>
            </a:p>
          </p:txBody>
        </p:sp>
        <p:sp>
          <p:nvSpPr>
            <p:cNvPr id="87045" name="文本框 11">
              <a:extLst>
                <a:ext uri="{FF2B5EF4-FFF2-40B4-BE49-F238E27FC236}">
                  <a16:creationId xmlns:a16="http://schemas.microsoft.com/office/drawing/2014/main" xmlns="" id="{E5B42735-7622-4C7C-8BB8-19E5B13F3C8E}"/>
                </a:ext>
              </a:extLst>
            </p:cNvPr>
            <p:cNvSpPr txBox="1">
              <a:spLocks noChangeArrowheads="1"/>
            </p:cNvSpPr>
            <p:nvPr/>
          </p:nvSpPr>
          <p:spPr bwMode="auto">
            <a:xfrm>
              <a:off x="1066010" y="2995276"/>
              <a:ext cx="30019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大地是球形吗</a:t>
              </a: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pic>
          <p:nvPicPr>
            <p:cNvPr id="6" name="图片 5">
              <a:extLst>
                <a:ext uri="{FF2B5EF4-FFF2-40B4-BE49-F238E27FC236}">
                  <a16:creationId xmlns:a16="http://schemas.microsoft.com/office/drawing/2014/main" xmlns="" id="{9AABB3CC-82FA-4A35-8891-5F05BA63B265}"/>
                </a:ext>
              </a:extLst>
            </p:cNvPr>
            <p:cNvPicPr>
              <a:picLocks noChangeAspect="1"/>
            </p:cNvPicPr>
            <p:nvPr/>
          </p:nvPicPr>
          <p:blipFill>
            <a:blip r:embed="rId6"/>
            <a:stretch>
              <a:fillRect/>
            </a:stretch>
          </p:blipFill>
          <p:spPr>
            <a:xfrm>
              <a:off x="3894403" y="2494878"/>
              <a:ext cx="1581821" cy="1581821"/>
            </a:xfrm>
            <a:prstGeom prst="rect">
              <a:avLst/>
            </a:prstGeom>
            <a:effectLst>
              <a:outerShdw blurRad="165100" dist="38100" dir="2700000" sx="103000" sy="103000" algn="tl" rotWithShape="0">
                <a:prstClr val="black">
                  <a:alpha val="40000"/>
                </a:prstClr>
              </a:outerShdw>
            </a:effectLst>
          </p:spPr>
        </p:pic>
      </p:grpSp>
      <p:sp>
        <p:nvSpPr>
          <p:cNvPr id="25" name="文本框 24">
            <a:extLst>
              <a:ext uri="{FF2B5EF4-FFF2-40B4-BE49-F238E27FC236}">
                <a16:creationId xmlns:a16="http://schemas.microsoft.com/office/drawing/2014/main" xmlns="" id="{E42369D5-14B5-4ABE-B092-A57BBF43B14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二、实践的本质与基本结构</a:t>
            </a:r>
          </a:p>
        </p:txBody>
      </p:sp>
      <p:sp>
        <p:nvSpPr>
          <p:cNvPr id="26" name="矩形: 圆角 25">
            <a:extLst>
              <a:ext uri="{FF2B5EF4-FFF2-40B4-BE49-F238E27FC236}">
                <a16:creationId xmlns:a16="http://schemas.microsoft.com/office/drawing/2014/main" xmlns="" id="{AB068B6F-9F53-488F-969B-C442AC84B676}"/>
              </a:ext>
            </a:extLst>
          </p:cNvPr>
          <p:cNvSpPr/>
          <p:nvPr/>
        </p:nvSpPr>
        <p:spPr>
          <a:xfrm>
            <a:off x="3439886" y="1064542"/>
            <a:ext cx="531222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（四）实践对认识的决定作用</a:t>
            </a:r>
          </a:p>
        </p:txBody>
      </p:sp>
      <p:sp>
        <p:nvSpPr>
          <p:cNvPr id="22" name="矩形 4">
            <a:extLst>
              <a:ext uri="{FF2B5EF4-FFF2-40B4-BE49-F238E27FC236}">
                <a16:creationId xmlns:a16="http://schemas.microsoft.com/office/drawing/2014/main" xmlns="" id="{EB1EA8F3-B299-4BD0-8A42-1E50A42C8F71}"/>
              </a:ext>
            </a:extLst>
          </p:cNvPr>
          <p:cNvSpPr>
            <a:spLocks noChangeArrowheads="1"/>
          </p:cNvSpPr>
          <p:nvPr/>
        </p:nvSpPr>
        <p:spPr bwMode="auto">
          <a:xfrm>
            <a:off x="805417" y="1828555"/>
            <a:ext cx="5117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4.</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实践是检验认识真理性的唯一标准</a:t>
            </a:r>
          </a:p>
        </p:txBody>
      </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090" name="对象 109570">
            <a:extLst>
              <a:ext uri="{FF2B5EF4-FFF2-40B4-BE49-F238E27FC236}">
                <a16:creationId xmlns:a16="http://schemas.microsoft.com/office/drawing/2014/main" xmlns="" id="{97BAF043-2497-4569-A461-EDD40CDC4B15}"/>
              </a:ext>
            </a:extLst>
          </p:cNvPr>
          <p:cNvGraphicFramePr>
            <a:graphicFrameLocks noChangeAspect="1"/>
          </p:cNvGraphicFramePr>
          <p:nvPr/>
        </p:nvGraphicFramePr>
        <p:xfrm>
          <a:off x="3225800" y="1792288"/>
          <a:ext cx="5584825" cy="3251200"/>
        </p:xfrm>
        <a:graphic>
          <a:graphicData uri="http://schemas.openxmlformats.org/presentationml/2006/ole">
            <mc:AlternateContent xmlns:mc="http://schemas.openxmlformats.org/markup-compatibility/2006">
              <mc:Choice xmlns:v="urn:schemas-microsoft-com:vml" Requires="v">
                <p:oleObj spid="_x0000_s90151" r:id="rId4" imgW="169878375" imgH="117014625" progId="">
                  <p:embed/>
                </p:oleObj>
              </mc:Choice>
              <mc:Fallback>
                <p:oleObj r:id="rId4" imgW="169878375" imgH="117014625" progId="">
                  <p:embed/>
                  <p:pic>
                    <p:nvPicPr>
                      <p:cNvPr id="89090" name="对象 109570">
                        <a:extLst>
                          <a:ext uri="{FF2B5EF4-FFF2-40B4-BE49-F238E27FC236}">
                            <a16:creationId xmlns:a16="http://schemas.microsoft.com/office/drawing/2014/main" xmlns="" id="{97BAF043-2497-4569-A461-EDD40CDC4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5800" y="1792288"/>
                        <a:ext cx="5584825"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4" name="文本框 109571">
            <a:extLst>
              <a:ext uri="{FF2B5EF4-FFF2-40B4-BE49-F238E27FC236}">
                <a16:creationId xmlns:a16="http://schemas.microsoft.com/office/drawing/2014/main" xmlns="" id="{DF15900A-A77B-4945-9A5A-4D1C9395659C}"/>
              </a:ext>
            </a:extLst>
          </p:cNvPr>
          <p:cNvSpPr txBox="1">
            <a:spLocks noChangeArrowheads="1"/>
          </p:cNvSpPr>
          <p:nvPr/>
        </p:nvSpPr>
        <p:spPr bwMode="auto">
          <a:xfrm>
            <a:off x="0" y="4954588"/>
            <a:ext cx="12192000" cy="765175"/>
          </a:xfrm>
          <a:prstGeom prst="rect">
            <a:avLst/>
          </a:prstGeom>
          <a:solidFill>
            <a:srgbClr val="D8A58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white"/>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老者和农夫的观点，谁正确？</a:t>
            </a:r>
          </a:p>
        </p:txBody>
      </p:sp>
      <p:sp>
        <p:nvSpPr>
          <p:cNvPr id="8" name="Billedforklaring med højrepil 128">
            <a:extLst>
              <a:ext uri="{FF2B5EF4-FFF2-40B4-BE49-F238E27FC236}">
                <a16:creationId xmlns:a16="http://schemas.microsoft.com/office/drawing/2014/main" xmlns="" id="{491D44DC-D8A5-4D14-B0F6-556E777BD3ED}"/>
              </a:ext>
            </a:extLst>
          </p:cNvPr>
          <p:cNvSpPr/>
          <p:nvPr/>
        </p:nvSpPr>
        <p:spPr bwMode="auto">
          <a:xfrm>
            <a:off x="701675" y="4954588"/>
            <a:ext cx="1560758" cy="765175"/>
          </a:xfrm>
          <a:prstGeom prst="rightArrowCallout">
            <a:avLst>
              <a:gd name="adj1" fmla="val 25000"/>
              <a:gd name="adj2" fmla="val 25000"/>
              <a:gd name="adj3" fmla="val 25000"/>
              <a:gd name="adj4" fmla="val 78230"/>
            </a:avLst>
          </a:prstGeom>
          <a:solidFill>
            <a:srgbClr val="AE6836"/>
          </a:solidFill>
          <a:ln w="3175" cap="flat" cmpd="sng" algn="ctr">
            <a:noFill/>
            <a:prstDash val="solid"/>
          </a:ln>
          <a:effec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a-DK"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093" name="矩形 2">
            <a:extLst>
              <a:ext uri="{FF2B5EF4-FFF2-40B4-BE49-F238E27FC236}">
                <a16:creationId xmlns:a16="http://schemas.microsoft.com/office/drawing/2014/main" xmlns="" id="{55E8C0C2-97E3-4BFB-B20A-B253899DFB77}"/>
              </a:ext>
            </a:extLst>
          </p:cNvPr>
          <p:cNvSpPr>
            <a:spLocks noChangeArrowheads="1"/>
          </p:cNvSpPr>
          <p:nvPr/>
        </p:nvSpPr>
        <p:spPr bwMode="auto">
          <a:xfrm>
            <a:off x="752475" y="5106988"/>
            <a:ext cx="1104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400" b="1" dirty="0">
                <a:solidFill>
                  <a:prstClr val="white"/>
                </a:solidFill>
              </a:rPr>
              <a:t>辩一辩</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xmlns="" id="{33066C24-F032-4EBD-ABFF-3CE68F1B9CA6}"/>
              </a:ext>
            </a:extLst>
          </p:cNvPr>
          <p:cNvSpPr/>
          <p:nvPr/>
        </p:nvSpPr>
        <p:spPr>
          <a:xfrm>
            <a:off x="3087189" y="5983288"/>
            <a:ext cx="6017622" cy="460375"/>
          </a:xfrm>
          <a:prstGeom prst="rect">
            <a:avLst/>
          </a:prstGeom>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认识与实践（知与行）孰先孰后？</a:t>
            </a:r>
            <a:endPar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xmlns="" id="{F39F0B8E-735D-4A89-A36F-31361E6792DB}"/>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pic>
        <p:nvPicPr>
          <p:cNvPr id="9" name="图片 8">
            <a:hlinkClick r:id="rId6" action="ppaction://hlinksldjump"/>
            <a:extLst>
              <a:ext uri="{FF2B5EF4-FFF2-40B4-BE49-F238E27FC236}">
                <a16:creationId xmlns:a16="http://schemas.microsoft.com/office/drawing/2014/main" xmlns="" id="{E4355F57-749E-4CA8-B77F-52C18E834632}"/>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370429C8-0257-4E84-B3CD-547494ACA1CB}"/>
              </a:ext>
            </a:extLst>
          </p:cNvPr>
          <p:cNvGrpSpPr/>
          <p:nvPr/>
        </p:nvGrpSpPr>
        <p:grpSpPr>
          <a:xfrm>
            <a:off x="1028123" y="1472313"/>
            <a:ext cx="8519578" cy="2368426"/>
            <a:chOff x="-1112938" y="1887662"/>
            <a:chExt cx="8519578" cy="2368426"/>
          </a:xfrm>
        </p:grpSpPr>
        <p:sp>
          <p:nvSpPr>
            <p:cNvPr id="12" name="圆角矩形 1">
              <a:extLst>
                <a:ext uri="{FF2B5EF4-FFF2-40B4-BE49-F238E27FC236}">
                  <a16:creationId xmlns:a16="http://schemas.microsoft.com/office/drawing/2014/main" xmlns="" id="{6D8FD036-6E0C-4471-ABB6-6C0FE9C4CF0F}"/>
                </a:ext>
              </a:extLst>
            </p:cNvPr>
            <p:cNvSpPr/>
            <p:nvPr/>
          </p:nvSpPr>
          <p:spPr>
            <a:xfrm>
              <a:off x="995363" y="2741613"/>
              <a:ext cx="6411277" cy="1514475"/>
            </a:xfrm>
            <a:prstGeom prst="roundRect">
              <a:avLst>
                <a:gd name="adj" fmla="val 3892"/>
              </a:avLst>
            </a:prstGeom>
            <a:solidFill>
              <a:srgbClr val="AE683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91139" name="图片 3">
              <a:extLst>
                <a:ext uri="{FF2B5EF4-FFF2-40B4-BE49-F238E27FC236}">
                  <a16:creationId xmlns:a16="http://schemas.microsoft.com/office/drawing/2014/main" xmlns="" id="{327DE70C-1CC4-4D2C-83E4-2B21CBC420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25" b="12199"/>
            <a:stretch>
              <a:fillRect/>
            </a:stretch>
          </p:blipFill>
          <p:spPr bwMode="auto">
            <a:xfrm>
              <a:off x="503238" y="1887662"/>
              <a:ext cx="196817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Text Box 7">
              <a:extLst>
                <a:ext uri="{FF2B5EF4-FFF2-40B4-BE49-F238E27FC236}">
                  <a16:creationId xmlns:a16="http://schemas.microsoft.com/office/drawing/2014/main" xmlns="" id="{507E7CD0-FA2A-48DE-81D9-F783BE2C9F1B}"/>
                </a:ext>
              </a:extLst>
            </p:cNvPr>
            <p:cNvSpPr txBox="1">
              <a:spLocks noChangeArrowheads="1"/>
            </p:cNvSpPr>
            <p:nvPr/>
          </p:nvSpPr>
          <p:spPr bwMode="auto">
            <a:xfrm>
              <a:off x="2757386" y="2814638"/>
              <a:ext cx="4531880" cy="13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求知是所有人的本性。</a:t>
              </a:r>
            </a:p>
            <a:p>
              <a:pPr marL="0" marR="0" lvl="0" indent="0" algn="r" defTabSz="914400" rtl="0" eaLnBrk="0" fontAlgn="base" latinLnBrk="0" hangingPunct="0">
                <a:lnSpc>
                  <a:spcPct val="150000"/>
                </a:lnSpc>
                <a:spcBef>
                  <a:spcPct val="50000"/>
                </a:spcBef>
                <a:spcAft>
                  <a:spcPct val="0"/>
                </a:spcAft>
                <a:buClrTx/>
                <a:buSzTx/>
                <a:buFontTx/>
                <a:buNone/>
                <a:tabLst/>
                <a:defRPr/>
              </a:pP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亚里士多德：</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形而上学</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a:t>
              </a:r>
            </a:p>
          </p:txBody>
        </p:sp>
        <p:sp>
          <p:nvSpPr>
            <p:cNvPr id="91141" name="文本框 12">
              <a:extLst>
                <a:ext uri="{FF2B5EF4-FFF2-40B4-BE49-F238E27FC236}">
                  <a16:creationId xmlns:a16="http://schemas.microsoft.com/office/drawing/2014/main" xmlns="" id="{1BB84779-3D5E-433A-92ED-D69DA6B57DE9}"/>
                </a:ext>
              </a:extLst>
            </p:cNvPr>
            <p:cNvSpPr txBox="1">
              <a:spLocks noChangeArrowheads="1"/>
            </p:cNvSpPr>
            <p:nvPr/>
          </p:nvSpPr>
          <p:spPr bwMode="auto">
            <a:xfrm>
              <a:off x="-1112938" y="3765026"/>
              <a:ext cx="1733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亚里士多德</a:t>
              </a:r>
            </a:p>
          </p:txBody>
        </p:sp>
      </p:grpSp>
      <p:sp>
        <p:nvSpPr>
          <p:cNvPr id="91143" name="文本框 15">
            <a:extLst>
              <a:ext uri="{FF2B5EF4-FFF2-40B4-BE49-F238E27FC236}">
                <a16:creationId xmlns:a16="http://schemas.microsoft.com/office/drawing/2014/main" xmlns="" id="{59A6C854-7A7B-4B39-9237-69966AB728DE}"/>
              </a:ext>
            </a:extLst>
          </p:cNvPr>
          <p:cNvSpPr txBox="1">
            <a:spLocks noChangeArrowheads="1"/>
          </p:cNvSpPr>
          <p:nvPr/>
        </p:nvSpPr>
        <p:spPr bwMode="auto">
          <a:xfrm>
            <a:off x="8754139" y="6193545"/>
            <a:ext cx="157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 苏格拉底</a:t>
            </a:r>
          </a:p>
        </p:txBody>
      </p:sp>
      <p:pic>
        <p:nvPicPr>
          <p:cNvPr id="91147" name="图片 4">
            <a:extLst>
              <a:ext uri="{FF2B5EF4-FFF2-40B4-BE49-F238E27FC236}">
                <a16:creationId xmlns:a16="http://schemas.microsoft.com/office/drawing/2014/main" xmlns="" id="{3761E7B4-EE26-47ED-8E50-196F0A4C28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7021902" y="4096644"/>
            <a:ext cx="1849674" cy="2466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xmlns="" id="{64A46126-DDA9-4B62-B55E-0687852F3CE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3" name="组合 2">
            <a:extLst>
              <a:ext uri="{FF2B5EF4-FFF2-40B4-BE49-F238E27FC236}">
                <a16:creationId xmlns:a16="http://schemas.microsoft.com/office/drawing/2014/main" xmlns="" id="{2FF01C81-8E08-46E5-B644-20E8E34D312B}"/>
              </a:ext>
            </a:extLst>
          </p:cNvPr>
          <p:cNvGrpSpPr/>
          <p:nvPr/>
        </p:nvGrpSpPr>
        <p:grpSpPr>
          <a:xfrm>
            <a:off x="1300072" y="4375738"/>
            <a:ext cx="4280943" cy="1908044"/>
            <a:chOff x="503238" y="4351460"/>
            <a:chExt cx="4280943" cy="1908044"/>
          </a:xfrm>
        </p:grpSpPr>
        <p:sp>
          <p:nvSpPr>
            <p:cNvPr id="91142" name="Text Box 7">
              <a:extLst>
                <a:ext uri="{FF2B5EF4-FFF2-40B4-BE49-F238E27FC236}">
                  <a16:creationId xmlns:a16="http://schemas.microsoft.com/office/drawing/2014/main" xmlns="" id="{2E57CC07-BB87-4C7B-82E6-20D71D1A42E7}"/>
                </a:ext>
              </a:extLst>
            </p:cNvPr>
            <p:cNvSpPr txBox="1">
              <a:spLocks noChangeArrowheads="1"/>
            </p:cNvSpPr>
            <p:nvPr/>
          </p:nvSpPr>
          <p:spPr bwMode="auto">
            <a:xfrm>
              <a:off x="503238" y="4778375"/>
              <a:ext cx="410923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just" defTabSz="914400" rtl="0" eaLnBrk="0" fontAlgn="base" latinLnBrk="0" hangingPunct="0">
                <a:lnSpc>
                  <a:spcPct val="150000"/>
                </a:lnSpc>
                <a:spcBef>
                  <a:spcPct val="5000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“认识你自己”</a:t>
              </a:r>
              <a:r>
                <a:rPr kumimoji="0" lang="zh-CN" altLang="en-US" sz="2400" b="1"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rPr>
                <a:t>，文明的诞生表现为主体的觉醒。</a:t>
              </a:r>
            </a:p>
          </p:txBody>
        </p:sp>
        <p:sp>
          <p:nvSpPr>
            <p:cNvPr id="17" name="MH_Other_5">
              <a:extLst>
                <a:ext uri="{FF2B5EF4-FFF2-40B4-BE49-F238E27FC236}">
                  <a16:creationId xmlns:a16="http://schemas.microsoft.com/office/drawing/2014/main" xmlns="" id="{56E61770-81E5-4135-9ED0-471EB8B88290}"/>
                </a:ext>
              </a:extLst>
            </p:cNvPr>
            <p:cNvSpPr>
              <a:spLocks/>
            </p:cNvSpPr>
            <p:nvPr>
              <p:custDataLst>
                <p:tags r:id="rId1"/>
              </p:custDataLst>
            </p:nvPr>
          </p:nvSpPr>
          <p:spPr bwMode="auto">
            <a:xfrm flipV="1">
              <a:off x="563277" y="4351460"/>
              <a:ext cx="4217729" cy="434975"/>
            </a:xfrm>
            <a:custGeom>
              <a:avLst/>
              <a:gdLst>
                <a:gd name="T0" fmla="*/ 0 w 4921200"/>
                <a:gd name="T1" fmla="*/ 413821 h 435427"/>
                <a:gd name="T2" fmla="*/ 435623 w 4921200"/>
                <a:gd name="T3" fmla="*/ 413821 h 435427"/>
                <a:gd name="T4" fmla="*/ 4923598 w 4921200"/>
                <a:gd name="T5" fmla="*/ 413821 h 435427"/>
                <a:gd name="T6" fmla="*/ 4923598 w 4921200"/>
                <a:gd name="T7" fmla="*/ 379609 h 435427"/>
                <a:gd name="T8" fmla="*/ 399623 w 4921200"/>
                <a:gd name="T9" fmla="*/ 379609 h 435427"/>
                <a:gd name="T10" fmla="*/ 0 w 4921200"/>
                <a:gd name="T11" fmla="*/ 0 h 435427"/>
                <a:gd name="T12" fmla="*/ 0 w 4921200"/>
                <a:gd name="T13" fmla="*/ 379609 h 435427"/>
                <a:gd name="T14" fmla="*/ 0 60000 65536"/>
                <a:gd name="T15" fmla="*/ 0 60000 65536"/>
                <a:gd name="T16" fmla="*/ 0 60000 65536"/>
                <a:gd name="T17" fmla="*/ 0 60000 65536"/>
                <a:gd name="T18" fmla="*/ 0 60000 65536"/>
                <a:gd name="T19" fmla="*/ 0 60000 65536"/>
                <a:gd name="T20" fmla="*/ 0 60000 65536"/>
                <a:gd name="T21" fmla="*/ 0 w 4921200"/>
                <a:gd name="T22" fmla="*/ 0 h 435427"/>
                <a:gd name="T23" fmla="*/ 4921200 w 4921200"/>
                <a:gd name="T24" fmla="*/ 435427 h 4354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435427">
                  <a:moveTo>
                    <a:pt x="0" y="435427"/>
                  </a:moveTo>
                  <a:lnTo>
                    <a:pt x="435427" y="435427"/>
                  </a:lnTo>
                  <a:lnTo>
                    <a:pt x="4921200" y="435427"/>
                  </a:lnTo>
                  <a:lnTo>
                    <a:pt x="4921200" y="399427"/>
                  </a:lnTo>
                  <a:lnTo>
                    <a:pt x="399427" y="399427"/>
                  </a:lnTo>
                  <a:lnTo>
                    <a:pt x="0" y="0"/>
                  </a:lnTo>
                  <a:lnTo>
                    <a:pt x="0" y="399427"/>
                  </a:lnTo>
                  <a:lnTo>
                    <a:pt x="0" y="435427"/>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8" name="MH_Other_6">
              <a:extLst>
                <a:ext uri="{FF2B5EF4-FFF2-40B4-BE49-F238E27FC236}">
                  <a16:creationId xmlns:a16="http://schemas.microsoft.com/office/drawing/2014/main" xmlns="" id="{D0F3F0AF-1014-42E4-9E61-37E9883C05B3}"/>
                </a:ext>
              </a:extLst>
            </p:cNvPr>
            <p:cNvSpPr>
              <a:spLocks/>
            </p:cNvSpPr>
            <p:nvPr>
              <p:custDataLst>
                <p:tags r:id="rId2"/>
              </p:custDataLst>
            </p:nvPr>
          </p:nvSpPr>
          <p:spPr bwMode="auto">
            <a:xfrm flipH="1">
              <a:off x="566452" y="5913429"/>
              <a:ext cx="4217729" cy="346075"/>
            </a:xfrm>
            <a:custGeom>
              <a:avLst/>
              <a:gdLst>
                <a:gd name="T0" fmla="*/ 2 w 4921200"/>
                <a:gd name="T1" fmla="*/ 0 h 346530"/>
                <a:gd name="T2" fmla="*/ 2 w 4921200"/>
                <a:gd name="T3" fmla="*/ 291169 h 346530"/>
                <a:gd name="T4" fmla="*/ 0 w 4921200"/>
                <a:gd name="T5" fmla="*/ 291169 h 346530"/>
                <a:gd name="T6" fmla="*/ 0 w 4921200"/>
                <a:gd name="T7" fmla="*/ 324924 h 346530"/>
                <a:gd name="T8" fmla="*/ 4923598 w 4921200"/>
                <a:gd name="T9" fmla="*/ 324924 h 346530"/>
                <a:gd name="T10" fmla="*/ 4923598 w 4921200"/>
                <a:gd name="T11" fmla="*/ 291169 h 346530"/>
                <a:gd name="T12" fmla="*/ 310679 w 4921200"/>
                <a:gd name="T13" fmla="*/ 291169 h 346530"/>
                <a:gd name="T14" fmla="*/ 0 60000 65536"/>
                <a:gd name="T15" fmla="*/ 0 60000 65536"/>
                <a:gd name="T16" fmla="*/ 0 60000 65536"/>
                <a:gd name="T17" fmla="*/ 0 60000 65536"/>
                <a:gd name="T18" fmla="*/ 0 60000 65536"/>
                <a:gd name="T19" fmla="*/ 0 60000 65536"/>
                <a:gd name="T20" fmla="*/ 0 60000 65536"/>
                <a:gd name="T21" fmla="*/ 0 w 4921200"/>
                <a:gd name="T22" fmla="*/ 0 h 346530"/>
                <a:gd name="T23" fmla="*/ 4921200 w 4921200"/>
                <a:gd name="T24" fmla="*/ 346530 h 3465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346530">
                  <a:moveTo>
                    <a:pt x="2" y="0"/>
                  </a:moveTo>
                  <a:lnTo>
                    <a:pt x="2" y="310530"/>
                  </a:lnTo>
                  <a:lnTo>
                    <a:pt x="0" y="310530"/>
                  </a:lnTo>
                  <a:lnTo>
                    <a:pt x="0" y="346530"/>
                  </a:lnTo>
                  <a:lnTo>
                    <a:pt x="4921200" y="346530"/>
                  </a:lnTo>
                  <a:lnTo>
                    <a:pt x="4921200" y="310530"/>
                  </a:lnTo>
                  <a:lnTo>
                    <a:pt x="310532" y="310530"/>
                  </a:lnTo>
                  <a:lnTo>
                    <a:pt x="2"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xmlns="" id="{21C522C1-2C8A-4235-8A45-6868B45EBE7C}"/>
              </a:ext>
            </a:extLst>
          </p:cNvPr>
          <p:cNvCxnSpPr>
            <a:cxnSpLocks/>
          </p:cNvCxnSpPr>
          <p:nvPr/>
        </p:nvCxnSpPr>
        <p:spPr>
          <a:xfrm flipH="1">
            <a:off x="3111500" y="4155621"/>
            <a:ext cx="8292374"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93190" name="矩形 12">
            <a:extLst>
              <a:ext uri="{FF2B5EF4-FFF2-40B4-BE49-F238E27FC236}">
                <a16:creationId xmlns:a16="http://schemas.microsoft.com/office/drawing/2014/main" xmlns="" id="{FEF476E1-3D10-4A34-861A-06A665D98575}"/>
              </a:ext>
            </a:extLst>
          </p:cNvPr>
          <p:cNvSpPr>
            <a:spLocks noChangeArrowheads="1"/>
          </p:cNvSpPr>
          <p:nvPr/>
        </p:nvSpPr>
        <p:spPr bwMode="auto">
          <a:xfrm>
            <a:off x="3604986" y="4603209"/>
            <a:ext cx="803402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这是辩证唯物主义认识论对认识本质的</a:t>
            </a:r>
            <a:r>
              <a:rPr kumimoji="0" lang="zh-CN" altLang="en-US" sz="45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科学回答</a:t>
            </a:r>
            <a:endPar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p:txBody>
      </p:sp>
      <p:sp>
        <p:nvSpPr>
          <p:cNvPr id="93191" name="矩形 14">
            <a:extLst>
              <a:ext uri="{FF2B5EF4-FFF2-40B4-BE49-F238E27FC236}">
                <a16:creationId xmlns:a16="http://schemas.microsoft.com/office/drawing/2014/main" xmlns="" id="{081DC76F-7482-430D-9C9F-6EA9D892808E}"/>
              </a:ext>
            </a:extLst>
          </p:cNvPr>
          <p:cNvSpPr>
            <a:spLocks noChangeArrowheads="1"/>
          </p:cNvSpPr>
          <p:nvPr/>
        </p:nvSpPr>
        <p:spPr bwMode="auto">
          <a:xfrm>
            <a:off x="2931886" y="2637699"/>
            <a:ext cx="85740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l" defTabSz="914400" rtl="0" eaLnBrk="0" fontAlgn="base" latinLnBrk="0" hangingPunct="0">
              <a:lnSpc>
                <a:spcPct val="150000"/>
              </a:lnSpc>
              <a:spcBef>
                <a:spcPct val="0"/>
              </a:spcBef>
              <a:spcAft>
                <a:spcPct val="0"/>
              </a:spcAft>
              <a:buClrTx/>
              <a:buSzTx/>
              <a:buFontTx/>
              <a:buNone/>
              <a:tabLst/>
              <a:defRPr/>
            </a:pPr>
            <a:r>
              <a:rPr kumimoji="0" lang="zh-CN" altLang="en-US" sz="55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主体</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在实践基础上对客体的能动反映</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xmlns="" id="{CC07C26C-F367-4D81-AB72-9CE962D8C93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7" name="矩形: 圆角 16">
            <a:extLst>
              <a:ext uri="{FF2B5EF4-FFF2-40B4-BE49-F238E27FC236}">
                <a16:creationId xmlns:a16="http://schemas.microsoft.com/office/drawing/2014/main" xmlns="" id="{85C04B94-7936-4374-8EAF-D81399279098}"/>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pic>
        <p:nvPicPr>
          <p:cNvPr id="3" name="图片 2">
            <a:extLst>
              <a:ext uri="{FF2B5EF4-FFF2-40B4-BE49-F238E27FC236}">
                <a16:creationId xmlns:a16="http://schemas.microsoft.com/office/drawing/2014/main" xmlns="" id="{968061D2-F575-465B-B7BF-365BBFBA6CDA}"/>
              </a:ext>
            </a:extLst>
          </p:cNvPr>
          <p:cNvPicPr>
            <a:picLocks noChangeAspect="1"/>
          </p:cNvPicPr>
          <p:nvPr/>
        </p:nvPicPr>
        <p:blipFill rotWithShape="1">
          <a:blip r:embed="rId3"/>
          <a:srcRect l="36357" r="18643"/>
          <a:stretch/>
        </p:blipFill>
        <p:spPr>
          <a:xfrm>
            <a:off x="425814" y="2087063"/>
            <a:ext cx="2743199" cy="4057650"/>
          </a:xfrm>
          <a:prstGeom prst="rect">
            <a:avLst/>
          </a:prstGeom>
        </p:spPr>
      </p:pic>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文本框 13">
            <a:extLst>
              <a:ext uri="{FF2B5EF4-FFF2-40B4-BE49-F238E27FC236}">
                <a16:creationId xmlns:a16="http://schemas.microsoft.com/office/drawing/2014/main" xmlns="" id="{3DCB63BA-D20B-42AA-B638-67CC1E3365D3}"/>
              </a:ext>
            </a:extLst>
          </p:cNvPr>
          <p:cNvSpPr txBox="1">
            <a:spLocks noChangeArrowheads="1"/>
          </p:cNvSpPr>
          <p:nvPr/>
        </p:nvSpPr>
        <p:spPr bwMode="auto">
          <a:xfrm>
            <a:off x="10782300" y="2689225"/>
            <a:ext cx="619125"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3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数学、几何学的产生</a:t>
            </a:r>
          </a:p>
        </p:txBody>
      </p:sp>
      <p:sp>
        <p:nvSpPr>
          <p:cNvPr id="95238" name="文本框 51206">
            <a:extLst>
              <a:ext uri="{FF2B5EF4-FFF2-40B4-BE49-F238E27FC236}">
                <a16:creationId xmlns:a16="http://schemas.microsoft.com/office/drawing/2014/main" xmlns="" id="{CCFF1551-59C9-444D-A0FA-6F7399294625}"/>
              </a:ext>
            </a:extLst>
          </p:cNvPr>
          <p:cNvSpPr txBox="1">
            <a:spLocks noChangeArrowheads="1"/>
          </p:cNvSpPr>
          <p:nvPr/>
        </p:nvSpPr>
        <p:spPr bwMode="auto">
          <a:xfrm>
            <a:off x="5630953" y="2656076"/>
            <a:ext cx="5151348" cy="298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444500" marR="0" lvl="0" indent="-444500" algn="just" defTabSz="914400" rtl="0" eaLnBrk="0" fontAlgn="base" latinLnBrk="0" hangingPunct="0">
              <a:lnSpc>
                <a:spcPct val="150000"/>
              </a:lnSpc>
              <a:spcBef>
                <a:spcPct val="50000"/>
              </a:spcBef>
              <a:spcAft>
                <a:spcPct val="0"/>
              </a:spcAft>
              <a:buClr>
                <a:srgbClr val="AE6836"/>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实践基础上由感性认识到理性认识，再从理性认识到实践的具体认识过程</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44500" marR="0" lvl="0" indent="-444500" algn="just" defTabSz="914400" rtl="0" eaLnBrk="0" fontAlgn="base" latinLnBrk="0" hangingPunct="0">
              <a:lnSpc>
                <a:spcPct val="150000"/>
              </a:lnSpc>
              <a:spcBef>
                <a:spcPct val="50000"/>
              </a:spcBef>
              <a:spcAft>
                <a:spcPct val="0"/>
              </a:spcAft>
              <a:buClr>
                <a:srgbClr val="AE6836"/>
              </a:buClr>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从实践到认识，再从认识到实践的循环往复和无限发展的总过程</a:t>
            </a:r>
          </a:p>
        </p:txBody>
      </p:sp>
      <p:sp>
        <p:nvSpPr>
          <p:cNvPr id="13" name="文本框 12">
            <a:extLst>
              <a:ext uri="{FF2B5EF4-FFF2-40B4-BE49-F238E27FC236}">
                <a16:creationId xmlns:a16="http://schemas.microsoft.com/office/drawing/2014/main" xmlns="" id="{81400544-9C64-4ED8-89D0-C805CB6D2E7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4" name="矩形: 圆角 13">
            <a:extLst>
              <a:ext uri="{FF2B5EF4-FFF2-40B4-BE49-F238E27FC236}">
                <a16:creationId xmlns:a16="http://schemas.microsoft.com/office/drawing/2014/main" xmlns="" id="{A18626DE-0B9E-48A3-8C01-8DABB6945536}"/>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15" name="组合 14">
            <a:extLst>
              <a:ext uri="{FF2B5EF4-FFF2-40B4-BE49-F238E27FC236}">
                <a16:creationId xmlns:a16="http://schemas.microsoft.com/office/drawing/2014/main" xmlns="" id="{25B309C1-A2B1-4563-B6EC-0DA6AE606432}"/>
              </a:ext>
            </a:extLst>
          </p:cNvPr>
          <p:cNvGrpSpPr/>
          <p:nvPr/>
        </p:nvGrpSpPr>
        <p:grpSpPr>
          <a:xfrm>
            <a:off x="3453516" y="3210679"/>
            <a:ext cx="1859731" cy="1848212"/>
            <a:chOff x="3997714" y="387552"/>
            <a:chExt cx="1859731" cy="1848212"/>
          </a:xfrm>
        </p:grpSpPr>
        <p:sp>
          <p:nvSpPr>
            <p:cNvPr id="19" name="弦形 18">
              <a:extLst>
                <a:ext uri="{FF2B5EF4-FFF2-40B4-BE49-F238E27FC236}">
                  <a16:creationId xmlns:a16="http://schemas.microsoft.com/office/drawing/2014/main" xmlns="" id="{C41F19EF-6BBD-4D94-B8DE-34B57EEE6464}"/>
                </a:ext>
              </a:extLst>
            </p:cNvPr>
            <p:cNvSpPr/>
            <p:nvPr/>
          </p:nvSpPr>
          <p:spPr>
            <a:xfrm rot="6795500">
              <a:off x="3997714" y="387552"/>
              <a:ext cx="1848212" cy="1848212"/>
            </a:xfrm>
            <a:prstGeom prst="chord">
              <a:avLst>
                <a:gd name="adj1" fmla="val 1890363"/>
                <a:gd name="adj2" fmla="val 16972012"/>
              </a:avLst>
            </a:prstGeom>
            <a:solidFill>
              <a:srgbClr val="AE683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3" name="TextBox 96">
              <a:extLst>
                <a:ext uri="{FF2B5EF4-FFF2-40B4-BE49-F238E27FC236}">
                  <a16:creationId xmlns:a16="http://schemas.microsoft.com/office/drawing/2014/main" xmlns="" id="{16D376C4-4B31-48C6-B3B1-FACC55B70586}"/>
                </a:ext>
              </a:extLst>
            </p:cNvPr>
            <p:cNvSpPr txBox="1"/>
            <p:nvPr/>
          </p:nvSpPr>
          <p:spPr>
            <a:xfrm>
              <a:off x="4096276" y="816854"/>
              <a:ext cx="176116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表现为</a:t>
              </a:r>
            </a:p>
          </p:txBody>
        </p:sp>
      </p:grpSp>
      <p:grpSp>
        <p:nvGrpSpPr>
          <p:cNvPr id="2" name="组合 1">
            <a:extLst>
              <a:ext uri="{FF2B5EF4-FFF2-40B4-BE49-F238E27FC236}">
                <a16:creationId xmlns:a16="http://schemas.microsoft.com/office/drawing/2014/main" xmlns="" id="{4215A587-F5EE-4AB4-8AC3-1AFB289EC5E0}"/>
              </a:ext>
            </a:extLst>
          </p:cNvPr>
          <p:cNvGrpSpPr/>
          <p:nvPr/>
        </p:nvGrpSpPr>
        <p:grpSpPr>
          <a:xfrm>
            <a:off x="5577840" y="2391286"/>
            <a:ext cx="5394959" cy="3486999"/>
            <a:chOff x="5823019" y="2391287"/>
            <a:chExt cx="3600000" cy="2903650"/>
          </a:xfrm>
        </p:grpSpPr>
        <p:cxnSp>
          <p:nvCxnSpPr>
            <p:cNvPr id="25" name="直接连接符 24">
              <a:extLst>
                <a:ext uri="{FF2B5EF4-FFF2-40B4-BE49-F238E27FC236}">
                  <a16:creationId xmlns:a16="http://schemas.microsoft.com/office/drawing/2014/main" xmlns="" id="{E78F4469-0865-4F93-B84F-E166412CACF9}"/>
                </a:ext>
              </a:extLst>
            </p:cNvPr>
            <p:cNvCxnSpPr/>
            <p:nvPr/>
          </p:nvCxnSpPr>
          <p:spPr>
            <a:xfrm>
              <a:off x="5823019" y="2391287"/>
              <a:ext cx="3600000" cy="0"/>
            </a:xfrm>
            <a:prstGeom prst="line">
              <a:avLst/>
            </a:prstGeom>
            <a:ln w="6350" cmpd="dbl">
              <a:solidFill>
                <a:schemeClr val="bg1">
                  <a:lumMod val="65000"/>
                </a:schemeClr>
              </a:solidFill>
              <a:prstDash val="soli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E0724DF3-3872-4DE6-A106-BBAE8A4AC110}"/>
                </a:ext>
              </a:extLst>
            </p:cNvPr>
            <p:cNvCxnSpPr/>
            <p:nvPr/>
          </p:nvCxnSpPr>
          <p:spPr>
            <a:xfrm>
              <a:off x="5823019" y="5294937"/>
              <a:ext cx="3600000" cy="0"/>
            </a:xfrm>
            <a:prstGeom prst="line">
              <a:avLst/>
            </a:prstGeom>
            <a:ln w="6350" cmpd="dbl">
              <a:solidFill>
                <a:schemeClr val="bg1">
                  <a:lumMod val="65000"/>
                </a:schemeClr>
              </a:solidFill>
              <a:prstDash val="solid"/>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7" name="文本框 51206">
            <a:extLst>
              <a:ext uri="{FF2B5EF4-FFF2-40B4-BE49-F238E27FC236}">
                <a16:creationId xmlns:a16="http://schemas.microsoft.com/office/drawing/2014/main" xmlns="" id="{579645DC-BD14-4057-A66D-6D284DF3C995}"/>
              </a:ext>
            </a:extLst>
          </p:cNvPr>
          <p:cNvSpPr txBox="1">
            <a:spLocks noChangeArrowheads="1"/>
          </p:cNvSpPr>
          <p:nvPr/>
        </p:nvSpPr>
        <p:spPr bwMode="auto">
          <a:xfrm>
            <a:off x="595719" y="2748468"/>
            <a:ext cx="252857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人的认识过程是一个在实践基础上不断深化的发展过程</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71EDEA6B-A84D-49C3-9326-66CB23EE7FC6}"/>
              </a:ext>
            </a:extLst>
          </p:cNvPr>
          <p:cNvGrpSpPr/>
          <p:nvPr/>
        </p:nvGrpSpPr>
        <p:grpSpPr>
          <a:xfrm>
            <a:off x="1066010" y="2724028"/>
            <a:ext cx="6450013" cy="3332162"/>
            <a:chOff x="736600" y="2956061"/>
            <a:chExt cx="6450013" cy="3332162"/>
          </a:xfrm>
        </p:grpSpPr>
        <p:sp>
          <p:nvSpPr>
            <p:cNvPr id="15" name="任意多边形 14">
              <a:extLst>
                <a:ext uri="{FF2B5EF4-FFF2-40B4-BE49-F238E27FC236}">
                  <a16:creationId xmlns:a16="http://schemas.microsoft.com/office/drawing/2014/main" xmlns="" id="{0344354A-5930-482E-A523-3DA67175639F}"/>
                </a:ext>
              </a:extLst>
            </p:cNvPr>
            <p:cNvSpPr/>
            <p:nvPr/>
          </p:nvSpPr>
          <p:spPr>
            <a:xfrm>
              <a:off x="736600" y="2956061"/>
              <a:ext cx="2997200" cy="3332162"/>
            </a:xfrm>
            <a:custGeom>
              <a:avLst/>
              <a:gdLst>
                <a:gd name="connsiteX0" fmla="*/ 0 w 1883460"/>
                <a:gd name="connsiteY0" fmla="*/ 188346 h 2880320"/>
                <a:gd name="connsiteX1" fmla="*/ 188346 w 1883460"/>
                <a:gd name="connsiteY1" fmla="*/ 0 h 2880320"/>
                <a:gd name="connsiteX2" fmla="*/ 1695114 w 1883460"/>
                <a:gd name="connsiteY2" fmla="*/ 0 h 2880320"/>
                <a:gd name="connsiteX3" fmla="*/ 1883460 w 1883460"/>
                <a:gd name="connsiteY3" fmla="*/ 188346 h 2880320"/>
                <a:gd name="connsiteX4" fmla="*/ 1883460 w 1883460"/>
                <a:gd name="connsiteY4" fmla="*/ 2691974 h 2880320"/>
                <a:gd name="connsiteX5" fmla="*/ 1695114 w 1883460"/>
                <a:gd name="connsiteY5" fmla="*/ 2880320 h 2880320"/>
                <a:gd name="connsiteX6" fmla="*/ 188346 w 1883460"/>
                <a:gd name="connsiteY6" fmla="*/ 2880320 h 2880320"/>
                <a:gd name="connsiteX7" fmla="*/ 0 w 1883460"/>
                <a:gd name="connsiteY7" fmla="*/ 2691974 h 2880320"/>
                <a:gd name="connsiteX8" fmla="*/ 0 w 1883460"/>
                <a:gd name="connsiteY8" fmla="*/ 188346 h 28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460" h="2880320">
                  <a:moveTo>
                    <a:pt x="0" y="188346"/>
                  </a:moveTo>
                  <a:cubicBezTo>
                    <a:pt x="0" y="84325"/>
                    <a:pt x="84325" y="0"/>
                    <a:pt x="188346" y="0"/>
                  </a:cubicBezTo>
                  <a:lnTo>
                    <a:pt x="1695114" y="0"/>
                  </a:lnTo>
                  <a:cubicBezTo>
                    <a:pt x="1799135" y="0"/>
                    <a:pt x="1883460" y="84325"/>
                    <a:pt x="1883460" y="188346"/>
                  </a:cubicBezTo>
                  <a:lnTo>
                    <a:pt x="1883460" y="2691974"/>
                  </a:lnTo>
                  <a:cubicBezTo>
                    <a:pt x="1883460" y="2795995"/>
                    <a:pt x="1799135" y="2880320"/>
                    <a:pt x="1695114" y="2880320"/>
                  </a:cubicBezTo>
                  <a:lnTo>
                    <a:pt x="188346" y="2880320"/>
                  </a:lnTo>
                  <a:cubicBezTo>
                    <a:pt x="84325" y="2880320"/>
                    <a:pt x="0" y="2795995"/>
                    <a:pt x="0" y="2691974"/>
                  </a:cubicBezTo>
                  <a:lnTo>
                    <a:pt x="0" y="188346"/>
                  </a:lnTo>
                  <a:close/>
                </a:path>
              </a:pathLst>
            </a:custGeom>
            <a:solidFill>
              <a:srgbClr val="F5E8DF"/>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2084804"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唯物主义认识路线</a:t>
              </a:r>
            </a:p>
          </p:txBody>
        </p:sp>
        <p:sp>
          <p:nvSpPr>
            <p:cNvPr id="16" name="任意多边形 15">
              <a:extLst>
                <a:ext uri="{FF2B5EF4-FFF2-40B4-BE49-F238E27FC236}">
                  <a16:creationId xmlns:a16="http://schemas.microsoft.com/office/drawing/2014/main" xmlns="" id="{46E6CE20-88D6-4ABA-9E8C-A98861115956}"/>
                </a:ext>
              </a:extLst>
            </p:cNvPr>
            <p:cNvSpPr/>
            <p:nvPr/>
          </p:nvSpPr>
          <p:spPr>
            <a:xfrm>
              <a:off x="1160463" y="3986348"/>
              <a:ext cx="2149475" cy="581025"/>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rgbClr val="D8A5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物</a:t>
              </a:r>
            </a:p>
          </p:txBody>
        </p:sp>
        <p:sp>
          <p:nvSpPr>
            <p:cNvPr id="17" name="任意多边形 16">
              <a:extLst>
                <a:ext uri="{FF2B5EF4-FFF2-40B4-BE49-F238E27FC236}">
                  <a16:creationId xmlns:a16="http://schemas.microsoft.com/office/drawing/2014/main" xmlns="" id="{7B2B29FD-ED1E-41F7-9162-27A06FBB154B}"/>
                </a:ext>
              </a:extLst>
            </p:cNvPr>
            <p:cNvSpPr/>
            <p:nvPr/>
          </p:nvSpPr>
          <p:spPr>
            <a:xfrm>
              <a:off x="1160463" y="5450023"/>
              <a:ext cx="2149475" cy="5826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rgbClr val="D8A5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感觉和思想</a:t>
              </a:r>
            </a:p>
          </p:txBody>
        </p:sp>
        <p:sp>
          <p:nvSpPr>
            <p:cNvPr id="18" name="任意多边形 17">
              <a:extLst>
                <a:ext uri="{FF2B5EF4-FFF2-40B4-BE49-F238E27FC236}">
                  <a16:creationId xmlns:a16="http://schemas.microsoft.com/office/drawing/2014/main" xmlns="" id="{319809A3-7847-473C-A64C-227440E1CF7B}"/>
                </a:ext>
              </a:extLst>
            </p:cNvPr>
            <p:cNvSpPr/>
            <p:nvPr/>
          </p:nvSpPr>
          <p:spPr>
            <a:xfrm>
              <a:off x="4187825" y="2956061"/>
              <a:ext cx="2998788" cy="3332162"/>
            </a:xfrm>
            <a:custGeom>
              <a:avLst/>
              <a:gdLst>
                <a:gd name="connsiteX0" fmla="*/ 0 w 1883460"/>
                <a:gd name="connsiteY0" fmla="*/ 188346 h 2880320"/>
                <a:gd name="connsiteX1" fmla="*/ 188346 w 1883460"/>
                <a:gd name="connsiteY1" fmla="*/ 0 h 2880320"/>
                <a:gd name="connsiteX2" fmla="*/ 1695114 w 1883460"/>
                <a:gd name="connsiteY2" fmla="*/ 0 h 2880320"/>
                <a:gd name="connsiteX3" fmla="*/ 1883460 w 1883460"/>
                <a:gd name="connsiteY3" fmla="*/ 188346 h 2880320"/>
                <a:gd name="connsiteX4" fmla="*/ 1883460 w 1883460"/>
                <a:gd name="connsiteY4" fmla="*/ 2691974 h 2880320"/>
                <a:gd name="connsiteX5" fmla="*/ 1695114 w 1883460"/>
                <a:gd name="connsiteY5" fmla="*/ 2880320 h 2880320"/>
                <a:gd name="connsiteX6" fmla="*/ 188346 w 1883460"/>
                <a:gd name="connsiteY6" fmla="*/ 2880320 h 2880320"/>
                <a:gd name="connsiteX7" fmla="*/ 0 w 1883460"/>
                <a:gd name="connsiteY7" fmla="*/ 2691974 h 2880320"/>
                <a:gd name="connsiteX8" fmla="*/ 0 w 1883460"/>
                <a:gd name="connsiteY8" fmla="*/ 188346 h 28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460" h="2880320">
                  <a:moveTo>
                    <a:pt x="0" y="188346"/>
                  </a:moveTo>
                  <a:cubicBezTo>
                    <a:pt x="0" y="84325"/>
                    <a:pt x="84325" y="0"/>
                    <a:pt x="188346" y="0"/>
                  </a:cubicBezTo>
                  <a:lnTo>
                    <a:pt x="1695114" y="0"/>
                  </a:lnTo>
                  <a:cubicBezTo>
                    <a:pt x="1799135" y="0"/>
                    <a:pt x="1883460" y="84325"/>
                    <a:pt x="1883460" y="188346"/>
                  </a:cubicBezTo>
                  <a:lnTo>
                    <a:pt x="1883460" y="2691974"/>
                  </a:lnTo>
                  <a:cubicBezTo>
                    <a:pt x="1883460" y="2795995"/>
                    <a:pt x="1799135" y="2880320"/>
                    <a:pt x="1695114" y="2880320"/>
                  </a:cubicBezTo>
                  <a:lnTo>
                    <a:pt x="188346" y="2880320"/>
                  </a:lnTo>
                  <a:cubicBezTo>
                    <a:pt x="84325" y="2880320"/>
                    <a:pt x="0" y="2795995"/>
                    <a:pt x="0" y="2691974"/>
                  </a:cubicBezTo>
                  <a:lnTo>
                    <a:pt x="0" y="188346"/>
                  </a:lnTo>
                  <a:close/>
                </a:path>
              </a:pathLst>
            </a:custGeom>
            <a:solidFill>
              <a:srgbClr val="F5E8DF"/>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2084804"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唯心主义认识路线</a:t>
              </a:r>
            </a:p>
          </p:txBody>
        </p:sp>
        <p:sp>
          <p:nvSpPr>
            <p:cNvPr id="19" name="任意多边形 18">
              <a:extLst>
                <a:ext uri="{FF2B5EF4-FFF2-40B4-BE49-F238E27FC236}">
                  <a16:creationId xmlns:a16="http://schemas.microsoft.com/office/drawing/2014/main" xmlns="" id="{D062367E-4E3B-4594-BF39-EDBA9FF1FBA1}"/>
                </a:ext>
              </a:extLst>
            </p:cNvPr>
            <p:cNvSpPr/>
            <p:nvPr/>
          </p:nvSpPr>
          <p:spPr>
            <a:xfrm>
              <a:off x="4611688" y="3970473"/>
              <a:ext cx="2151062" cy="581025"/>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rgbClr val="D8A5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思想和感觉</a:t>
              </a:r>
            </a:p>
          </p:txBody>
        </p:sp>
        <p:sp>
          <p:nvSpPr>
            <p:cNvPr id="20" name="任意多边形 19">
              <a:extLst>
                <a:ext uri="{FF2B5EF4-FFF2-40B4-BE49-F238E27FC236}">
                  <a16:creationId xmlns:a16="http://schemas.microsoft.com/office/drawing/2014/main" xmlns="" id="{573348A6-5A4F-4795-AB51-DEFE5531966C}"/>
                </a:ext>
              </a:extLst>
            </p:cNvPr>
            <p:cNvSpPr/>
            <p:nvPr/>
          </p:nvSpPr>
          <p:spPr>
            <a:xfrm>
              <a:off x="4611688" y="5450023"/>
              <a:ext cx="2151062" cy="5826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rgbClr val="D8A5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90000"/>
                </a:lnSpc>
                <a:spcBef>
                  <a:spcPct val="0"/>
                </a:spcBef>
                <a:spcAft>
                  <a:spcPct val="3500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物</a:t>
              </a:r>
            </a:p>
          </p:txBody>
        </p:sp>
        <p:sp>
          <p:nvSpPr>
            <p:cNvPr id="97288" name="下箭头 20">
              <a:extLst>
                <a:ext uri="{FF2B5EF4-FFF2-40B4-BE49-F238E27FC236}">
                  <a16:creationId xmlns:a16="http://schemas.microsoft.com/office/drawing/2014/main" xmlns="" id="{67E5A9F6-86E0-4039-AEC3-18DB55CCDF1E}"/>
                </a:ext>
              </a:extLst>
            </p:cNvPr>
            <p:cNvSpPr>
              <a:spLocks noChangeArrowheads="1"/>
            </p:cNvSpPr>
            <p:nvPr/>
          </p:nvSpPr>
          <p:spPr bwMode="auto">
            <a:xfrm>
              <a:off x="1944688" y="4811848"/>
              <a:ext cx="581025" cy="496888"/>
            </a:xfrm>
            <a:prstGeom prst="downArrow">
              <a:avLst>
                <a:gd name="adj1" fmla="val 50000"/>
                <a:gd name="adj2" fmla="val 50000"/>
              </a:avLst>
            </a:prstGeom>
            <a:solidFill>
              <a:srgbClr val="AE6836"/>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289" name="下箭头 25">
              <a:extLst>
                <a:ext uri="{FF2B5EF4-FFF2-40B4-BE49-F238E27FC236}">
                  <a16:creationId xmlns:a16="http://schemas.microsoft.com/office/drawing/2014/main" xmlns="" id="{BDDAEB0B-9C4B-47FF-B7BA-3894D1E2542D}"/>
                </a:ext>
              </a:extLst>
            </p:cNvPr>
            <p:cNvSpPr>
              <a:spLocks noChangeArrowheads="1"/>
            </p:cNvSpPr>
            <p:nvPr/>
          </p:nvSpPr>
          <p:spPr bwMode="auto">
            <a:xfrm>
              <a:off x="5397500" y="4757873"/>
              <a:ext cx="579438" cy="498475"/>
            </a:xfrm>
            <a:prstGeom prst="downArrow">
              <a:avLst>
                <a:gd name="adj1" fmla="val 50000"/>
                <a:gd name="adj2" fmla="val 50000"/>
              </a:avLst>
            </a:prstGeom>
            <a:solidFill>
              <a:srgbClr val="AE6836"/>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290" name="左右箭头 21">
              <a:extLst>
                <a:ext uri="{FF2B5EF4-FFF2-40B4-BE49-F238E27FC236}">
                  <a16:creationId xmlns:a16="http://schemas.microsoft.com/office/drawing/2014/main" xmlns="" id="{3E3DED65-9FBE-4CDA-B9CC-9D347640AA58}"/>
                </a:ext>
              </a:extLst>
            </p:cNvPr>
            <p:cNvSpPr>
              <a:spLocks noChangeArrowheads="1"/>
            </p:cNvSpPr>
            <p:nvPr/>
          </p:nvSpPr>
          <p:spPr bwMode="auto">
            <a:xfrm>
              <a:off x="3510235" y="4024448"/>
              <a:ext cx="828675" cy="504825"/>
            </a:xfrm>
            <a:prstGeom prst="leftRightArrow">
              <a:avLst>
                <a:gd name="adj1" fmla="val 50000"/>
                <a:gd name="adj2" fmla="val 49914"/>
              </a:avLst>
            </a:prstGeom>
            <a:solidFill>
              <a:srgbClr val="AE6836"/>
            </a:solidFill>
            <a:ln>
              <a:noFill/>
            </a:ln>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2" name="文本框 21">
            <a:extLst>
              <a:ext uri="{FF2B5EF4-FFF2-40B4-BE49-F238E27FC236}">
                <a16:creationId xmlns:a16="http://schemas.microsoft.com/office/drawing/2014/main" xmlns="" id="{3DC162EC-03B8-475F-A2F4-6D3EE57977D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25" name="矩形: 圆角 24">
            <a:extLst>
              <a:ext uri="{FF2B5EF4-FFF2-40B4-BE49-F238E27FC236}">
                <a16:creationId xmlns:a16="http://schemas.microsoft.com/office/drawing/2014/main" xmlns="" id="{CD3647E6-19F7-413D-9DA4-C05AD8E0D3DA}"/>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3" name="组合 2">
            <a:extLst>
              <a:ext uri="{FF2B5EF4-FFF2-40B4-BE49-F238E27FC236}">
                <a16:creationId xmlns:a16="http://schemas.microsoft.com/office/drawing/2014/main" xmlns="" id="{0FABC8A0-424D-47C7-8117-D588F1547157}"/>
              </a:ext>
            </a:extLst>
          </p:cNvPr>
          <p:cNvGrpSpPr/>
          <p:nvPr/>
        </p:nvGrpSpPr>
        <p:grpSpPr>
          <a:xfrm>
            <a:off x="8669519" y="4597419"/>
            <a:ext cx="3467100" cy="533400"/>
            <a:chOff x="6181725" y="3233738"/>
            <a:chExt cx="3467100" cy="533400"/>
          </a:xfrm>
        </p:grpSpPr>
        <p:cxnSp>
          <p:nvCxnSpPr>
            <p:cNvPr id="35" name="MH_Other_5">
              <a:extLst>
                <a:ext uri="{FF2B5EF4-FFF2-40B4-BE49-F238E27FC236}">
                  <a16:creationId xmlns:a16="http://schemas.microsoft.com/office/drawing/2014/main" xmlns="" id="{20BD4892-8808-46B8-AFEC-D7B28FBCE63D}"/>
                </a:ext>
              </a:extLst>
            </p:cNvPr>
            <p:cNvCxnSpPr>
              <a:cxnSpLocks noChangeShapeType="1"/>
            </p:cNvCxnSpPr>
            <p:nvPr>
              <p:custDataLst>
                <p:tags r:id="rId1"/>
              </p:custDataLst>
            </p:nvPr>
          </p:nvCxnSpPr>
          <p:spPr bwMode="auto">
            <a:xfrm flipV="1">
              <a:off x="8296275" y="3233738"/>
              <a:ext cx="609600" cy="533400"/>
            </a:xfrm>
            <a:prstGeom prst="curvedConnector3">
              <a:avLst>
                <a:gd name="adj1" fmla="val 50000"/>
              </a:avLst>
            </a:prstGeom>
            <a:noFill/>
            <a:ln w="12700" algn="ctr">
              <a:solidFill>
                <a:srgbClr val="AE6836"/>
              </a:solidFill>
              <a:miter lim="800000"/>
              <a:headEnd/>
              <a:tailEnd/>
            </a:ln>
            <a:extLst>
              <a:ext uri="{909E8E84-426E-40DD-AFC4-6F175D3DCCD1}">
                <a14:hiddenFill xmlns:a14="http://schemas.microsoft.com/office/drawing/2010/main">
                  <a:noFill/>
                </a14:hiddenFill>
              </a:ext>
            </a:extLst>
          </p:spPr>
        </p:cxnSp>
        <p:cxnSp>
          <p:nvCxnSpPr>
            <p:cNvPr id="36" name="MH_Other_6">
              <a:extLst>
                <a:ext uri="{FF2B5EF4-FFF2-40B4-BE49-F238E27FC236}">
                  <a16:creationId xmlns:a16="http://schemas.microsoft.com/office/drawing/2014/main" xmlns="" id="{8A0A6FFA-699A-4145-A807-1FCCDD658D51}"/>
                </a:ext>
              </a:extLst>
            </p:cNvPr>
            <p:cNvCxnSpPr>
              <a:cxnSpLocks noChangeShapeType="1"/>
            </p:cNvCxnSpPr>
            <p:nvPr>
              <p:custDataLst>
                <p:tags r:id="rId2"/>
              </p:custDataLst>
            </p:nvPr>
          </p:nvCxnSpPr>
          <p:spPr bwMode="auto">
            <a:xfrm>
              <a:off x="8905875" y="3233738"/>
              <a:ext cx="742950" cy="0"/>
            </a:xfrm>
            <a:prstGeom prst="line">
              <a:avLst/>
            </a:prstGeom>
            <a:noFill/>
            <a:ln w="12700" algn="ctr">
              <a:solidFill>
                <a:srgbClr val="AE6836"/>
              </a:solidFill>
              <a:miter lim="800000"/>
              <a:headEnd/>
              <a:tailEnd/>
            </a:ln>
            <a:extLst>
              <a:ext uri="{909E8E84-426E-40DD-AFC4-6F175D3DCCD1}">
                <a14:hiddenFill xmlns:a14="http://schemas.microsoft.com/office/drawing/2010/main">
                  <a:noFill/>
                </a14:hiddenFill>
              </a:ext>
            </a:extLst>
          </p:spPr>
        </p:cxnSp>
        <p:cxnSp>
          <p:nvCxnSpPr>
            <p:cNvPr id="37" name="MH_Other_7">
              <a:extLst>
                <a:ext uri="{FF2B5EF4-FFF2-40B4-BE49-F238E27FC236}">
                  <a16:creationId xmlns:a16="http://schemas.microsoft.com/office/drawing/2014/main" xmlns="" id="{06930F8A-FE9E-4735-BB68-11F4D5191DC7}"/>
                </a:ext>
              </a:extLst>
            </p:cNvPr>
            <p:cNvCxnSpPr>
              <a:cxnSpLocks noChangeShapeType="1"/>
            </p:cNvCxnSpPr>
            <p:nvPr>
              <p:custDataLst>
                <p:tags r:id="rId3"/>
              </p:custDataLst>
            </p:nvPr>
          </p:nvCxnSpPr>
          <p:spPr bwMode="auto">
            <a:xfrm>
              <a:off x="6181725" y="3767138"/>
              <a:ext cx="2114550" cy="0"/>
            </a:xfrm>
            <a:prstGeom prst="line">
              <a:avLst/>
            </a:prstGeom>
            <a:noFill/>
            <a:ln w="12700" algn="ctr">
              <a:solidFill>
                <a:srgbClr val="AE6836"/>
              </a:solidFill>
              <a:miter lim="800000"/>
              <a:headEnd/>
              <a:tailEnd/>
            </a:ln>
            <a:extLst>
              <a:ext uri="{909E8E84-426E-40DD-AFC4-6F175D3DCCD1}">
                <a14:hiddenFill xmlns:a14="http://schemas.microsoft.com/office/drawing/2010/main">
                  <a:noFill/>
                </a14:hiddenFill>
              </a:ext>
            </a:extLst>
          </p:spPr>
        </p:cxnSp>
      </p:grpSp>
      <p:sp>
        <p:nvSpPr>
          <p:cNvPr id="5" name="矩形 4">
            <a:extLst>
              <a:ext uri="{FF2B5EF4-FFF2-40B4-BE49-F238E27FC236}">
                <a16:creationId xmlns:a16="http://schemas.microsoft.com/office/drawing/2014/main" xmlns="" id="{38375FE3-CDF8-4612-BF46-756A5E530815}"/>
              </a:ext>
            </a:extLst>
          </p:cNvPr>
          <p:cNvSpPr/>
          <p:nvPr/>
        </p:nvSpPr>
        <p:spPr>
          <a:xfrm>
            <a:off x="8388758" y="3681530"/>
            <a:ext cx="2676071" cy="1135054"/>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唯心主义认识路线的缺陷在哪里？</a:t>
            </a:r>
          </a:p>
        </p:txBody>
      </p:sp>
      <p:sp>
        <p:nvSpPr>
          <p:cNvPr id="28" name="矩形 4">
            <a:extLst>
              <a:ext uri="{FF2B5EF4-FFF2-40B4-BE49-F238E27FC236}">
                <a16:creationId xmlns:a16="http://schemas.microsoft.com/office/drawing/2014/main" xmlns="" id="{FB9686EB-72B1-4A47-8BF9-564D42895787}"/>
              </a:ext>
            </a:extLst>
          </p:cNvPr>
          <p:cNvSpPr>
            <a:spLocks noChangeArrowheads="1"/>
          </p:cNvSpPr>
          <p:nvPr/>
        </p:nvSpPr>
        <p:spPr bwMode="auto">
          <a:xfrm>
            <a:off x="805416" y="1828555"/>
            <a:ext cx="6282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唯物主义和唯心主义对认识本质的不同回答</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9EDC8C5-80DD-4E17-A323-8EF3E68BBD19}"/>
              </a:ext>
            </a:extLst>
          </p:cNvPr>
          <p:cNvPicPr>
            <a:picLocks noChangeAspect="1"/>
          </p:cNvPicPr>
          <p:nvPr/>
        </p:nvPicPr>
        <p:blipFill rotWithShape="1">
          <a:blip r:embed="rId2"/>
          <a:srcRect b="9550"/>
          <a:stretch/>
        </p:blipFill>
        <p:spPr>
          <a:xfrm>
            <a:off x="0" y="-1"/>
            <a:ext cx="12192000" cy="6858001"/>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590190" y="3771922"/>
            <a:ext cx="3647152" cy="923330"/>
          </a:xfrm>
          <a:prstGeom prst="rect">
            <a:avLst/>
          </a:prstGeom>
          <a:effectLst/>
        </p:spPr>
        <p:txBody>
          <a:bodyPr wrap="none">
            <a:spAutoFit/>
          </a:bodyPr>
          <a:lstStyle/>
          <a:p>
            <a:pPr lvl="0" algn="ctr" eaLnBrk="1" fontAlgn="auto" hangingPunct="1">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rPr>
              <a:t>实践与认识</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568101" y="2368910"/>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第一节</a:t>
            </a:r>
          </a:p>
        </p:txBody>
      </p:sp>
      <p:pic>
        <p:nvPicPr>
          <p:cNvPr id="15" name="图片 8">
            <a:hlinkClick r:id="rId3" action="ppaction://hlinksldjump"/>
            <a:extLst>
              <a:ext uri="{FF2B5EF4-FFF2-40B4-BE49-F238E27FC236}">
                <a16:creationId xmlns:a16="http://schemas.microsoft.com/office/drawing/2014/main" xmlns="" id="{B8A92A87-BE6C-4081-8EB1-F4F09A004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58227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D341415-C259-483B-98F8-D0CDD047E003}"/>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7" name="矩形: 圆角 16">
            <a:extLst>
              <a:ext uri="{FF2B5EF4-FFF2-40B4-BE49-F238E27FC236}">
                <a16:creationId xmlns:a16="http://schemas.microsoft.com/office/drawing/2014/main" xmlns="" id="{832CB246-77B6-420A-A47D-9FAE3E178BFC}"/>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4" name="组合 3">
            <a:extLst>
              <a:ext uri="{FF2B5EF4-FFF2-40B4-BE49-F238E27FC236}">
                <a16:creationId xmlns:a16="http://schemas.microsoft.com/office/drawing/2014/main" xmlns="" id="{1D51304C-B50D-4E2D-A444-F8A08A7EF7A3}"/>
              </a:ext>
            </a:extLst>
          </p:cNvPr>
          <p:cNvGrpSpPr/>
          <p:nvPr/>
        </p:nvGrpSpPr>
        <p:grpSpPr>
          <a:xfrm>
            <a:off x="613568" y="3009819"/>
            <a:ext cx="10964864" cy="2510111"/>
            <a:chOff x="613568" y="3009819"/>
            <a:chExt cx="10964864" cy="2510111"/>
          </a:xfrm>
        </p:grpSpPr>
        <p:grpSp>
          <p:nvGrpSpPr>
            <p:cNvPr id="3" name="组合 2">
              <a:extLst>
                <a:ext uri="{FF2B5EF4-FFF2-40B4-BE49-F238E27FC236}">
                  <a16:creationId xmlns:a16="http://schemas.microsoft.com/office/drawing/2014/main" xmlns="" id="{B7BAABF2-F619-4E9E-9ACE-50E6C43C5B2E}"/>
                </a:ext>
              </a:extLst>
            </p:cNvPr>
            <p:cNvGrpSpPr/>
            <p:nvPr/>
          </p:nvGrpSpPr>
          <p:grpSpPr>
            <a:xfrm>
              <a:off x="613568" y="3009819"/>
              <a:ext cx="8235766" cy="2510111"/>
              <a:chOff x="1318365" y="2754219"/>
              <a:chExt cx="8235766" cy="2510111"/>
            </a:xfrm>
          </p:grpSpPr>
          <p:sp>
            <p:nvSpPr>
              <p:cNvPr id="99331" name="文本框 2">
                <a:extLst>
                  <a:ext uri="{FF2B5EF4-FFF2-40B4-BE49-F238E27FC236}">
                    <a16:creationId xmlns:a16="http://schemas.microsoft.com/office/drawing/2014/main" xmlns="" id="{821E68A3-2129-4107-B0B3-B0199A3D8047}"/>
                  </a:ext>
                </a:extLst>
              </p:cNvPr>
              <p:cNvSpPr txBox="1">
                <a:spLocks noChangeArrowheads="1"/>
              </p:cNvSpPr>
              <p:nvPr/>
            </p:nvSpPr>
            <p:spPr bwMode="auto">
              <a:xfrm>
                <a:off x="5333058" y="2996521"/>
                <a:ext cx="2995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认为“生而知之”</a:t>
                </a:r>
              </a:p>
            </p:txBody>
          </p:sp>
          <p:grpSp>
            <p:nvGrpSpPr>
              <p:cNvPr id="2" name="组合 1">
                <a:extLst>
                  <a:ext uri="{FF2B5EF4-FFF2-40B4-BE49-F238E27FC236}">
                    <a16:creationId xmlns:a16="http://schemas.microsoft.com/office/drawing/2014/main" xmlns="" id="{87CB52C7-F2FC-4C22-B494-F2DE9BD935A5}"/>
                  </a:ext>
                </a:extLst>
              </p:cNvPr>
              <p:cNvGrpSpPr/>
              <p:nvPr/>
            </p:nvGrpSpPr>
            <p:grpSpPr>
              <a:xfrm>
                <a:off x="1682333" y="3042472"/>
                <a:ext cx="7871798" cy="1160439"/>
                <a:chOff x="1859825" y="1031411"/>
                <a:chExt cx="7871798" cy="1160439"/>
              </a:xfrm>
            </p:grpSpPr>
            <p:sp>
              <p:nvSpPr>
                <p:cNvPr id="26" name="圆角矩形 12">
                  <a:extLst>
                    <a:ext uri="{FF2B5EF4-FFF2-40B4-BE49-F238E27FC236}">
                      <a16:creationId xmlns:a16="http://schemas.microsoft.com/office/drawing/2014/main" xmlns="" id="{9B66708F-1543-4FB7-98AE-B67A0A3F088F}"/>
                    </a:ext>
                  </a:extLst>
                </p:cNvPr>
                <p:cNvSpPr/>
                <p:nvPr/>
              </p:nvSpPr>
              <p:spPr bwMode="auto">
                <a:xfrm>
                  <a:off x="1859825" y="1031411"/>
                  <a:ext cx="2752082" cy="435050"/>
                </a:xfrm>
                <a:prstGeom prst="roundRect">
                  <a:avLst/>
                </a:prstGeom>
                <a:solidFill>
                  <a:srgbClr val="D8A582"/>
                </a:solidFill>
                <a:ln>
                  <a:solidFill>
                    <a:srgbClr val="FDB457"/>
                  </a:solid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主观唯心主义</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右箭头 59">
                  <a:extLst>
                    <a:ext uri="{FF2B5EF4-FFF2-40B4-BE49-F238E27FC236}">
                      <a16:creationId xmlns:a16="http://schemas.microsoft.com/office/drawing/2014/main" xmlns="" id="{77EC78AC-49F5-484B-8F2B-57299BD763BC}"/>
                    </a:ext>
                  </a:extLst>
                </p:cNvPr>
                <p:cNvSpPr/>
                <p:nvPr/>
              </p:nvSpPr>
              <p:spPr bwMode="auto">
                <a:xfrm>
                  <a:off x="4852481" y="1112873"/>
                  <a:ext cx="286069" cy="299375"/>
                </a:xfrm>
                <a:prstGeom prst="rightArrow">
                  <a:avLst/>
                </a:prstGeom>
                <a:solidFill>
                  <a:srgbClr val="D8A58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37" name="右箭头 59">
                  <a:extLst>
                    <a:ext uri="{FF2B5EF4-FFF2-40B4-BE49-F238E27FC236}">
                      <a16:creationId xmlns:a16="http://schemas.microsoft.com/office/drawing/2014/main" xmlns="" id="{71D6FC76-EBEC-418D-B99A-90AC6C2B855B}"/>
                    </a:ext>
                  </a:extLst>
                </p:cNvPr>
                <p:cNvSpPr/>
                <p:nvPr/>
              </p:nvSpPr>
              <p:spPr bwMode="auto">
                <a:xfrm>
                  <a:off x="9445554" y="1892475"/>
                  <a:ext cx="286069" cy="299375"/>
                </a:xfrm>
                <a:prstGeom prst="rightArrow">
                  <a:avLst/>
                </a:prstGeom>
                <a:solidFill>
                  <a:srgbClr val="D8A58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31" name="组合 30">
                <a:extLst>
                  <a:ext uri="{FF2B5EF4-FFF2-40B4-BE49-F238E27FC236}">
                    <a16:creationId xmlns:a16="http://schemas.microsoft.com/office/drawing/2014/main" xmlns="" id="{3E521704-9FA6-4271-86FF-90E6DC6A4855}"/>
                  </a:ext>
                </a:extLst>
              </p:cNvPr>
              <p:cNvGrpSpPr/>
              <p:nvPr/>
            </p:nvGrpSpPr>
            <p:grpSpPr>
              <a:xfrm>
                <a:off x="1682333" y="4201223"/>
                <a:ext cx="3278725" cy="435050"/>
                <a:chOff x="1859825" y="1031411"/>
                <a:chExt cx="3278725" cy="435050"/>
              </a:xfrm>
            </p:grpSpPr>
            <p:sp>
              <p:nvSpPr>
                <p:cNvPr id="32" name="圆角矩形 12">
                  <a:extLst>
                    <a:ext uri="{FF2B5EF4-FFF2-40B4-BE49-F238E27FC236}">
                      <a16:creationId xmlns:a16="http://schemas.microsoft.com/office/drawing/2014/main" xmlns="" id="{553538C9-28B3-4E00-AFB6-71DC7BF61EC4}"/>
                    </a:ext>
                  </a:extLst>
                </p:cNvPr>
                <p:cNvSpPr/>
                <p:nvPr/>
              </p:nvSpPr>
              <p:spPr bwMode="auto">
                <a:xfrm>
                  <a:off x="1859825" y="1031411"/>
                  <a:ext cx="2752082" cy="435050"/>
                </a:xfrm>
                <a:prstGeom prst="roundRect">
                  <a:avLst/>
                </a:prstGeom>
                <a:solidFill>
                  <a:srgbClr val="D8A582"/>
                </a:solidFill>
                <a:ln>
                  <a:solidFill>
                    <a:srgbClr val="FDB457"/>
                  </a:solid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客观唯心主义</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右箭头 59">
                  <a:extLst>
                    <a:ext uri="{FF2B5EF4-FFF2-40B4-BE49-F238E27FC236}">
                      <a16:creationId xmlns:a16="http://schemas.microsoft.com/office/drawing/2014/main" xmlns="" id="{EDAE5572-C636-4DB5-A813-79B77F8EEFC0}"/>
                    </a:ext>
                  </a:extLst>
                </p:cNvPr>
                <p:cNvSpPr/>
                <p:nvPr/>
              </p:nvSpPr>
              <p:spPr bwMode="auto">
                <a:xfrm>
                  <a:off x="4852481" y="1112873"/>
                  <a:ext cx="286069" cy="299375"/>
                </a:xfrm>
                <a:prstGeom prst="rightArrow">
                  <a:avLst/>
                </a:prstGeom>
                <a:solidFill>
                  <a:srgbClr val="D8A58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34" name="文本框 2">
                <a:extLst>
                  <a:ext uri="{FF2B5EF4-FFF2-40B4-BE49-F238E27FC236}">
                    <a16:creationId xmlns:a16="http://schemas.microsoft.com/office/drawing/2014/main" xmlns="" id="{86AA691E-C1C7-49A9-9137-0649EAE452AE}"/>
                  </a:ext>
                </a:extLst>
              </p:cNvPr>
              <p:cNvSpPr txBox="1">
                <a:spLocks noChangeArrowheads="1"/>
              </p:cNvSpPr>
              <p:nvPr/>
            </p:nvSpPr>
            <p:spPr bwMode="auto">
              <a:xfrm>
                <a:off x="5333058" y="3864845"/>
                <a:ext cx="348437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人的认识是上帝的启示或某种客观精神的产物</a:t>
                </a:r>
              </a:p>
            </p:txBody>
          </p:sp>
          <p:sp>
            <p:nvSpPr>
              <p:cNvPr id="35" name="圆角矩形 52">
                <a:extLst>
                  <a:ext uri="{FF2B5EF4-FFF2-40B4-BE49-F238E27FC236}">
                    <a16:creationId xmlns:a16="http://schemas.microsoft.com/office/drawing/2014/main" xmlns="" id="{C07788DF-6DA8-4EA8-9C0E-F652A38B1C82}"/>
                  </a:ext>
                </a:extLst>
              </p:cNvPr>
              <p:cNvSpPr/>
              <p:nvPr/>
            </p:nvSpPr>
            <p:spPr bwMode="auto">
              <a:xfrm>
                <a:off x="1318365" y="2754219"/>
                <a:ext cx="7786445" cy="2510111"/>
              </a:xfrm>
              <a:prstGeom prst="roundRect">
                <a:avLst>
                  <a:gd name="adj" fmla="val 9821"/>
                </a:avLst>
              </a:prstGeom>
              <a:noFill/>
              <a:ln w="6350" cap="flat" cmpd="sng" algn="ctr">
                <a:solidFill>
                  <a:srgbClr val="D8A58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36" name="矩形 35">
              <a:extLst>
                <a:ext uri="{FF2B5EF4-FFF2-40B4-BE49-F238E27FC236}">
                  <a16:creationId xmlns:a16="http://schemas.microsoft.com/office/drawing/2014/main" xmlns="" id="{4D870D1D-092A-42A9-A014-142A68FE064C}"/>
                </a:ext>
              </a:extLst>
            </p:cNvPr>
            <p:cNvSpPr/>
            <p:nvPr/>
          </p:nvSpPr>
          <p:spPr>
            <a:xfrm>
              <a:off x="9117495" y="3727550"/>
              <a:ext cx="2460937" cy="1135054"/>
            </a:xfrm>
            <a:prstGeom prst="rect">
              <a:avLst/>
            </a:prstGeom>
          </p:spPr>
          <p:txBody>
            <a:bodyPr wrap="square">
              <a:spAutoFit/>
            </a:bodyPr>
            <a:lstStyle/>
            <a:p>
              <a:pPr marL="0" marR="0" lvl="0" indent="0" algn="just" defTabSz="914400" rtl="0" eaLnBrk="1" fontAlgn="base" latinLnBrk="0" hangingPunct="1">
                <a:lnSpc>
                  <a:spcPct val="15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使认识成了无源之水、无本之木</a:t>
              </a:r>
            </a:p>
          </p:txBody>
        </p:sp>
      </p:grpSp>
      <p:sp>
        <p:nvSpPr>
          <p:cNvPr id="23" name="矩形 4">
            <a:extLst>
              <a:ext uri="{FF2B5EF4-FFF2-40B4-BE49-F238E27FC236}">
                <a16:creationId xmlns:a16="http://schemas.microsoft.com/office/drawing/2014/main" xmlns="" id="{8B47A11E-FADF-4635-8B17-A296B2F4D995}"/>
              </a:ext>
            </a:extLst>
          </p:cNvPr>
          <p:cNvSpPr>
            <a:spLocks noChangeArrowheads="1"/>
          </p:cNvSpPr>
          <p:nvPr/>
        </p:nvSpPr>
        <p:spPr bwMode="auto">
          <a:xfrm>
            <a:off x="805416" y="1828555"/>
            <a:ext cx="6282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唯物主义和唯心主义对认识本质的不同回答</a:t>
            </a:r>
          </a:p>
        </p:txBody>
      </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6E40F34-61CD-4916-BBB3-39F69B525E6E}"/>
              </a:ext>
            </a:extLst>
          </p:cNvPr>
          <p:cNvGrpSpPr/>
          <p:nvPr/>
        </p:nvGrpSpPr>
        <p:grpSpPr>
          <a:xfrm>
            <a:off x="1774825" y="2723504"/>
            <a:ext cx="4321175" cy="3600450"/>
            <a:chOff x="1459623" y="2723504"/>
            <a:chExt cx="4321175" cy="3600450"/>
          </a:xfrm>
        </p:grpSpPr>
        <p:sp>
          <p:nvSpPr>
            <p:cNvPr id="15" name="圆角矩形 14">
              <a:extLst>
                <a:ext uri="{FF2B5EF4-FFF2-40B4-BE49-F238E27FC236}">
                  <a16:creationId xmlns:a16="http://schemas.microsoft.com/office/drawing/2014/main" xmlns="" id="{F3EB1177-0143-41E1-A2B0-BBA085738BE9}"/>
                </a:ext>
              </a:extLst>
            </p:cNvPr>
            <p:cNvSpPr/>
            <p:nvPr/>
          </p:nvSpPr>
          <p:spPr bwMode="auto">
            <a:xfrm>
              <a:off x="1459623" y="2723504"/>
              <a:ext cx="4321175" cy="3600450"/>
            </a:xfrm>
            <a:prstGeom prst="roundRect">
              <a:avLst/>
            </a:prstGeom>
            <a:solidFill>
              <a:srgbClr val="F5E8DF"/>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0" rIns="68580" bIns="2084804"/>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35000"/>
                </a:spcAft>
                <a:buClrTx/>
                <a:buSzTx/>
                <a:buFontTx/>
                <a:buNone/>
                <a:tabLst/>
                <a:defRPr/>
              </a:pPr>
              <a:r>
                <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旧</a:t>
              </a:r>
              <a:r>
                <a:rPr kumimoji="0" lang="zh-CN" altLang="zh-CN"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唯物主义</a:t>
              </a:r>
              <a:endPar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任意多边形 15">
              <a:extLst>
                <a:ext uri="{FF2B5EF4-FFF2-40B4-BE49-F238E27FC236}">
                  <a16:creationId xmlns:a16="http://schemas.microsoft.com/office/drawing/2014/main" xmlns="" id="{DA490D66-2D2D-4189-A6D7-00FDDBDA2759}"/>
                </a:ext>
              </a:extLst>
            </p:cNvPr>
            <p:cNvSpPr/>
            <p:nvPr/>
          </p:nvSpPr>
          <p:spPr bwMode="auto">
            <a:xfrm>
              <a:off x="1724735" y="3480741"/>
              <a:ext cx="3802063" cy="8874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rgbClr val="D8A58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直观的</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消极被动的反映论</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16">
              <a:extLst>
                <a:ext uri="{FF2B5EF4-FFF2-40B4-BE49-F238E27FC236}">
                  <a16:creationId xmlns:a16="http://schemas.microsoft.com/office/drawing/2014/main" xmlns="" id="{F2433337-FBFF-4576-80A0-CCEEB00581FB}"/>
                </a:ext>
              </a:extLst>
            </p:cNvPr>
            <p:cNvSpPr/>
            <p:nvPr/>
          </p:nvSpPr>
          <p:spPr bwMode="auto">
            <a:xfrm>
              <a:off x="1746960" y="4418954"/>
              <a:ext cx="3802063" cy="1582737"/>
            </a:xfrm>
            <a:prstGeom prst="rect">
              <a:avLst/>
            </a:prstGeom>
            <a:solidFill>
              <a:srgbClr val="864F2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anchor="ctr"/>
            <a:lstStyle>
              <a:lvl1pPr marL="342900" indent="-342900" defTabSz="8001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defTabSz="8001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defTabSz="8001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defTabSz="8001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defTabSz="8001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l" defTabSz="800100" rtl="0" eaLnBrk="1" fontAlgn="base" latinLnBrk="0" hangingPunct="1">
                <a:lnSpc>
                  <a:spcPct val="150000"/>
                </a:lnSpc>
                <a:spcBef>
                  <a:spcPct val="0"/>
                </a:spcBef>
                <a:spcAft>
                  <a:spcPct val="3500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离开实践考察认识</a:t>
              </a:r>
              <a:endParaRPr kumimoji="0" lang="en-US"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l" defTabSz="800100" rtl="0" eaLnBrk="1" fontAlgn="base" latinLnBrk="0" hangingPunct="1">
                <a:lnSpc>
                  <a:spcPct val="150000"/>
                </a:lnSpc>
                <a:spcBef>
                  <a:spcPct val="0"/>
                </a:spcBef>
                <a:spcAft>
                  <a:spcPct val="35000"/>
                </a:spcAft>
                <a:buClrTx/>
                <a:buSzTx/>
                <a:buFont typeface="Arial" panose="020B0604020202020204" pitchFamily="34" charset="0"/>
                <a:buChar char="•"/>
                <a:tabLst/>
                <a:defRPr/>
              </a:pPr>
              <a:r>
                <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离开辩证法考察认识</a:t>
              </a:r>
            </a:p>
          </p:txBody>
        </p:sp>
      </p:grpSp>
      <p:sp>
        <p:nvSpPr>
          <p:cNvPr id="101393" name="左右箭头 21">
            <a:extLst>
              <a:ext uri="{FF2B5EF4-FFF2-40B4-BE49-F238E27FC236}">
                <a16:creationId xmlns:a16="http://schemas.microsoft.com/office/drawing/2014/main" xmlns="" id="{B3CA43AE-A04A-475F-80B3-A0309F9B63C0}"/>
              </a:ext>
            </a:extLst>
          </p:cNvPr>
          <p:cNvSpPr>
            <a:spLocks noChangeArrowheads="1"/>
          </p:cNvSpPr>
          <p:nvPr/>
        </p:nvSpPr>
        <p:spPr bwMode="auto">
          <a:xfrm>
            <a:off x="6485524" y="4957116"/>
            <a:ext cx="1455757" cy="506412"/>
          </a:xfrm>
          <a:prstGeom prst="leftRightArrow">
            <a:avLst>
              <a:gd name="adj1" fmla="val 50000"/>
              <a:gd name="adj2" fmla="val 49907"/>
            </a:avLst>
          </a:prstGeom>
          <a:solidFill>
            <a:srgbClr val="D8A582">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9331" name="矩形 1">
            <a:extLst>
              <a:ext uri="{FF2B5EF4-FFF2-40B4-BE49-F238E27FC236}">
                <a16:creationId xmlns:a16="http://schemas.microsoft.com/office/drawing/2014/main" xmlns="" id="{C0423D0B-C511-43CE-80B1-511DF77FCE9F}"/>
              </a:ext>
            </a:extLst>
          </p:cNvPr>
          <p:cNvSpPr>
            <a:spLocks noChangeArrowheads="1"/>
          </p:cNvSpPr>
          <p:nvPr/>
        </p:nvSpPr>
        <p:spPr bwMode="auto">
          <a:xfrm>
            <a:off x="8330805" y="3702217"/>
            <a:ext cx="836319" cy="3016210"/>
          </a:xfrm>
          <a:prstGeom prst="rect">
            <a:avLst/>
          </a:prstGeom>
          <a:noFill/>
          <a:ln>
            <a:noFill/>
          </a:ln>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3200" b="1" i="0" u="none" strike="noStrike" kern="1200" cap="none" spc="6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两个严重缺陷</a:t>
            </a:r>
            <a:endParaRPr kumimoji="0" lang="zh-CN" altLang="en-US" sz="3200" b="1" i="0" u="none" strike="noStrike" kern="1200" cap="none" spc="60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xmlns="" id="{0602B095-3F7F-412A-8487-9E79F38356A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20" name="矩形: 圆角 19">
            <a:extLst>
              <a:ext uri="{FF2B5EF4-FFF2-40B4-BE49-F238E27FC236}">
                <a16:creationId xmlns:a16="http://schemas.microsoft.com/office/drawing/2014/main" xmlns="" id="{0F7C33D6-15BB-426E-AD18-1900582CC175}"/>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sp>
        <p:nvSpPr>
          <p:cNvPr id="19" name="矩形 4">
            <a:extLst>
              <a:ext uri="{FF2B5EF4-FFF2-40B4-BE49-F238E27FC236}">
                <a16:creationId xmlns:a16="http://schemas.microsoft.com/office/drawing/2014/main" xmlns="" id="{C17A5F95-193A-410B-8547-93E57EEB8308}"/>
              </a:ext>
            </a:extLst>
          </p:cNvPr>
          <p:cNvSpPr>
            <a:spLocks noChangeArrowheads="1"/>
          </p:cNvSpPr>
          <p:nvPr/>
        </p:nvSpPr>
        <p:spPr bwMode="auto">
          <a:xfrm>
            <a:off x="805416" y="1828555"/>
            <a:ext cx="6282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旧唯物主义对认识本质的回答</a:t>
            </a:r>
          </a:p>
        </p:txBody>
      </p:sp>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5C2DDC41-DDF7-4475-A7A0-47EBFF5FBE6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4" name="矩形: 圆角 13">
            <a:extLst>
              <a:ext uri="{FF2B5EF4-FFF2-40B4-BE49-F238E27FC236}">
                <a16:creationId xmlns:a16="http://schemas.microsoft.com/office/drawing/2014/main" xmlns="" id="{A79B33FD-932E-4F68-A3D0-E28746084278}"/>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2" name="组合 1">
            <a:extLst>
              <a:ext uri="{FF2B5EF4-FFF2-40B4-BE49-F238E27FC236}">
                <a16:creationId xmlns:a16="http://schemas.microsoft.com/office/drawing/2014/main" xmlns="" id="{E1A11E73-C29F-4BD0-95E8-954102B7BE40}"/>
              </a:ext>
            </a:extLst>
          </p:cNvPr>
          <p:cNvGrpSpPr/>
          <p:nvPr/>
        </p:nvGrpSpPr>
        <p:grpSpPr>
          <a:xfrm>
            <a:off x="503616" y="2648859"/>
            <a:ext cx="11184769" cy="3604485"/>
            <a:chOff x="767745" y="2648859"/>
            <a:chExt cx="11184769" cy="3604485"/>
          </a:xfrm>
        </p:grpSpPr>
        <p:sp>
          <p:nvSpPr>
            <p:cNvPr id="103429" name="文本框 2">
              <a:extLst>
                <a:ext uri="{FF2B5EF4-FFF2-40B4-BE49-F238E27FC236}">
                  <a16:creationId xmlns:a16="http://schemas.microsoft.com/office/drawing/2014/main" xmlns="" id="{2C376B28-4159-4FC6-8B1A-06362D2B145C}"/>
                </a:ext>
              </a:extLst>
            </p:cNvPr>
            <p:cNvSpPr txBox="1">
              <a:spLocks noChangeArrowheads="1"/>
            </p:cNvSpPr>
            <p:nvPr/>
          </p:nvSpPr>
          <p:spPr bwMode="auto">
            <a:xfrm>
              <a:off x="3677238" y="3529631"/>
              <a:ext cx="8164198" cy="184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1">
                <a:lnSpc>
                  <a:spcPct val="150000"/>
                </a:lnSpc>
                <a:spcBef>
                  <a:spcPts val="60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辩证唯物主义认识论是建立在实践基础上的能动的反映论</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600"/>
                </a:spcBef>
                <a:spcAft>
                  <a:spcPct val="0"/>
                </a:spcAft>
                <a:buClr>
                  <a:srgbClr val="AE6836"/>
                </a:buClr>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继承了</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旧唯物主义的</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合理</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前提</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600"/>
                </a:spcBef>
                <a:spcAft>
                  <a:spcPct val="0"/>
                </a:spcAft>
                <a:buClr>
                  <a:srgbClr val="AE6836"/>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同时又</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克服</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其离开实践、离开辩证法考察认识问题的</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缺陷</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0">
              <a:extLst>
                <a:ext uri="{FF2B5EF4-FFF2-40B4-BE49-F238E27FC236}">
                  <a16:creationId xmlns:a16="http://schemas.microsoft.com/office/drawing/2014/main" xmlns="" id="{FBB2FB0B-5829-48BF-99D4-792E2E32978F}"/>
                </a:ext>
              </a:extLst>
            </p:cNvPr>
            <p:cNvGrpSpPr/>
            <p:nvPr/>
          </p:nvGrpSpPr>
          <p:grpSpPr>
            <a:xfrm>
              <a:off x="767745" y="2648859"/>
              <a:ext cx="11184769" cy="3604485"/>
              <a:chOff x="1336431" y="1252025"/>
              <a:chExt cx="3735557" cy="478301"/>
            </a:xfrm>
          </p:grpSpPr>
          <p:sp>
            <p:nvSpPr>
              <p:cNvPr id="24" name="矩形 23">
                <a:extLst>
                  <a:ext uri="{FF2B5EF4-FFF2-40B4-BE49-F238E27FC236}">
                    <a16:creationId xmlns:a16="http://schemas.microsoft.com/office/drawing/2014/main" xmlns="" id="{1EB948D7-FA97-430C-BEF6-5ECE151FC53C}"/>
                  </a:ext>
                </a:extLst>
              </p:cNvPr>
              <p:cNvSpPr/>
              <p:nvPr/>
            </p:nvSpPr>
            <p:spPr>
              <a:xfrm>
                <a:off x="1758462" y="1252025"/>
                <a:ext cx="3313526" cy="478301"/>
              </a:xfrm>
              <a:prstGeom prst="rect">
                <a:avLst/>
              </a:prstGeom>
              <a:noFill/>
              <a:ln w="12700" cap="flat" cmpd="sng" algn="ctr">
                <a:solidFill>
                  <a:srgbClr val="D8A5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23" name="矩形 22">
                <a:extLst>
                  <a:ext uri="{FF2B5EF4-FFF2-40B4-BE49-F238E27FC236}">
                    <a16:creationId xmlns:a16="http://schemas.microsoft.com/office/drawing/2014/main" xmlns="" id="{447C0922-70AD-4E45-AAEC-063FF82C64C1}"/>
                  </a:ext>
                </a:extLst>
              </p:cNvPr>
              <p:cNvSpPr/>
              <p:nvPr/>
            </p:nvSpPr>
            <p:spPr>
              <a:xfrm>
                <a:off x="1336431" y="1252025"/>
                <a:ext cx="895319" cy="478301"/>
              </a:xfrm>
              <a:prstGeom prst="rect">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微软雅黑"/>
                  <a:cs typeface="+mn-cs"/>
                </a:endParaRPr>
              </a:p>
            </p:txBody>
          </p:sp>
        </p:grpSp>
        <p:sp>
          <p:nvSpPr>
            <p:cNvPr id="28" name="文本框 2">
              <a:extLst>
                <a:ext uri="{FF2B5EF4-FFF2-40B4-BE49-F238E27FC236}">
                  <a16:creationId xmlns:a16="http://schemas.microsoft.com/office/drawing/2014/main" xmlns="" id="{94F8E355-80A2-416B-B297-14A564803A9B}"/>
                </a:ext>
              </a:extLst>
            </p:cNvPr>
            <p:cNvSpPr txBox="1">
              <a:spLocks noChangeArrowheads="1"/>
            </p:cNvSpPr>
            <p:nvPr/>
          </p:nvSpPr>
          <p:spPr bwMode="auto">
            <a:xfrm>
              <a:off x="839787" y="2775578"/>
              <a:ext cx="2452053"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马克思主义认识论即辩证唯物主义认识论与唯心主义认识论和旧唯物主义认识论的根本区别</a:t>
              </a:r>
            </a:p>
          </p:txBody>
        </p:sp>
      </p:grpSp>
      <p:sp>
        <p:nvSpPr>
          <p:cNvPr id="22" name="矩形 4">
            <a:extLst>
              <a:ext uri="{FF2B5EF4-FFF2-40B4-BE49-F238E27FC236}">
                <a16:creationId xmlns:a16="http://schemas.microsoft.com/office/drawing/2014/main" xmlns="" id="{58E6C3CA-C72F-400E-A089-13A014C80FF5}"/>
              </a:ext>
            </a:extLst>
          </p:cNvPr>
          <p:cNvSpPr>
            <a:spLocks noChangeArrowheads="1"/>
          </p:cNvSpPr>
          <p:nvPr/>
        </p:nvSpPr>
        <p:spPr bwMode="auto">
          <a:xfrm>
            <a:off x="805416" y="1828555"/>
            <a:ext cx="6282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辩证唯物主义对认识本质的科学回答</a:t>
            </a:r>
          </a:p>
        </p:txBody>
      </p:sp>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EB866743-F4AC-4EC8-AEB3-7AAB7361F9BA}"/>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4" name="矩形: 圆角 13">
            <a:extLst>
              <a:ext uri="{FF2B5EF4-FFF2-40B4-BE49-F238E27FC236}">
                <a16:creationId xmlns:a16="http://schemas.microsoft.com/office/drawing/2014/main" xmlns="" id="{7E3AF11A-D9F9-4360-9A76-24A508189642}"/>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11" name="组合 10">
            <a:extLst>
              <a:ext uri="{FF2B5EF4-FFF2-40B4-BE49-F238E27FC236}">
                <a16:creationId xmlns:a16="http://schemas.microsoft.com/office/drawing/2014/main" xmlns="" id="{0736651C-AE38-4F5B-A0ED-EBCB3BCA86D4}"/>
              </a:ext>
            </a:extLst>
          </p:cNvPr>
          <p:cNvGrpSpPr/>
          <p:nvPr/>
        </p:nvGrpSpPr>
        <p:grpSpPr>
          <a:xfrm>
            <a:off x="2269318" y="2472978"/>
            <a:ext cx="7653364" cy="3320480"/>
            <a:chOff x="1345239" y="2586469"/>
            <a:chExt cx="7653364" cy="3320480"/>
          </a:xfrm>
        </p:grpSpPr>
        <p:grpSp>
          <p:nvGrpSpPr>
            <p:cNvPr id="2" name="组合 1">
              <a:extLst>
                <a:ext uri="{FF2B5EF4-FFF2-40B4-BE49-F238E27FC236}">
                  <a16:creationId xmlns:a16="http://schemas.microsoft.com/office/drawing/2014/main" xmlns="" id="{B262A23F-76A1-47D3-9C8C-A017C999B366}"/>
                </a:ext>
              </a:extLst>
            </p:cNvPr>
            <p:cNvGrpSpPr/>
            <p:nvPr/>
          </p:nvGrpSpPr>
          <p:grpSpPr>
            <a:xfrm>
              <a:off x="1345239" y="2586469"/>
              <a:ext cx="3724303" cy="3320480"/>
              <a:chOff x="1888404" y="776068"/>
              <a:chExt cx="3261995" cy="2908300"/>
            </a:xfrm>
          </p:grpSpPr>
          <p:sp>
            <p:nvSpPr>
              <p:cNvPr id="6" name="Oval 16">
                <a:extLst>
                  <a:ext uri="{FF2B5EF4-FFF2-40B4-BE49-F238E27FC236}">
                    <a16:creationId xmlns:a16="http://schemas.microsoft.com/office/drawing/2014/main" xmlns="" id="{E164703C-4903-470F-B584-37252A3E4BD6}"/>
                  </a:ext>
                </a:extLst>
              </p:cNvPr>
              <p:cNvSpPr>
                <a:spLocks noChangeArrowheads="1"/>
              </p:cNvSpPr>
              <p:nvPr/>
            </p:nvSpPr>
            <p:spPr bwMode="auto">
              <a:xfrm>
                <a:off x="2259879" y="776068"/>
                <a:ext cx="2890520" cy="2908300"/>
              </a:xfrm>
              <a:prstGeom prst="ellipse">
                <a:avLst/>
              </a:prstGeom>
              <a:noFill/>
              <a:ln w="9525"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7" name="Oval 17">
                <a:extLst>
                  <a:ext uri="{FF2B5EF4-FFF2-40B4-BE49-F238E27FC236}">
                    <a16:creationId xmlns:a16="http://schemas.microsoft.com/office/drawing/2014/main" xmlns="" id="{F9E3AF9A-338B-4537-88B9-2A968FE27571}"/>
                  </a:ext>
                </a:extLst>
              </p:cNvPr>
              <p:cNvSpPr>
                <a:spLocks noChangeArrowheads="1"/>
              </p:cNvSpPr>
              <p:nvPr/>
            </p:nvSpPr>
            <p:spPr bwMode="auto">
              <a:xfrm>
                <a:off x="1888404" y="1223743"/>
                <a:ext cx="1998345" cy="2012950"/>
              </a:xfrm>
              <a:prstGeom prst="ellipse">
                <a:avLst/>
              </a:prstGeom>
              <a:solidFill>
                <a:srgbClr val="AE6836"/>
              </a:solidFill>
              <a:ln w="7" cap="flat">
                <a:noFill/>
                <a:prstDash val="solid"/>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8" name="Line 23">
                <a:extLst>
                  <a:ext uri="{FF2B5EF4-FFF2-40B4-BE49-F238E27FC236}">
                    <a16:creationId xmlns:a16="http://schemas.microsoft.com/office/drawing/2014/main" xmlns="" id="{643EA370-8D26-4D53-A91A-2F207D727646}"/>
                  </a:ext>
                </a:extLst>
              </p:cNvPr>
              <p:cNvSpPr>
                <a:spLocks noChangeShapeType="1"/>
              </p:cNvSpPr>
              <p:nvPr/>
            </p:nvSpPr>
            <p:spPr bwMode="auto">
              <a:xfrm flipH="1">
                <a:off x="3806104" y="1417418"/>
                <a:ext cx="542925" cy="30797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9" name="Line 25">
                <a:extLst>
                  <a:ext uri="{FF2B5EF4-FFF2-40B4-BE49-F238E27FC236}">
                    <a16:creationId xmlns:a16="http://schemas.microsoft.com/office/drawing/2014/main" xmlns="" id="{77B6BB8C-6172-4B76-ACFE-9183A58FC917}"/>
                  </a:ext>
                </a:extLst>
              </p:cNvPr>
              <p:cNvSpPr>
                <a:spLocks noChangeShapeType="1"/>
              </p:cNvSpPr>
              <p:nvPr/>
            </p:nvSpPr>
            <p:spPr bwMode="auto">
              <a:xfrm flipH="1" flipV="1">
                <a:off x="3793404" y="2823943"/>
                <a:ext cx="536575" cy="320675"/>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10" name="TextBox 30">
                <a:extLst>
                  <a:ext uri="{FF2B5EF4-FFF2-40B4-BE49-F238E27FC236}">
                    <a16:creationId xmlns:a16="http://schemas.microsoft.com/office/drawing/2014/main" xmlns="" id="{FE7397A1-D92D-4F24-A8E6-A5ACC38BB432}"/>
                  </a:ext>
                </a:extLst>
              </p:cNvPr>
              <p:cNvSpPr txBox="1"/>
              <p:nvPr/>
            </p:nvSpPr>
            <p:spPr>
              <a:xfrm>
                <a:off x="1969779" y="1490526"/>
                <a:ext cx="1788483" cy="1479385"/>
              </a:xfrm>
              <a:prstGeom prst="rect">
                <a:avLst/>
              </a:prstGeom>
              <a:noFill/>
            </p:spPr>
            <p:txBody>
              <a:bodyPr wrap="square" rtlCol="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8F8F8"/>
                    </a:solidFill>
                    <a:effectLst/>
                    <a:uLnTx/>
                    <a:uFillTx/>
                    <a:latin typeface="Microsoft YaHei"/>
                    <a:ea typeface="微软雅黑" panose="020B0503020204020204" pitchFamily="34" charset="-122"/>
                    <a:cs typeface="+mn-ea"/>
                    <a:sym typeface="+mn-lt"/>
                  </a:rPr>
                  <a:t>辩证唯物主义认识论的突出特点</a:t>
                </a:r>
              </a:p>
            </p:txBody>
          </p:sp>
        </p:grpSp>
        <p:grpSp>
          <p:nvGrpSpPr>
            <p:cNvPr id="3" name="组合 2">
              <a:extLst>
                <a:ext uri="{FF2B5EF4-FFF2-40B4-BE49-F238E27FC236}">
                  <a16:creationId xmlns:a16="http://schemas.microsoft.com/office/drawing/2014/main" xmlns="" id="{3D891F17-BDCD-46C6-AAC2-8E67766CF9A6}"/>
                </a:ext>
              </a:extLst>
            </p:cNvPr>
            <p:cNvGrpSpPr/>
            <p:nvPr/>
          </p:nvGrpSpPr>
          <p:grpSpPr>
            <a:xfrm>
              <a:off x="4301713" y="2693240"/>
              <a:ext cx="620712" cy="625475"/>
              <a:chOff x="4342937" y="879212"/>
              <a:chExt cx="620712" cy="625475"/>
            </a:xfrm>
          </p:grpSpPr>
          <p:sp>
            <p:nvSpPr>
              <p:cNvPr id="12" name="Oval 18">
                <a:extLst>
                  <a:ext uri="{FF2B5EF4-FFF2-40B4-BE49-F238E27FC236}">
                    <a16:creationId xmlns:a16="http://schemas.microsoft.com/office/drawing/2014/main" xmlns="" id="{E99626F1-3132-4ABB-B9AA-DBE40CBC1A25}"/>
                  </a:ext>
                </a:extLst>
              </p:cNvPr>
              <p:cNvSpPr>
                <a:spLocks noChangeArrowheads="1"/>
              </p:cNvSpPr>
              <p:nvPr/>
            </p:nvSpPr>
            <p:spPr bwMode="auto">
              <a:xfrm>
                <a:off x="4342937" y="879212"/>
                <a:ext cx="620712" cy="625475"/>
              </a:xfrm>
              <a:prstGeom prst="ellipse">
                <a:avLst/>
              </a:prstGeom>
              <a:solidFill>
                <a:srgbClr val="AE6836"/>
              </a:solidFill>
              <a:ln w="7" cap="flat">
                <a:noFill/>
                <a:prstDash val="solid"/>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16" name="TextBox 32">
                <a:extLst>
                  <a:ext uri="{FF2B5EF4-FFF2-40B4-BE49-F238E27FC236}">
                    <a16:creationId xmlns:a16="http://schemas.microsoft.com/office/drawing/2014/main" xmlns="" id="{6ED524A2-0F3E-40D3-B88F-FBF33FCD1BEF}"/>
                  </a:ext>
                </a:extLst>
              </p:cNvPr>
              <p:cNvSpPr txBox="1"/>
              <p:nvPr/>
            </p:nvSpPr>
            <p:spPr>
              <a:xfrm>
                <a:off x="4349661" y="930335"/>
                <a:ext cx="60465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8F8F8"/>
                    </a:solidFill>
                    <a:effectLst/>
                    <a:uLnTx/>
                    <a:uFillTx/>
                    <a:latin typeface="Microsoft YaHei"/>
                    <a:ea typeface="微软雅黑" panose="020B0503020204020204" pitchFamily="34" charset="-122"/>
                    <a:cs typeface="+mn-ea"/>
                    <a:sym typeface="+mn-lt"/>
                  </a:rPr>
                  <a:t>01</a:t>
                </a:r>
                <a:endParaRPr kumimoji="0" lang="zh-CN" altLang="en-US" sz="2800" b="0" i="0" u="none" strike="noStrike" kern="1200" cap="none" spc="0" normalizeH="0" baseline="0" noProof="0" dirty="0">
                  <a:ln>
                    <a:noFill/>
                  </a:ln>
                  <a:solidFill>
                    <a:srgbClr val="F8F8F8"/>
                  </a:solidFill>
                  <a:effectLst/>
                  <a:uLnTx/>
                  <a:uFillTx/>
                  <a:latin typeface="Microsoft YaHei"/>
                  <a:ea typeface="微软雅黑" panose="020B0503020204020204" pitchFamily="34" charset="-122"/>
                  <a:cs typeface="+mn-ea"/>
                  <a:sym typeface="+mn-lt"/>
                </a:endParaRPr>
              </a:p>
            </p:txBody>
          </p:sp>
        </p:grpSp>
        <p:sp>
          <p:nvSpPr>
            <p:cNvPr id="5" name="矩形 4">
              <a:extLst>
                <a:ext uri="{FF2B5EF4-FFF2-40B4-BE49-F238E27FC236}">
                  <a16:creationId xmlns:a16="http://schemas.microsoft.com/office/drawing/2014/main" xmlns="" id="{BB354006-22C8-4172-90F7-8F94D82DD338}"/>
                </a:ext>
              </a:extLst>
            </p:cNvPr>
            <p:cNvSpPr/>
            <p:nvPr/>
          </p:nvSpPr>
          <p:spPr>
            <a:xfrm>
              <a:off x="5069541" y="2693240"/>
              <a:ext cx="3929062"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3500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把实践</a:t>
              </a:r>
              <a:r>
                <a:rPr kumimoji="0" lang="zh-CN" altLang="en-US" sz="2400" b="0"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的</a:t>
              </a:r>
              <a:r>
                <a:rPr kumimoji="0" lang="zh-CN" altLang="zh-CN" sz="2400" b="0"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观点引入认识论</a:t>
              </a:r>
              <a:endParaRPr kumimoji="0" lang="zh-CN" altLang="en-US" sz="2400" b="0"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endParaRPr>
            </a:p>
          </p:txBody>
        </p:sp>
        <p:grpSp>
          <p:nvGrpSpPr>
            <p:cNvPr id="17" name="组合 16">
              <a:extLst>
                <a:ext uri="{FF2B5EF4-FFF2-40B4-BE49-F238E27FC236}">
                  <a16:creationId xmlns:a16="http://schemas.microsoft.com/office/drawing/2014/main" xmlns="" id="{A0BB9E1F-5835-415C-AF6D-D8776ED7C4A3}"/>
                </a:ext>
              </a:extLst>
            </p:cNvPr>
            <p:cNvGrpSpPr/>
            <p:nvPr/>
          </p:nvGrpSpPr>
          <p:grpSpPr>
            <a:xfrm>
              <a:off x="4290838" y="5107641"/>
              <a:ext cx="620712" cy="625475"/>
              <a:chOff x="4342937" y="879212"/>
              <a:chExt cx="620712" cy="625475"/>
            </a:xfrm>
          </p:grpSpPr>
          <p:sp>
            <p:nvSpPr>
              <p:cNvPr id="18" name="Oval 18">
                <a:extLst>
                  <a:ext uri="{FF2B5EF4-FFF2-40B4-BE49-F238E27FC236}">
                    <a16:creationId xmlns:a16="http://schemas.microsoft.com/office/drawing/2014/main" xmlns="" id="{33F5E5C7-E6E1-4510-9DD0-131CB79D24A3}"/>
                  </a:ext>
                </a:extLst>
              </p:cNvPr>
              <p:cNvSpPr>
                <a:spLocks noChangeArrowheads="1"/>
              </p:cNvSpPr>
              <p:nvPr/>
            </p:nvSpPr>
            <p:spPr bwMode="auto">
              <a:xfrm>
                <a:off x="4342937" y="879212"/>
                <a:ext cx="620712" cy="625475"/>
              </a:xfrm>
              <a:prstGeom prst="ellipse">
                <a:avLst/>
              </a:prstGeom>
              <a:solidFill>
                <a:srgbClr val="AE6836"/>
              </a:solidFill>
              <a:ln w="7" cap="flat">
                <a:noFill/>
                <a:prstDash val="solid"/>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535258"/>
                  </a:solidFill>
                  <a:effectLst/>
                  <a:uLnTx/>
                  <a:uFillTx/>
                  <a:latin typeface="Microsoft YaHei"/>
                  <a:ea typeface="微软雅黑" panose="020B0503020204020204" pitchFamily="34" charset="-122"/>
                  <a:cs typeface="+mn-ea"/>
                  <a:sym typeface="+mn-lt"/>
                </a:endParaRPr>
              </a:p>
            </p:txBody>
          </p:sp>
          <p:sp>
            <p:nvSpPr>
              <p:cNvPr id="19" name="TextBox 32">
                <a:extLst>
                  <a:ext uri="{FF2B5EF4-FFF2-40B4-BE49-F238E27FC236}">
                    <a16:creationId xmlns:a16="http://schemas.microsoft.com/office/drawing/2014/main" xmlns="" id="{B953B604-07B9-4551-95C8-86EBDC5B5F4B}"/>
                  </a:ext>
                </a:extLst>
              </p:cNvPr>
              <p:cNvSpPr txBox="1"/>
              <p:nvPr/>
            </p:nvSpPr>
            <p:spPr>
              <a:xfrm>
                <a:off x="4349661" y="930335"/>
                <a:ext cx="604653"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8F8F8"/>
                    </a:solidFill>
                    <a:effectLst/>
                    <a:uLnTx/>
                    <a:uFillTx/>
                    <a:latin typeface="Microsoft YaHei"/>
                    <a:ea typeface="微软雅黑" panose="020B0503020204020204" pitchFamily="34" charset="-122"/>
                    <a:cs typeface="+mn-ea"/>
                    <a:sym typeface="+mn-lt"/>
                  </a:rPr>
                  <a:t>02</a:t>
                </a:r>
                <a:endParaRPr kumimoji="0" lang="zh-CN" altLang="en-US" sz="2800" b="0" i="0" u="none" strike="noStrike" kern="1200" cap="none" spc="0" normalizeH="0" baseline="0" noProof="0" dirty="0">
                  <a:ln>
                    <a:noFill/>
                  </a:ln>
                  <a:solidFill>
                    <a:srgbClr val="F8F8F8"/>
                  </a:solidFill>
                  <a:effectLst/>
                  <a:uLnTx/>
                  <a:uFillTx/>
                  <a:latin typeface="Microsoft YaHei"/>
                  <a:ea typeface="微软雅黑" panose="020B0503020204020204" pitchFamily="34" charset="-122"/>
                  <a:cs typeface="+mn-ea"/>
                  <a:sym typeface="+mn-lt"/>
                </a:endParaRPr>
              </a:p>
            </p:txBody>
          </p:sp>
        </p:grpSp>
        <p:sp>
          <p:nvSpPr>
            <p:cNvPr id="21" name="矩形 20">
              <a:extLst>
                <a:ext uri="{FF2B5EF4-FFF2-40B4-BE49-F238E27FC236}">
                  <a16:creationId xmlns:a16="http://schemas.microsoft.com/office/drawing/2014/main" xmlns="" id="{5D434B3B-10A3-47E3-8BDF-4FCEFAC0BDF9}"/>
                </a:ext>
              </a:extLst>
            </p:cNvPr>
            <p:cNvSpPr/>
            <p:nvPr/>
          </p:nvSpPr>
          <p:spPr>
            <a:xfrm>
              <a:off x="5069541" y="5271451"/>
              <a:ext cx="3929062"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3500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Microsoft YaHei"/>
                  <a:cs typeface="+mn-cs"/>
                  <a:sym typeface="微软雅黑" panose="020B0503020204020204" pitchFamily="34" charset="-122"/>
                </a:rPr>
                <a:t>把辩证法应用于反映论</a:t>
              </a:r>
            </a:p>
          </p:txBody>
        </p:sp>
      </p:gr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5C2DDC41-DDF7-4475-A7A0-47EBFF5FBE6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4" name="矩形: 圆角 13">
            <a:extLst>
              <a:ext uri="{FF2B5EF4-FFF2-40B4-BE49-F238E27FC236}">
                <a16:creationId xmlns:a16="http://schemas.microsoft.com/office/drawing/2014/main" xmlns="" id="{A79B33FD-932E-4F68-A3D0-E28746084278}"/>
              </a:ext>
            </a:extLst>
          </p:cNvPr>
          <p:cNvSpPr/>
          <p:nvPr/>
        </p:nvSpPr>
        <p:spPr>
          <a:xfrm>
            <a:off x="4432663" y="1064542"/>
            <a:ext cx="332667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（一）认识的本质</a:t>
            </a:r>
          </a:p>
        </p:txBody>
      </p:sp>
      <p:grpSp>
        <p:nvGrpSpPr>
          <p:cNvPr id="2" name="组合 1">
            <a:extLst>
              <a:ext uri="{FF2B5EF4-FFF2-40B4-BE49-F238E27FC236}">
                <a16:creationId xmlns:a16="http://schemas.microsoft.com/office/drawing/2014/main" xmlns="" id="{E1A11E73-C29F-4BD0-95E8-954102B7BE40}"/>
              </a:ext>
            </a:extLst>
          </p:cNvPr>
          <p:cNvGrpSpPr/>
          <p:nvPr/>
        </p:nvGrpSpPr>
        <p:grpSpPr>
          <a:xfrm>
            <a:off x="1382093" y="2832100"/>
            <a:ext cx="9427815" cy="2323603"/>
            <a:chOff x="767745" y="3289300"/>
            <a:chExt cx="9427815" cy="2323603"/>
          </a:xfrm>
        </p:grpSpPr>
        <p:sp>
          <p:nvSpPr>
            <p:cNvPr id="103429" name="文本框 2">
              <a:extLst>
                <a:ext uri="{FF2B5EF4-FFF2-40B4-BE49-F238E27FC236}">
                  <a16:creationId xmlns:a16="http://schemas.microsoft.com/office/drawing/2014/main" xmlns="" id="{2C376B28-4159-4FC6-8B1A-06362D2B145C}"/>
                </a:ext>
              </a:extLst>
            </p:cNvPr>
            <p:cNvSpPr txBox="1">
              <a:spLocks noChangeArrowheads="1"/>
            </p:cNvSpPr>
            <p:nvPr/>
          </p:nvSpPr>
          <p:spPr bwMode="auto">
            <a:xfrm>
              <a:off x="3677238" y="3845102"/>
              <a:ext cx="6518322"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lvl="0" indent="-342900" algn="just" eaLnBrk="1" hangingPunct="1">
                <a:lnSpc>
                  <a:spcPct val="150000"/>
                </a:lnSpc>
                <a:spcBef>
                  <a:spcPts val="600"/>
                </a:spcBef>
                <a:buClr>
                  <a:srgbClr val="AE6836"/>
                </a:buClr>
              </a:pPr>
              <a:r>
                <a:rPr lang="zh-CN" altLang="en-US" sz="2400" dirty="0">
                  <a:solidFill>
                    <a:srgbClr val="000000"/>
                  </a:solidFill>
                </a:rPr>
                <a:t>认识的反映特性是人类认识的基本规定性</a:t>
              </a:r>
              <a:endParaRPr lang="en-US" altLang="zh-CN" sz="2400" dirty="0">
                <a:solidFill>
                  <a:srgbClr val="000000"/>
                </a:solidFill>
              </a:endParaRPr>
            </a:p>
            <a:p>
              <a:pPr marL="342900" lvl="0" indent="-342900" algn="just" eaLnBrk="1" hangingPunct="1">
                <a:lnSpc>
                  <a:spcPct val="150000"/>
                </a:lnSpc>
                <a:spcBef>
                  <a:spcPts val="600"/>
                </a:spcBef>
                <a:buClr>
                  <a:srgbClr val="AE6836"/>
                </a:buClr>
              </a:pPr>
              <a:r>
                <a:rPr lang="zh-CN" altLang="en-US" sz="2400" dirty="0">
                  <a:solidFill>
                    <a:srgbClr val="000000"/>
                  </a:solidFill>
                </a:rPr>
                <a:t>认识的能动反映具有创造性</a:t>
              </a:r>
            </a:p>
          </p:txBody>
        </p:sp>
        <p:grpSp>
          <p:nvGrpSpPr>
            <p:cNvPr id="21" name="组合 20">
              <a:extLst>
                <a:ext uri="{FF2B5EF4-FFF2-40B4-BE49-F238E27FC236}">
                  <a16:creationId xmlns:a16="http://schemas.microsoft.com/office/drawing/2014/main" xmlns="" id="{FBB2FB0B-5829-48BF-99D4-792E2E32978F}"/>
                </a:ext>
              </a:extLst>
            </p:cNvPr>
            <p:cNvGrpSpPr/>
            <p:nvPr/>
          </p:nvGrpSpPr>
          <p:grpSpPr>
            <a:xfrm>
              <a:off x="767745" y="3289300"/>
              <a:ext cx="9427815" cy="2323603"/>
              <a:chOff x="1336431" y="1337009"/>
              <a:chExt cx="3148759" cy="308333"/>
            </a:xfrm>
          </p:grpSpPr>
          <p:sp>
            <p:nvSpPr>
              <p:cNvPr id="24" name="矩形 23">
                <a:extLst>
                  <a:ext uri="{FF2B5EF4-FFF2-40B4-BE49-F238E27FC236}">
                    <a16:creationId xmlns:a16="http://schemas.microsoft.com/office/drawing/2014/main" xmlns="" id="{1EB948D7-FA97-430C-BEF6-5ECE151FC53C}"/>
                  </a:ext>
                </a:extLst>
              </p:cNvPr>
              <p:cNvSpPr/>
              <p:nvPr/>
            </p:nvSpPr>
            <p:spPr>
              <a:xfrm>
                <a:off x="1758462" y="1337009"/>
                <a:ext cx="2726728" cy="308333"/>
              </a:xfrm>
              <a:prstGeom prst="rect">
                <a:avLst/>
              </a:prstGeom>
              <a:noFill/>
              <a:ln w="12700" cap="flat" cmpd="sng" algn="ctr">
                <a:solidFill>
                  <a:srgbClr val="D8A5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23" name="矩形 22">
                <a:extLst>
                  <a:ext uri="{FF2B5EF4-FFF2-40B4-BE49-F238E27FC236}">
                    <a16:creationId xmlns:a16="http://schemas.microsoft.com/office/drawing/2014/main" xmlns="" id="{447C0922-70AD-4E45-AAEC-063FF82C64C1}"/>
                  </a:ext>
                </a:extLst>
              </p:cNvPr>
              <p:cNvSpPr/>
              <p:nvPr/>
            </p:nvSpPr>
            <p:spPr>
              <a:xfrm>
                <a:off x="1336431" y="1337009"/>
                <a:ext cx="895319" cy="308333"/>
              </a:xfrm>
              <a:prstGeom prst="rect">
                <a:avLst/>
              </a:pr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a:ea typeface="微软雅黑"/>
                  <a:cs typeface="+mn-cs"/>
                </a:endParaRPr>
              </a:p>
            </p:txBody>
          </p:sp>
        </p:grpSp>
        <p:sp>
          <p:nvSpPr>
            <p:cNvPr id="28" name="文本框 2">
              <a:extLst>
                <a:ext uri="{FF2B5EF4-FFF2-40B4-BE49-F238E27FC236}">
                  <a16:creationId xmlns:a16="http://schemas.microsoft.com/office/drawing/2014/main" xmlns="" id="{94F8E355-80A2-416B-B297-14A564803A9B}"/>
                </a:ext>
              </a:extLst>
            </p:cNvPr>
            <p:cNvSpPr txBox="1">
              <a:spLocks noChangeArrowheads="1"/>
            </p:cNvSpPr>
            <p:nvPr/>
          </p:nvSpPr>
          <p:spPr bwMode="auto">
            <a:xfrm>
              <a:off x="968910" y="3845102"/>
              <a:ext cx="227837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eaLnBrk="1" hangingPunct="1">
                <a:lnSpc>
                  <a:spcPct val="150000"/>
                </a:lnSpc>
                <a:spcBef>
                  <a:spcPts val="1400"/>
                </a:spcBef>
                <a:buNone/>
              </a:pPr>
              <a:r>
                <a:rPr lang="zh-CN" altLang="en-US" sz="2400" b="1" dirty="0">
                  <a:solidFill>
                    <a:prstClr val="white"/>
                  </a:solidFill>
                  <a:effectLst>
                    <a:outerShdw blurRad="38100" dist="38100" dir="2700000" algn="tl">
                      <a:srgbClr val="000000">
                        <a:alpha val="43137"/>
                      </a:srgbClr>
                    </a:outerShdw>
                  </a:effectLst>
                </a:rPr>
                <a:t>辩证唯物主义认识论认为</a:t>
              </a:r>
              <a:endParaRPr kumimoji="0"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867253023"/>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文本框 1">
            <a:extLst>
              <a:ext uri="{FF2B5EF4-FFF2-40B4-BE49-F238E27FC236}">
                <a16:creationId xmlns:a16="http://schemas.microsoft.com/office/drawing/2014/main" xmlns="" id="{4F55C528-F340-4DB9-92A1-5E02951616AD}"/>
              </a:ext>
            </a:extLst>
          </p:cNvPr>
          <p:cNvSpPr txBox="1">
            <a:spLocks noChangeArrowheads="1"/>
          </p:cNvSpPr>
          <p:nvPr/>
        </p:nvSpPr>
        <p:spPr bwMode="auto">
          <a:xfrm>
            <a:off x="910724" y="2828739"/>
            <a:ext cx="2668587"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人们认识一定事物的过程，是一个从实践到认识，再从认识到实践的过程。</a:t>
            </a:r>
          </a:p>
        </p:txBody>
      </p:sp>
      <p:grpSp>
        <p:nvGrpSpPr>
          <p:cNvPr id="2" name="组合 1">
            <a:extLst>
              <a:ext uri="{FF2B5EF4-FFF2-40B4-BE49-F238E27FC236}">
                <a16:creationId xmlns:a16="http://schemas.microsoft.com/office/drawing/2014/main" xmlns="" id="{BFC3CDA3-9843-4074-878D-917DD2D75F3D}"/>
              </a:ext>
            </a:extLst>
          </p:cNvPr>
          <p:cNvGrpSpPr/>
          <p:nvPr/>
        </p:nvGrpSpPr>
        <p:grpSpPr>
          <a:xfrm>
            <a:off x="4132075" y="1998477"/>
            <a:ext cx="7261412" cy="4456112"/>
            <a:chOff x="4733365" y="2401888"/>
            <a:chExt cx="7261412" cy="4456112"/>
          </a:xfrm>
        </p:grpSpPr>
        <p:sp>
          <p:nvSpPr>
            <p:cNvPr id="15" name="圆角矩形 4">
              <a:extLst>
                <a:ext uri="{FF2B5EF4-FFF2-40B4-BE49-F238E27FC236}">
                  <a16:creationId xmlns:a16="http://schemas.microsoft.com/office/drawing/2014/main" xmlns="" id="{C8394444-5367-45C7-829F-850B7802149F}"/>
                </a:ext>
              </a:extLst>
            </p:cNvPr>
            <p:cNvSpPr/>
            <p:nvPr/>
          </p:nvSpPr>
          <p:spPr bwMode="auto">
            <a:xfrm>
              <a:off x="4733365" y="2401888"/>
              <a:ext cx="7261412" cy="4456112"/>
            </a:xfrm>
            <a:prstGeom prst="roundRect">
              <a:avLst>
                <a:gd name="adj" fmla="val 0"/>
              </a:avLst>
            </a:prstGeom>
            <a:solidFill>
              <a:srgbClr val="F5E8DF"/>
            </a:solidFill>
            <a:ln w="12700" cap="flat" cmpd="sng" algn="ctr">
              <a:noFill/>
              <a:prstDash val="solid"/>
              <a:miter lim="800000"/>
            </a:ln>
            <a:effectLst/>
          </p:spPr>
          <p:txBody>
            <a:bodyPr lIns="91430" tIns="45716" rIns="91430" bIns="45716" anchor="ctr"/>
            <a:lstStyle>
              <a:lvl1pPr marL="228600" indent="-228600">
                <a:lnSpc>
                  <a:spcPct val="90000"/>
                </a:lnSpc>
                <a:spcBef>
                  <a:spcPts val="1000"/>
                </a:spcBef>
                <a:buFont typeface="Arial" panose="020B0604020202020204" pitchFamily="34" charset="0"/>
                <a:buChar char="•"/>
                <a:tabLst>
                  <a:tab pos="136525" algn="l"/>
                </a:tabLst>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tabLst>
                  <a:tab pos="136525" algn="l"/>
                </a:tabLst>
                <a:defRPr sz="2400">
                  <a:solidFill>
                    <a:schemeClr val="tx1"/>
                  </a:solidFill>
                  <a:latin typeface="微软雅黑" panose="020B0503020204020204" pitchFamily="34" charset="-122"/>
                  <a:ea typeface="微软雅黑" panose="020B0503020204020204" pitchFamily="34" charset="-122"/>
                </a:defRPr>
              </a:lvl2pPr>
              <a:lvl3pPr>
                <a:lnSpc>
                  <a:spcPct val="90000"/>
                </a:lnSpc>
                <a:spcBef>
                  <a:spcPts val="500"/>
                </a:spcBef>
                <a:buFont typeface="Arial" panose="020B0604020202020204" pitchFamily="34" charset="0"/>
                <a:buChar char="•"/>
                <a:tabLst>
                  <a:tab pos="136525" algn="l"/>
                </a:tabLst>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36525" algn="l"/>
                </a:tabLst>
                <a:defRPr>
                  <a:solidFill>
                    <a:schemeClr val="tx1"/>
                  </a:solidFill>
                  <a:latin typeface="微软雅黑" panose="020B0503020204020204" pitchFamily="34" charset="-122"/>
                  <a:ea typeface="微软雅黑" panose="020B0503020204020204" pitchFamily="34" charset="-122"/>
                </a:defRPr>
              </a:lvl9pPr>
            </a:lstStyle>
            <a:p>
              <a:pPr marL="0" marR="0" lvl="2" indent="0" algn="ctr" defTabSz="914400" rtl="0" eaLnBrk="1" fontAlgn="ctr" latinLnBrk="0" hangingPunct="1">
                <a:lnSpc>
                  <a:spcPct val="15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7524" name="文本框 2">
              <a:extLst>
                <a:ext uri="{FF2B5EF4-FFF2-40B4-BE49-F238E27FC236}">
                  <a16:creationId xmlns:a16="http://schemas.microsoft.com/office/drawing/2014/main" xmlns="" id="{B4703529-0B54-49D0-A95A-ED179B1BDDF9}"/>
                </a:ext>
              </a:extLst>
            </p:cNvPr>
            <p:cNvSpPr txBox="1">
              <a:spLocks noChangeArrowheads="1"/>
            </p:cNvSpPr>
            <p:nvPr/>
          </p:nvSpPr>
          <p:spPr bwMode="auto">
            <a:xfrm>
              <a:off x="8191500" y="2865438"/>
              <a:ext cx="34988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从生动的直观到抽象的思维，并从抽象的思维到实践，这就是认识真理、认识客观实在的辩证途径。</a:t>
              </a:r>
            </a:p>
            <a:p>
              <a:pPr marL="0" marR="0" lvl="0" indent="622300"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列宁</a:t>
              </a:r>
            </a:p>
          </p:txBody>
        </p:sp>
        <p:pic>
          <p:nvPicPr>
            <p:cNvPr id="107525" name="图片 4">
              <a:extLst>
                <a:ext uri="{FF2B5EF4-FFF2-40B4-BE49-F238E27FC236}">
                  <a16:creationId xmlns:a16="http://schemas.microsoft.com/office/drawing/2014/main" xmlns="" id="{96E738C3-B146-4779-A31D-96BA46CE2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42" b="4416"/>
            <a:stretch>
              <a:fillRect/>
            </a:stretch>
          </p:blipFill>
          <p:spPr bwMode="auto">
            <a:xfrm>
              <a:off x="4978400" y="2598738"/>
              <a:ext cx="28606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矩形: 圆角 16">
            <a:extLst>
              <a:ext uri="{FF2B5EF4-FFF2-40B4-BE49-F238E27FC236}">
                <a16:creationId xmlns:a16="http://schemas.microsoft.com/office/drawing/2014/main" xmlns="" id="{6469F035-1C1F-47BF-B017-ACBBDC6A3D16}"/>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19" name="文本框 18">
            <a:extLst>
              <a:ext uri="{FF2B5EF4-FFF2-40B4-BE49-F238E27FC236}">
                <a16:creationId xmlns:a16="http://schemas.microsoft.com/office/drawing/2014/main" xmlns="" id="{CE616B51-2DA2-4472-868A-BBAD7CA6FB6F}"/>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4321395F-E840-4385-89D1-1C1B79644731}"/>
              </a:ext>
            </a:extLst>
          </p:cNvPr>
          <p:cNvSpPr/>
          <p:nvPr/>
        </p:nvSpPr>
        <p:spPr>
          <a:xfrm>
            <a:off x="1939925" y="5280025"/>
            <a:ext cx="1512888" cy="1296988"/>
          </a:xfrm>
          <a:prstGeom prst="rect">
            <a:avLst/>
          </a:prstGeom>
          <a:solidFill>
            <a:srgbClr val="F5E8DF"/>
          </a:solidFill>
          <a:ln w="9525" cap="flat" cmpd="sng">
            <a:noFill/>
            <a:prstDash val="solid"/>
            <a:miter/>
            <a:headEnd type="none" w="med" len="med"/>
            <a:tailEnd type="none" w="med" len="me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458" name="Rectangle 3">
            <a:extLst>
              <a:ext uri="{FF2B5EF4-FFF2-40B4-BE49-F238E27FC236}">
                <a16:creationId xmlns:a16="http://schemas.microsoft.com/office/drawing/2014/main" xmlns="" id="{9F8FCCA8-9BCA-4326-9BFC-0B7D64D3B379}"/>
              </a:ext>
            </a:extLst>
          </p:cNvPr>
          <p:cNvSpPr/>
          <p:nvPr/>
        </p:nvSpPr>
        <p:spPr>
          <a:xfrm>
            <a:off x="5153025" y="1976438"/>
            <a:ext cx="2060575" cy="1285875"/>
          </a:xfrm>
          <a:prstGeom prst="rect">
            <a:avLst/>
          </a:prstGeom>
          <a:solidFill>
            <a:srgbClr val="F5E8DF"/>
          </a:solidFill>
          <a:ln w="9525" cap="flat" cmpd="sng">
            <a:noFill/>
            <a:prstDash val="solid"/>
            <a:miter/>
            <a:headEnd type="none" w="med" len="med"/>
            <a:tailEnd type="none" w="med" len="me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572" name="Line 5">
            <a:extLst>
              <a:ext uri="{FF2B5EF4-FFF2-40B4-BE49-F238E27FC236}">
                <a16:creationId xmlns:a16="http://schemas.microsoft.com/office/drawing/2014/main" xmlns="" id="{862D3C78-C473-44BC-AB28-7498FC742CCC}"/>
              </a:ext>
            </a:extLst>
          </p:cNvPr>
          <p:cNvSpPr>
            <a:spLocks noChangeShapeType="1"/>
          </p:cNvSpPr>
          <p:nvPr/>
        </p:nvSpPr>
        <p:spPr bwMode="auto">
          <a:xfrm flipV="1">
            <a:off x="2708275" y="5819775"/>
            <a:ext cx="0" cy="3206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73" name="Line 8">
            <a:extLst>
              <a:ext uri="{FF2B5EF4-FFF2-40B4-BE49-F238E27FC236}">
                <a16:creationId xmlns:a16="http://schemas.microsoft.com/office/drawing/2014/main" xmlns="" id="{B26AD04F-B897-4E9E-953D-15B4BFA219CF}"/>
              </a:ext>
            </a:extLst>
          </p:cNvPr>
          <p:cNvSpPr>
            <a:spLocks noChangeShapeType="1"/>
          </p:cNvSpPr>
          <p:nvPr/>
        </p:nvSpPr>
        <p:spPr bwMode="auto">
          <a:xfrm flipV="1">
            <a:off x="4772025" y="3009900"/>
            <a:ext cx="0" cy="9715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74" name="Rectangle 10">
            <a:extLst>
              <a:ext uri="{FF2B5EF4-FFF2-40B4-BE49-F238E27FC236}">
                <a16:creationId xmlns:a16="http://schemas.microsoft.com/office/drawing/2014/main" xmlns="" id="{B9E2E612-21BD-463D-90AB-66D44D6AFE3C}"/>
              </a:ext>
            </a:extLst>
          </p:cNvPr>
          <p:cNvSpPr>
            <a:spLocks noChangeArrowheads="1"/>
          </p:cNvSpPr>
          <p:nvPr/>
        </p:nvSpPr>
        <p:spPr bwMode="auto">
          <a:xfrm>
            <a:off x="1147763" y="4098925"/>
            <a:ext cx="10029825" cy="2670175"/>
          </a:xfrm>
          <a:prstGeom prst="rect">
            <a:avLst/>
          </a:prstGeom>
          <a:noFill/>
          <a:ln w="19050">
            <a:solidFill>
              <a:srgbClr val="D8A58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462" name="Rectangle 11">
            <a:extLst>
              <a:ext uri="{FF2B5EF4-FFF2-40B4-BE49-F238E27FC236}">
                <a16:creationId xmlns:a16="http://schemas.microsoft.com/office/drawing/2014/main" xmlns="" id="{D7EB95DE-D7D7-4409-9DF7-89AB2C6A0F05}"/>
              </a:ext>
            </a:extLst>
          </p:cNvPr>
          <p:cNvSpPr/>
          <p:nvPr/>
        </p:nvSpPr>
        <p:spPr>
          <a:xfrm>
            <a:off x="3336925" y="1906588"/>
            <a:ext cx="8205788" cy="2187575"/>
          </a:xfrm>
          <a:prstGeom prst="rect">
            <a:avLst/>
          </a:prstGeom>
          <a:noFill/>
          <a:ln w="19050" cap="flat" cmpd="sng">
            <a:solidFill>
              <a:srgbClr val="D8A582"/>
            </a:solidFill>
            <a:prstDash val="solid"/>
            <a:miter/>
            <a:headEnd type="none" w="med" len="med"/>
            <a:tailEnd type="none" w="med" len="me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463" name="Rectangle 12">
            <a:extLst>
              <a:ext uri="{FF2B5EF4-FFF2-40B4-BE49-F238E27FC236}">
                <a16:creationId xmlns:a16="http://schemas.microsoft.com/office/drawing/2014/main" xmlns="" id="{8B4AB224-B51D-4051-BB8D-6EEDD4D997FE}"/>
              </a:ext>
            </a:extLst>
          </p:cNvPr>
          <p:cNvSpPr/>
          <p:nvPr/>
        </p:nvSpPr>
        <p:spPr>
          <a:xfrm>
            <a:off x="1147763" y="4098925"/>
            <a:ext cx="1614487" cy="612775"/>
          </a:xfrm>
          <a:prstGeom prst="rect">
            <a:avLst/>
          </a:prstGeom>
          <a:solidFill>
            <a:srgbClr val="AE6836"/>
          </a:solidFill>
          <a:ln w="9525" cap="flat" cmpd="sng">
            <a:noFill/>
            <a:prstDash val="solid"/>
            <a:miter/>
            <a:headEnd type="none" w="med" len="med"/>
            <a:tailEnd type="none" w="med" len="me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white"/>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第一次飞跃</a:t>
            </a:r>
          </a:p>
        </p:txBody>
      </p:sp>
      <p:sp>
        <p:nvSpPr>
          <p:cNvPr id="19464" name="Rectangle 13">
            <a:extLst>
              <a:ext uri="{FF2B5EF4-FFF2-40B4-BE49-F238E27FC236}">
                <a16:creationId xmlns:a16="http://schemas.microsoft.com/office/drawing/2014/main" xmlns="" id="{6D560BB4-9BC5-49EB-91E7-A97C1001DB34}"/>
              </a:ext>
            </a:extLst>
          </p:cNvPr>
          <p:cNvSpPr/>
          <p:nvPr/>
        </p:nvSpPr>
        <p:spPr>
          <a:xfrm>
            <a:off x="3336925" y="1916113"/>
            <a:ext cx="1546225" cy="550862"/>
          </a:xfrm>
          <a:prstGeom prst="rect">
            <a:avLst/>
          </a:prstGeom>
          <a:solidFill>
            <a:srgbClr val="AE6836"/>
          </a:solidFill>
          <a:ln w="9525" cap="flat" cmpd="sng">
            <a:noFill/>
            <a:prstDash val="solid"/>
            <a:miter/>
            <a:headEnd type="none" w="med" len="med"/>
            <a:tailEnd type="none" w="med" len="me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第二次飞跃</a:t>
            </a:r>
          </a:p>
        </p:txBody>
      </p:sp>
      <p:sp>
        <p:nvSpPr>
          <p:cNvPr id="109578" name="Line 14">
            <a:extLst>
              <a:ext uri="{FF2B5EF4-FFF2-40B4-BE49-F238E27FC236}">
                <a16:creationId xmlns:a16="http://schemas.microsoft.com/office/drawing/2014/main" xmlns="" id="{366B04D8-91F3-4D0E-AEFF-BF4B93F56DB9}"/>
              </a:ext>
            </a:extLst>
          </p:cNvPr>
          <p:cNvSpPr>
            <a:spLocks noChangeShapeType="1"/>
          </p:cNvSpPr>
          <p:nvPr/>
        </p:nvSpPr>
        <p:spPr bwMode="auto">
          <a:xfrm>
            <a:off x="4770438" y="3032125"/>
            <a:ext cx="4032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79" name="Text Box 15">
            <a:extLst>
              <a:ext uri="{FF2B5EF4-FFF2-40B4-BE49-F238E27FC236}">
                <a16:creationId xmlns:a16="http://schemas.microsoft.com/office/drawing/2014/main" xmlns="" id="{7290824A-801D-4476-8AD4-FD3D411285F0}"/>
              </a:ext>
            </a:extLst>
          </p:cNvPr>
          <p:cNvSpPr txBox="1">
            <a:spLocks noChangeArrowheads="1"/>
          </p:cNvSpPr>
          <p:nvPr/>
        </p:nvSpPr>
        <p:spPr bwMode="auto">
          <a:xfrm>
            <a:off x="2025650" y="5327650"/>
            <a:ext cx="1411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
        <p:nvSpPr>
          <p:cNvPr id="109580" name="Text Box 18">
            <a:extLst>
              <a:ext uri="{FF2B5EF4-FFF2-40B4-BE49-F238E27FC236}">
                <a16:creationId xmlns:a16="http://schemas.microsoft.com/office/drawing/2014/main" xmlns="" id="{1997859E-15B8-465F-8875-F448B91F7D69}"/>
              </a:ext>
            </a:extLst>
          </p:cNvPr>
          <p:cNvSpPr txBox="1">
            <a:spLocks noChangeArrowheads="1"/>
          </p:cNvSpPr>
          <p:nvPr/>
        </p:nvSpPr>
        <p:spPr bwMode="auto">
          <a:xfrm>
            <a:off x="1798638" y="6119813"/>
            <a:ext cx="1798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实践基础上</a:t>
            </a:r>
          </a:p>
        </p:txBody>
      </p:sp>
      <p:sp>
        <p:nvSpPr>
          <p:cNvPr id="109581" name="Text Box 19">
            <a:extLst>
              <a:ext uri="{FF2B5EF4-FFF2-40B4-BE49-F238E27FC236}">
                <a16:creationId xmlns:a16="http://schemas.microsoft.com/office/drawing/2014/main" xmlns="" id="{E4D269FE-0B61-4E48-ADCD-876124BA9F75}"/>
              </a:ext>
            </a:extLst>
          </p:cNvPr>
          <p:cNvSpPr txBox="1">
            <a:spLocks noChangeArrowheads="1"/>
          </p:cNvSpPr>
          <p:nvPr/>
        </p:nvSpPr>
        <p:spPr bwMode="auto">
          <a:xfrm>
            <a:off x="3524250" y="5080000"/>
            <a:ext cx="72104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——对客观外界的现象的认识。积累多了，经过人脑的加工创造，就会产生一个飞跃（一次</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否定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r"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——物</a:t>
            </a: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质变精神</a:t>
            </a:r>
          </a:p>
        </p:txBody>
      </p:sp>
      <p:sp>
        <p:nvSpPr>
          <p:cNvPr id="109582" name="Text Box 20">
            <a:extLst>
              <a:ext uri="{FF2B5EF4-FFF2-40B4-BE49-F238E27FC236}">
                <a16:creationId xmlns:a16="http://schemas.microsoft.com/office/drawing/2014/main" xmlns="" id="{F0718B7E-928D-490B-9AAE-0976E09D9682}"/>
              </a:ext>
            </a:extLst>
          </p:cNvPr>
          <p:cNvSpPr txBox="1">
            <a:spLocks noChangeArrowheads="1"/>
          </p:cNvSpPr>
          <p:nvPr/>
        </p:nvSpPr>
        <p:spPr bwMode="auto">
          <a:xfrm>
            <a:off x="3490913" y="4568825"/>
            <a:ext cx="5643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——理论、政策、计划（未经证明）</a:t>
            </a:r>
          </a:p>
        </p:txBody>
      </p:sp>
      <p:sp>
        <p:nvSpPr>
          <p:cNvPr id="109583" name="Text Box 21">
            <a:extLst>
              <a:ext uri="{FF2B5EF4-FFF2-40B4-BE49-F238E27FC236}">
                <a16:creationId xmlns:a16="http://schemas.microsoft.com/office/drawing/2014/main" xmlns="" id="{DFAB6109-28E6-4C43-996D-FA3BC098DAF1}"/>
              </a:ext>
            </a:extLst>
          </p:cNvPr>
          <p:cNvSpPr txBox="1">
            <a:spLocks noChangeArrowheads="1"/>
          </p:cNvSpPr>
          <p:nvPr/>
        </p:nvSpPr>
        <p:spPr bwMode="auto">
          <a:xfrm>
            <a:off x="6296025" y="2806700"/>
            <a:ext cx="48910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精神变物质</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看是否得到预期的成功</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（二次</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否定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p>
        </p:txBody>
      </p:sp>
      <p:sp>
        <p:nvSpPr>
          <p:cNvPr id="19471" name="Rectangle 22">
            <a:extLst>
              <a:ext uri="{FF2B5EF4-FFF2-40B4-BE49-F238E27FC236}">
                <a16:creationId xmlns:a16="http://schemas.microsoft.com/office/drawing/2014/main" xmlns="" id="{DB2BEA1B-03D0-44F6-8845-7CB780062236}"/>
              </a:ext>
            </a:extLst>
          </p:cNvPr>
          <p:cNvSpPr/>
          <p:nvPr/>
        </p:nvSpPr>
        <p:spPr>
          <a:xfrm>
            <a:off x="3930650" y="3849688"/>
            <a:ext cx="1679575" cy="546100"/>
          </a:xfrm>
          <a:prstGeom prst="rect">
            <a:avLst/>
          </a:prstGeom>
          <a:solidFill>
            <a:srgbClr val="F5E8DF"/>
          </a:solidFill>
          <a:ln w="9525" cap="flat" cmpd="sng">
            <a:noFill/>
            <a:prstDash val="solid"/>
            <a:miter/>
            <a:headEnd type="none" w="med" len="med"/>
            <a:tailEnd type="none" w="med" len="me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理性认识</a:t>
            </a:r>
          </a:p>
        </p:txBody>
      </p:sp>
      <p:sp>
        <p:nvSpPr>
          <p:cNvPr id="109585" name="Text Box 18">
            <a:extLst>
              <a:ext uri="{FF2B5EF4-FFF2-40B4-BE49-F238E27FC236}">
                <a16:creationId xmlns:a16="http://schemas.microsoft.com/office/drawing/2014/main" xmlns="" id="{B0346EF4-FA39-4D10-BFCC-8EE44A4DB0B4}"/>
              </a:ext>
            </a:extLst>
          </p:cNvPr>
          <p:cNvSpPr txBox="1">
            <a:spLocks noChangeArrowheads="1"/>
          </p:cNvSpPr>
          <p:nvPr/>
        </p:nvSpPr>
        <p:spPr bwMode="auto">
          <a:xfrm>
            <a:off x="5568950" y="2784475"/>
            <a:ext cx="1223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新实践</a:t>
            </a:r>
          </a:p>
        </p:txBody>
      </p:sp>
      <p:sp>
        <p:nvSpPr>
          <p:cNvPr id="109586" name="Text Box 15">
            <a:extLst>
              <a:ext uri="{FF2B5EF4-FFF2-40B4-BE49-F238E27FC236}">
                <a16:creationId xmlns:a16="http://schemas.microsoft.com/office/drawing/2014/main" xmlns="" id="{8D73700E-5E27-4812-952E-A3FB3D4B3238}"/>
              </a:ext>
            </a:extLst>
          </p:cNvPr>
          <p:cNvSpPr txBox="1">
            <a:spLocks noChangeArrowheads="1"/>
          </p:cNvSpPr>
          <p:nvPr/>
        </p:nvSpPr>
        <p:spPr bwMode="auto">
          <a:xfrm>
            <a:off x="5300663" y="2060575"/>
            <a:ext cx="176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AE6836"/>
                </a:solidFill>
                <a:effectLst/>
                <a:uLnTx/>
                <a:uFillTx/>
                <a:latin typeface="微软雅黑" panose="020B0503020204020204" pitchFamily="34" charset="-122"/>
                <a:ea typeface="微软雅黑" panose="020B0503020204020204" pitchFamily="34" charset="-122"/>
                <a:cs typeface="+mn-cs"/>
              </a:rPr>
              <a:t>新感性认识</a:t>
            </a:r>
          </a:p>
        </p:txBody>
      </p:sp>
      <p:sp>
        <p:nvSpPr>
          <p:cNvPr id="109587" name="Line 5">
            <a:extLst>
              <a:ext uri="{FF2B5EF4-FFF2-40B4-BE49-F238E27FC236}">
                <a16:creationId xmlns:a16="http://schemas.microsoft.com/office/drawing/2014/main" xmlns="" id="{2EAD3F06-F56C-4EA7-9FEC-766FB5E65FDE}"/>
              </a:ext>
            </a:extLst>
          </p:cNvPr>
          <p:cNvSpPr>
            <a:spLocks noChangeShapeType="1"/>
          </p:cNvSpPr>
          <p:nvPr/>
        </p:nvSpPr>
        <p:spPr bwMode="auto">
          <a:xfrm flipV="1">
            <a:off x="6181725" y="2459038"/>
            <a:ext cx="0" cy="3635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88" name="Line 8">
            <a:extLst>
              <a:ext uri="{FF2B5EF4-FFF2-40B4-BE49-F238E27FC236}">
                <a16:creationId xmlns:a16="http://schemas.microsoft.com/office/drawing/2014/main" xmlns="" id="{07513AD3-5879-4244-B741-3A934616C649}"/>
              </a:ext>
            </a:extLst>
          </p:cNvPr>
          <p:cNvSpPr>
            <a:spLocks noChangeShapeType="1"/>
          </p:cNvSpPr>
          <p:nvPr/>
        </p:nvSpPr>
        <p:spPr bwMode="auto">
          <a:xfrm flipV="1">
            <a:off x="3238500" y="4216400"/>
            <a:ext cx="0" cy="10588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89" name="Line 14">
            <a:extLst>
              <a:ext uri="{FF2B5EF4-FFF2-40B4-BE49-F238E27FC236}">
                <a16:creationId xmlns:a16="http://schemas.microsoft.com/office/drawing/2014/main" xmlns="" id="{2DBA3032-A48C-4C3D-8AFD-5EB43AA81FE5}"/>
              </a:ext>
            </a:extLst>
          </p:cNvPr>
          <p:cNvSpPr>
            <a:spLocks noChangeShapeType="1"/>
          </p:cNvSpPr>
          <p:nvPr/>
        </p:nvSpPr>
        <p:spPr bwMode="auto">
          <a:xfrm>
            <a:off x="3236913" y="4216400"/>
            <a:ext cx="7191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9593" name="矩形 2">
            <a:extLst>
              <a:ext uri="{FF2B5EF4-FFF2-40B4-BE49-F238E27FC236}">
                <a16:creationId xmlns:a16="http://schemas.microsoft.com/office/drawing/2014/main" xmlns="" id="{3E4E08F4-588D-4C85-8684-BCE561219E09}"/>
              </a:ext>
            </a:extLst>
          </p:cNvPr>
          <p:cNvSpPr>
            <a:spLocks noChangeArrowheads="1"/>
          </p:cNvSpPr>
          <p:nvPr/>
        </p:nvSpPr>
        <p:spPr bwMode="auto">
          <a:xfrm>
            <a:off x="512766" y="2217158"/>
            <a:ext cx="2495548"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认识活动的</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两次飞跃</a:t>
            </a:r>
          </a:p>
        </p:txBody>
      </p:sp>
      <p:sp>
        <p:nvSpPr>
          <p:cNvPr id="33" name="矩形: 圆角 32">
            <a:extLst>
              <a:ext uri="{FF2B5EF4-FFF2-40B4-BE49-F238E27FC236}">
                <a16:creationId xmlns:a16="http://schemas.microsoft.com/office/drawing/2014/main" xmlns="" id="{9B9F59EE-D6B4-4A3D-AB81-1B744F0F710F}"/>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34" name="文本框 33">
            <a:extLst>
              <a:ext uri="{FF2B5EF4-FFF2-40B4-BE49-F238E27FC236}">
                <a16:creationId xmlns:a16="http://schemas.microsoft.com/office/drawing/2014/main" xmlns="" id="{D63133E7-B2FB-42EE-9A01-FCFC97ADC80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Tree>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16">
            <a:extLst>
              <a:ext uri="{FF2B5EF4-FFF2-40B4-BE49-F238E27FC236}">
                <a16:creationId xmlns:a16="http://schemas.microsoft.com/office/drawing/2014/main" xmlns="" id="{BDC7433F-A9B5-409F-8616-5CE702ADBBC3}"/>
              </a:ext>
            </a:extLst>
          </p:cNvPr>
          <p:cNvGrpSpPr/>
          <p:nvPr/>
        </p:nvGrpSpPr>
        <p:grpSpPr bwMode="auto">
          <a:xfrm>
            <a:off x="6635749" y="3295650"/>
            <a:ext cx="1304925" cy="1123950"/>
            <a:chOff x="1992539" y="2268638"/>
            <a:chExt cx="1748518" cy="1507343"/>
          </a:xfrm>
          <a:solidFill>
            <a:schemeClr val="accent6">
              <a:lumMod val="50000"/>
            </a:schemeClr>
          </a:solidFill>
        </p:grpSpPr>
        <p:sp>
          <p:nvSpPr>
            <p:cNvPr id="18" name="六边形 17">
              <a:extLst>
                <a:ext uri="{FF2B5EF4-FFF2-40B4-BE49-F238E27FC236}">
                  <a16:creationId xmlns:a16="http://schemas.microsoft.com/office/drawing/2014/main" xmlns="" id="{3B258CF3-FA65-44DE-8870-37FC8E02CBA6}"/>
                </a:ext>
              </a:extLst>
            </p:cNvPr>
            <p:cNvSpPr/>
            <p:nvPr/>
          </p:nvSpPr>
          <p:spPr>
            <a:xfrm>
              <a:off x="1992539" y="2268638"/>
              <a:ext cx="1748518" cy="1507343"/>
            </a:xfrm>
            <a:prstGeom prst="hexagon">
              <a:avLst/>
            </a:prstGeom>
            <a:solidFill>
              <a:srgbClr val="864F2A"/>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微软雅黑"/>
                <a:ea typeface="Microsoft YaHei"/>
                <a:cs typeface="+mn-ea"/>
                <a:sym typeface="+mn-lt"/>
              </a:endParaRPr>
            </a:p>
          </p:txBody>
        </p:sp>
        <p:sp>
          <p:nvSpPr>
            <p:cNvPr id="19" name="矩形 18">
              <a:extLst>
                <a:ext uri="{FF2B5EF4-FFF2-40B4-BE49-F238E27FC236}">
                  <a16:creationId xmlns:a16="http://schemas.microsoft.com/office/drawing/2014/main" xmlns="" id="{1A4E566C-9A08-45CA-B31C-759D56968744}"/>
                </a:ext>
              </a:extLst>
            </p:cNvPr>
            <p:cNvSpPr/>
            <p:nvPr/>
          </p:nvSpPr>
          <p:spPr>
            <a:xfrm>
              <a:off x="2243543" y="2658249"/>
              <a:ext cx="1280545" cy="700445"/>
            </a:xfrm>
            <a:prstGeom prst="rect">
              <a:avLst/>
            </a:prstGeom>
            <a:noFill/>
          </p:spPr>
          <p:txBody>
            <a:bodyP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Microsoft YaHei"/>
                  <a:cs typeface="+mn-ea"/>
                  <a:sym typeface="+mn-lt"/>
                </a:rPr>
                <a:t>感觉</a:t>
              </a:r>
            </a:p>
          </p:txBody>
        </p:sp>
      </p:grpSp>
      <p:grpSp>
        <p:nvGrpSpPr>
          <p:cNvPr id="55299" name="组合 19">
            <a:extLst>
              <a:ext uri="{FF2B5EF4-FFF2-40B4-BE49-F238E27FC236}">
                <a16:creationId xmlns:a16="http://schemas.microsoft.com/office/drawing/2014/main" xmlns="" id="{BA5EF7D6-761C-42FC-B132-E9EAEB25F856}"/>
              </a:ext>
            </a:extLst>
          </p:cNvPr>
          <p:cNvGrpSpPr/>
          <p:nvPr/>
        </p:nvGrpSpPr>
        <p:grpSpPr bwMode="auto">
          <a:xfrm>
            <a:off x="8210552" y="4214813"/>
            <a:ext cx="1304925" cy="1123950"/>
            <a:chOff x="3567339" y="3187700"/>
            <a:chExt cx="1748518" cy="1507343"/>
          </a:xfrm>
          <a:solidFill>
            <a:schemeClr val="accent6">
              <a:lumMod val="50000"/>
            </a:schemeClr>
          </a:solidFill>
        </p:grpSpPr>
        <p:sp>
          <p:nvSpPr>
            <p:cNvPr id="21" name="六边形 20">
              <a:extLst>
                <a:ext uri="{FF2B5EF4-FFF2-40B4-BE49-F238E27FC236}">
                  <a16:creationId xmlns:a16="http://schemas.microsoft.com/office/drawing/2014/main" xmlns="" id="{C562B4C5-E448-4C60-A435-A3944CB5021E}"/>
                </a:ext>
              </a:extLst>
            </p:cNvPr>
            <p:cNvSpPr/>
            <p:nvPr/>
          </p:nvSpPr>
          <p:spPr>
            <a:xfrm>
              <a:off x="3567339" y="3187700"/>
              <a:ext cx="1748518" cy="1507343"/>
            </a:xfrm>
            <a:prstGeom prst="hexagon">
              <a:avLst/>
            </a:prstGeom>
            <a:solidFill>
              <a:srgbClr val="864F2A"/>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a:ea typeface="Microsoft YaHei"/>
                <a:cs typeface="+mn-cs"/>
              </a:endParaRPr>
            </a:p>
          </p:txBody>
        </p:sp>
        <p:sp>
          <p:nvSpPr>
            <p:cNvPr id="22" name="矩形 21">
              <a:extLst>
                <a:ext uri="{FF2B5EF4-FFF2-40B4-BE49-F238E27FC236}">
                  <a16:creationId xmlns:a16="http://schemas.microsoft.com/office/drawing/2014/main" xmlns="" id="{FBE909EE-37A3-4630-814C-7F5832A08106}"/>
                </a:ext>
              </a:extLst>
            </p:cNvPr>
            <p:cNvSpPr/>
            <p:nvPr/>
          </p:nvSpPr>
          <p:spPr>
            <a:xfrm>
              <a:off x="3837486" y="3590083"/>
              <a:ext cx="1208222" cy="702575"/>
            </a:xfrm>
            <a:prstGeom prst="rect">
              <a:avLst/>
            </a:prstGeom>
            <a:noFill/>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rPr>
                <a:t>知觉</a:t>
              </a:r>
            </a:p>
          </p:txBody>
        </p:sp>
      </p:grpSp>
      <p:grpSp>
        <p:nvGrpSpPr>
          <p:cNvPr id="55300" name="组合 22">
            <a:extLst>
              <a:ext uri="{FF2B5EF4-FFF2-40B4-BE49-F238E27FC236}">
                <a16:creationId xmlns:a16="http://schemas.microsoft.com/office/drawing/2014/main" xmlns="" id="{313A0DB9-6BA6-4428-BA7A-3055950DD6DA}"/>
              </a:ext>
            </a:extLst>
          </p:cNvPr>
          <p:cNvGrpSpPr/>
          <p:nvPr/>
        </p:nvGrpSpPr>
        <p:grpSpPr bwMode="auto">
          <a:xfrm>
            <a:off x="9785351" y="3295650"/>
            <a:ext cx="1304925" cy="1123950"/>
            <a:chOff x="5142139" y="2268638"/>
            <a:chExt cx="1748518" cy="1507343"/>
          </a:xfrm>
          <a:solidFill>
            <a:schemeClr val="accent6">
              <a:lumMod val="50000"/>
            </a:schemeClr>
          </a:solidFill>
        </p:grpSpPr>
        <p:sp>
          <p:nvSpPr>
            <p:cNvPr id="24" name="六边形 23">
              <a:extLst>
                <a:ext uri="{FF2B5EF4-FFF2-40B4-BE49-F238E27FC236}">
                  <a16:creationId xmlns:a16="http://schemas.microsoft.com/office/drawing/2014/main" xmlns="" id="{9B2D3758-4FAB-47F1-9CE3-CA8E50EB73F1}"/>
                </a:ext>
              </a:extLst>
            </p:cNvPr>
            <p:cNvSpPr/>
            <p:nvPr/>
          </p:nvSpPr>
          <p:spPr>
            <a:xfrm>
              <a:off x="5142139" y="2268638"/>
              <a:ext cx="1748518" cy="1507343"/>
            </a:xfrm>
            <a:prstGeom prst="hexagon">
              <a:avLst/>
            </a:prstGeom>
            <a:solidFill>
              <a:srgbClr val="864F2A"/>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a:ea typeface="Microsoft YaHei"/>
                <a:cs typeface="+mn-cs"/>
              </a:endParaRPr>
            </a:p>
          </p:txBody>
        </p:sp>
        <p:sp>
          <p:nvSpPr>
            <p:cNvPr id="25" name="矩形 24">
              <a:extLst>
                <a:ext uri="{FF2B5EF4-FFF2-40B4-BE49-F238E27FC236}">
                  <a16:creationId xmlns:a16="http://schemas.microsoft.com/office/drawing/2014/main" xmlns="" id="{4D82C62C-206F-4419-8AF1-8836788A7E86}"/>
                </a:ext>
              </a:extLst>
            </p:cNvPr>
            <p:cNvSpPr/>
            <p:nvPr/>
          </p:nvSpPr>
          <p:spPr>
            <a:xfrm>
              <a:off x="5471847" y="2671023"/>
              <a:ext cx="1210350" cy="702575"/>
            </a:xfrm>
            <a:prstGeom prst="rect">
              <a:avLst/>
            </a:prstGeom>
            <a:noFill/>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rPr>
                <a:t>表象</a:t>
              </a:r>
            </a:p>
          </p:txBody>
        </p:sp>
      </p:grpSp>
      <p:sp>
        <p:nvSpPr>
          <p:cNvPr id="27" name="矩形 26">
            <a:extLst>
              <a:ext uri="{FF2B5EF4-FFF2-40B4-BE49-F238E27FC236}">
                <a16:creationId xmlns:a16="http://schemas.microsoft.com/office/drawing/2014/main" xmlns="" id="{BDA06B1D-CF1E-4670-A454-76DCEDAE350D}"/>
              </a:ext>
            </a:extLst>
          </p:cNvPr>
          <p:cNvSpPr/>
          <p:nvPr/>
        </p:nvSpPr>
        <p:spPr>
          <a:xfrm>
            <a:off x="7824788" y="3324225"/>
            <a:ext cx="2179637" cy="523875"/>
          </a:xfrm>
          <a:prstGeom prst="rect">
            <a:avLst/>
          </a:prstGeom>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AE6836"/>
                </a:solidFill>
                <a:effectLst>
                  <a:outerShdw blurRad="38100" dist="38100" dir="2700000" algn="tl">
                    <a:srgbClr val="C0C0C0"/>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三种形式</a:t>
            </a:r>
            <a:endParaRPr kumimoji="0" lang="zh-CN" altLang="en-US" sz="18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cxnSp>
        <p:nvCxnSpPr>
          <p:cNvPr id="55303" name="直接连接符 28">
            <a:extLst>
              <a:ext uri="{FF2B5EF4-FFF2-40B4-BE49-F238E27FC236}">
                <a16:creationId xmlns:a16="http://schemas.microsoft.com/office/drawing/2014/main" xmlns="" id="{9BC1E6DC-ABE8-4066-A585-792D22F37793}"/>
              </a:ext>
            </a:extLst>
          </p:cNvPr>
          <p:cNvCxnSpPr/>
          <p:nvPr>
            <p:custDataLst>
              <p:tags r:id="rId1"/>
            </p:custDataLst>
          </p:nvPr>
        </p:nvCxnSpPr>
        <p:spPr bwMode="auto">
          <a:xfrm>
            <a:off x="6096000" y="3028950"/>
            <a:ext cx="0" cy="2820988"/>
          </a:xfrm>
          <a:prstGeom prst="line">
            <a:avLst/>
          </a:prstGeom>
          <a:noFill/>
          <a:ln w="6350" algn="ctr">
            <a:solidFill>
              <a:schemeClr val="bg1">
                <a:lumMod val="50000"/>
              </a:schemeClr>
            </a:solidFill>
            <a:prstDash val="dash"/>
            <a:miter lim="800000"/>
            <a:headEnd type="oval" w="med" len="med"/>
            <a:tailEnd type="oval" w="med" len="med"/>
          </a:ln>
        </p:spPr>
      </p:cxnSp>
      <p:grpSp>
        <p:nvGrpSpPr>
          <p:cNvPr id="111626" name="组合 5">
            <a:extLst>
              <a:ext uri="{FF2B5EF4-FFF2-40B4-BE49-F238E27FC236}">
                <a16:creationId xmlns:a16="http://schemas.microsoft.com/office/drawing/2014/main" xmlns="" id="{51A5DE39-F190-44C0-AC5B-5E75669083CB}"/>
              </a:ext>
            </a:extLst>
          </p:cNvPr>
          <p:cNvGrpSpPr>
            <a:grpSpLocks/>
          </p:cNvGrpSpPr>
          <p:nvPr/>
        </p:nvGrpSpPr>
        <p:grpSpPr bwMode="auto">
          <a:xfrm>
            <a:off x="660400" y="2982913"/>
            <a:ext cx="4895850" cy="2574925"/>
            <a:chOff x="660400" y="3028950"/>
            <a:chExt cx="4895850" cy="2576035"/>
          </a:xfrm>
        </p:grpSpPr>
        <p:sp>
          <p:nvSpPr>
            <p:cNvPr id="111631" name="文本框 9220">
              <a:extLst>
                <a:ext uri="{FF2B5EF4-FFF2-40B4-BE49-F238E27FC236}">
                  <a16:creationId xmlns:a16="http://schemas.microsoft.com/office/drawing/2014/main" xmlns="" id="{565F2ACF-8B67-4948-A70B-EC9EA1ABF8C1}"/>
                </a:ext>
              </a:extLst>
            </p:cNvPr>
            <p:cNvSpPr txBox="1">
              <a:spLocks noChangeArrowheads="1"/>
            </p:cNvSpPr>
            <p:nvPr/>
          </p:nvSpPr>
          <p:spPr bwMode="auto">
            <a:xfrm>
              <a:off x="660400" y="3028950"/>
              <a:ext cx="4895850" cy="252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感性认识</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是人们在实践基础上，由感觉器官直接感受到的关于事物的现象、事物的外部联系、事物的各个方面的认识。</a:t>
              </a:r>
            </a:p>
          </p:txBody>
        </p:sp>
        <p:cxnSp>
          <p:nvCxnSpPr>
            <p:cNvPr id="3" name="直接连接符 2">
              <a:extLst>
                <a:ext uri="{FF2B5EF4-FFF2-40B4-BE49-F238E27FC236}">
                  <a16:creationId xmlns:a16="http://schemas.microsoft.com/office/drawing/2014/main" xmlns="" id="{792FF7C8-FFD3-4506-991B-615C28E395C2}"/>
                </a:ext>
              </a:extLst>
            </p:cNvPr>
            <p:cNvCxnSpPr/>
            <p:nvPr/>
          </p:nvCxnSpPr>
          <p:spPr>
            <a:xfrm>
              <a:off x="1371600" y="3872275"/>
              <a:ext cx="4094163" cy="0"/>
            </a:xfrm>
            <a:prstGeom prst="line">
              <a:avLst/>
            </a:prstGeom>
            <a:ln w="19050">
              <a:solidFill>
                <a:srgbClr val="D8A582"/>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948537AC-D179-4BF6-88D5-EDB2FEA6D604}"/>
                </a:ext>
              </a:extLst>
            </p:cNvPr>
            <p:cNvCxnSpPr/>
            <p:nvPr/>
          </p:nvCxnSpPr>
          <p:spPr>
            <a:xfrm>
              <a:off x="774700" y="4486903"/>
              <a:ext cx="4691063" cy="0"/>
            </a:xfrm>
            <a:prstGeom prst="line">
              <a:avLst/>
            </a:prstGeom>
            <a:ln w="19050">
              <a:solidFill>
                <a:srgbClr val="D8A582"/>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C97F94C1-3704-4397-B09C-F3AEC5692C72}"/>
                </a:ext>
              </a:extLst>
            </p:cNvPr>
            <p:cNvCxnSpPr/>
            <p:nvPr/>
          </p:nvCxnSpPr>
          <p:spPr>
            <a:xfrm>
              <a:off x="774700" y="5038003"/>
              <a:ext cx="4691063" cy="0"/>
            </a:xfrm>
            <a:prstGeom prst="line">
              <a:avLst/>
            </a:prstGeom>
            <a:ln w="19050">
              <a:solidFill>
                <a:srgbClr val="D8A582"/>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9F2B2E67-8E5B-494D-BF5B-482887D60908}"/>
                </a:ext>
              </a:extLst>
            </p:cNvPr>
            <p:cNvCxnSpPr/>
            <p:nvPr/>
          </p:nvCxnSpPr>
          <p:spPr>
            <a:xfrm>
              <a:off x="774700" y="5604985"/>
              <a:ext cx="3146425" cy="0"/>
            </a:xfrm>
            <a:prstGeom prst="line">
              <a:avLst/>
            </a:prstGeom>
            <a:ln w="19050">
              <a:solidFill>
                <a:srgbClr val="D8A582"/>
              </a:solidFill>
              <a:prstDash val="sysDash"/>
            </a:ln>
          </p:spPr>
          <p:style>
            <a:lnRef idx="1">
              <a:schemeClr val="accent1"/>
            </a:lnRef>
            <a:fillRef idx="0">
              <a:schemeClr val="accent1"/>
            </a:fillRef>
            <a:effectRef idx="0">
              <a:schemeClr val="accent1"/>
            </a:effectRef>
            <a:fontRef idx="minor">
              <a:schemeClr val="tx1"/>
            </a:fontRef>
          </p:style>
        </p:cxnSp>
      </p:grpSp>
      <p:sp>
        <p:nvSpPr>
          <p:cNvPr id="31" name="矩形: 圆角 30">
            <a:extLst>
              <a:ext uri="{FF2B5EF4-FFF2-40B4-BE49-F238E27FC236}">
                <a16:creationId xmlns:a16="http://schemas.microsoft.com/office/drawing/2014/main" xmlns="" id="{F2358515-0897-481F-9E59-4BEE60D44009}"/>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32" name="文本框 31">
            <a:extLst>
              <a:ext uri="{FF2B5EF4-FFF2-40B4-BE49-F238E27FC236}">
                <a16:creationId xmlns:a16="http://schemas.microsoft.com/office/drawing/2014/main" xmlns="" id="{310A4F30-9794-4947-91C5-3E904E5551C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28" name="矩形 4">
            <a:extLst>
              <a:ext uri="{FF2B5EF4-FFF2-40B4-BE49-F238E27FC236}">
                <a16:creationId xmlns:a16="http://schemas.microsoft.com/office/drawing/2014/main" xmlns="" id="{7FD646CA-68A4-45F6-B0B8-6914E48ECDC2}"/>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Tree>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E6A13F07-7DA2-463E-93AC-F8E5F2933034}"/>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3667" name="文本框 94209">
            <a:extLst>
              <a:ext uri="{FF2B5EF4-FFF2-40B4-BE49-F238E27FC236}">
                <a16:creationId xmlns:a16="http://schemas.microsoft.com/office/drawing/2014/main" xmlns="" id="{F9D5BE0A-A4F8-40C5-AD6C-8EE5889065C7}"/>
              </a:ext>
            </a:extLst>
          </p:cNvPr>
          <p:cNvSpPr txBox="1">
            <a:spLocks noChangeArrowheads="1"/>
          </p:cNvSpPr>
          <p:nvPr/>
        </p:nvSpPr>
        <p:spPr bwMode="auto">
          <a:xfrm>
            <a:off x="4393173" y="2781036"/>
            <a:ext cx="5556716"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人的感觉器官对客观事物的个别属性、个别方面的直接反映</a:t>
            </a:r>
          </a:p>
        </p:txBody>
      </p:sp>
      <p:pic>
        <p:nvPicPr>
          <p:cNvPr id="94211" name="图片 94210">
            <a:extLst>
              <a:ext uri="{FF2B5EF4-FFF2-40B4-BE49-F238E27FC236}">
                <a16:creationId xmlns:a16="http://schemas.microsoft.com/office/drawing/2014/main" xmlns="" id="{0485BD0A-7297-405B-8DD2-8D638B253A91}"/>
              </a:ext>
            </a:extLst>
          </p:cNvPr>
          <p:cNvPicPr>
            <a:picLocks noChangeAspect="1" noChangeArrowheads="1"/>
          </p:cNvPicPr>
          <p:nvPr/>
        </p:nvPicPr>
        <p:blipFill>
          <a:blip r:embed="rId5" cstate="print"/>
          <a:srcRect/>
          <a:stretch>
            <a:fillRect/>
          </a:stretch>
        </p:blipFill>
        <p:spPr bwMode="auto">
          <a:xfrm>
            <a:off x="8331158" y="3934778"/>
            <a:ext cx="3352800" cy="2438400"/>
          </a:xfrm>
          <a:prstGeom prst="rect">
            <a:avLst/>
          </a:prstGeom>
          <a:ln>
            <a:noFill/>
          </a:ln>
          <a:effectLst>
            <a:softEdge rad="112500"/>
          </a:effectLst>
        </p:spPr>
      </p:pic>
      <p:sp>
        <p:nvSpPr>
          <p:cNvPr id="107526" name="矩形 17">
            <a:extLst>
              <a:ext uri="{FF2B5EF4-FFF2-40B4-BE49-F238E27FC236}">
                <a16:creationId xmlns:a16="http://schemas.microsoft.com/office/drawing/2014/main" xmlns="" id="{FA6C0144-6567-437B-87D7-43FE2BF2DCA9}"/>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感性认识的形式</a:t>
            </a:r>
          </a:p>
        </p:txBody>
      </p:sp>
      <p:grpSp>
        <p:nvGrpSpPr>
          <p:cNvPr id="3" name="组合 2">
            <a:extLst>
              <a:ext uri="{FF2B5EF4-FFF2-40B4-BE49-F238E27FC236}">
                <a16:creationId xmlns:a16="http://schemas.microsoft.com/office/drawing/2014/main" xmlns="" id="{1EF62444-FC16-4988-A617-DA935FA890D6}"/>
              </a:ext>
            </a:extLst>
          </p:cNvPr>
          <p:cNvGrpSpPr/>
          <p:nvPr/>
        </p:nvGrpSpPr>
        <p:grpSpPr>
          <a:xfrm>
            <a:off x="1994694" y="2922834"/>
            <a:ext cx="2166938" cy="1350962"/>
            <a:chOff x="1816100" y="2265363"/>
            <a:chExt cx="2166938" cy="1350962"/>
          </a:xfrm>
        </p:grpSpPr>
        <p:grpSp>
          <p:nvGrpSpPr>
            <p:cNvPr id="113670" name="组合 1">
              <a:extLst>
                <a:ext uri="{FF2B5EF4-FFF2-40B4-BE49-F238E27FC236}">
                  <a16:creationId xmlns:a16="http://schemas.microsoft.com/office/drawing/2014/main" xmlns="" id="{BB5343ED-08AB-4A4D-B644-261F08EB2161}"/>
                </a:ext>
              </a:extLst>
            </p:cNvPr>
            <p:cNvGrpSpPr>
              <a:grpSpLocks/>
            </p:cNvGrpSpPr>
            <p:nvPr/>
          </p:nvGrpSpPr>
          <p:grpSpPr bwMode="auto">
            <a:xfrm>
              <a:off x="1816100" y="2265363"/>
              <a:ext cx="2166938" cy="1350962"/>
              <a:chOff x="1969770" y="4474210"/>
              <a:chExt cx="1616075" cy="1006792"/>
            </a:xfrm>
          </p:grpSpPr>
          <p:sp>
            <p:nvSpPr>
              <p:cNvPr id="56339" name="任意多边形 42">
                <a:extLst>
                  <a:ext uri="{FF2B5EF4-FFF2-40B4-BE49-F238E27FC236}">
                    <a16:creationId xmlns:a16="http://schemas.microsoft.com/office/drawing/2014/main" xmlns="" id="{E091A9E8-0946-423F-9B78-1B1E4B0B418B}"/>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113693" name="图片 19">
                <a:extLst>
                  <a:ext uri="{FF2B5EF4-FFF2-40B4-BE49-F238E27FC236}">
                    <a16:creationId xmlns:a16="http://schemas.microsoft.com/office/drawing/2014/main" xmlns="" id="{73F733D2-0E32-4ADF-A8D2-1D6E1BB40ADA}"/>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3671" name="矩形 3">
              <a:extLst>
                <a:ext uri="{FF2B5EF4-FFF2-40B4-BE49-F238E27FC236}">
                  <a16:creationId xmlns:a16="http://schemas.microsoft.com/office/drawing/2014/main" xmlns="" id="{A0597845-7FE0-4D83-AC51-EB1A72502571}"/>
                </a:ext>
              </a:extLst>
            </p:cNvPr>
            <p:cNvSpPr>
              <a:spLocks noChangeArrowheads="1"/>
            </p:cNvSpPr>
            <p:nvPr/>
          </p:nvSpPr>
          <p:spPr bwMode="auto">
            <a:xfrm>
              <a:off x="2349500" y="2613025"/>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感觉</a:t>
              </a: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xmlns="" id="{9A959D7A-B8C2-49B5-A151-1DAF571FB389}"/>
              </a:ext>
            </a:extLst>
          </p:cNvPr>
          <p:cNvGrpSpPr/>
          <p:nvPr/>
        </p:nvGrpSpPr>
        <p:grpSpPr>
          <a:xfrm>
            <a:off x="2397032" y="4056734"/>
            <a:ext cx="4979987" cy="2667000"/>
            <a:chOff x="1954213" y="3790950"/>
            <a:chExt cx="4979987" cy="2667000"/>
          </a:xfrm>
        </p:grpSpPr>
        <p:pic>
          <p:nvPicPr>
            <p:cNvPr id="113672" name="Picture 23">
              <a:extLst>
                <a:ext uri="{FF2B5EF4-FFF2-40B4-BE49-F238E27FC236}">
                  <a16:creationId xmlns:a16="http://schemas.microsoft.com/office/drawing/2014/main" xmlns="" id="{C21C1019-3B31-45F3-8C3C-CA426AD6910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4213" y="3790950"/>
              <a:ext cx="26654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73" name="组合 5">
              <a:extLst>
                <a:ext uri="{FF2B5EF4-FFF2-40B4-BE49-F238E27FC236}">
                  <a16:creationId xmlns:a16="http://schemas.microsoft.com/office/drawing/2014/main" xmlns="" id="{D2B870E3-C1ED-4D42-B324-201D10BB0029}"/>
                </a:ext>
              </a:extLst>
            </p:cNvPr>
            <p:cNvGrpSpPr>
              <a:grpSpLocks/>
            </p:cNvGrpSpPr>
            <p:nvPr/>
          </p:nvGrpSpPr>
          <p:grpSpPr bwMode="auto">
            <a:xfrm>
              <a:off x="4865688" y="4473575"/>
              <a:ext cx="2068512" cy="1509713"/>
              <a:chOff x="3863752" y="4365614"/>
              <a:chExt cx="2068504" cy="1510055"/>
            </a:xfrm>
          </p:grpSpPr>
          <p:sp>
            <p:nvSpPr>
              <p:cNvPr id="113685" name="文本框 94215">
                <a:extLst>
                  <a:ext uri="{FF2B5EF4-FFF2-40B4-BE49-F238E27FC236}">
                    <a16:creationId xmlns:a16="http://schemas.microsoft.com/office/drawing/2014/main" xmlns="" id="{34CF2199-DFEB-49D5-9BE6-DC186E8BC010}"/>
                  </a:ext>
                </a:extLst>
              </p:cNvPr>
              <p:cNvSpPr txBox="1">
                <a:spLocks noChangeArrowheads="1"/>
              </p:cNvSpPr>
              <p:nvPr/>
            </p:nvSpPr>
            <p:spPr bwMode="auto">
              <a:xfrm>
                <a:off x="4624161" y="4365614"/>
                <a:ext cx="1289045" cy="46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zh-CN" altLang="en-US" sz="2400" b="1" dirty="0">
                    <a:solidFill>
                      <a:prstClr val="black"/>
                    </a:solidFill>
                  </a:rPr>
                  <a:t>脆</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p>
            </p:txBody>
          </p:sp>
          <p:grpSp>
            <p:nvGrpSpPr>
              <p:cNvPr id="113686" name="组合 4">
                <a:extLst>
                  <a:ext uri="{FF2B5EF4-FFF2-40B4-BE49-F238E27FC236}">
                    <a16:creationId xmlns:a16="http://schemas.microsoft.com/office/drawing/2014/main" xmlns="" id="{88CEB0E3-8258-49EE-BC17-6DDD5075CC2A}"/>
                  </a:ext>
                </a:extLst>
              </p:cNvPr>
              <p:cNvGrpSpPr>
                <a:grpSpLocks/>
              </p:cNvGrpSpPr>
              <p:nvPr/>
            </p:nvGrpSpPr>
            <p:grpSpPr bwMode="auto">
              <a:xfrm>
                <a:off x="3863752" y="4814753"/>
                <a:ext cx="2068504" cy="1060916"/>
                <a:chOff x="3764681" y="4814753"/>
                <a:chExt cx="2438400" cy="1060916"/>
              </a:xfrm>
            </p:grpSpPr>
            <p:sp>
              <p:nvSpPr>
                <p:cNvPr id="113689" name="直接连接符 94214">
                  <a:extLst>
                    <a:ext uri="{FF2B5EF4-FFF2-40B4-BE49-F238E27FC236}">
                      <a16:creationId xmlns:a16="http://schemas.microsoft.com/office/drawing/2014/main" xmlns="" id="{2946CD32-855C-4186-A29D-92F64680E0AD}"/>
                    </a:ext>
                  </a:extLst>
                </p:cNvPr>
                <p:cNvSpPr>
                  <a:spLocks noChangeShapeType="1"/>
                </p:cNvSpPr>
                <p:nvPr/>
              </p:nvSpPr>
              <p:spPr bwMode="auto">
                <a:xfrm flipH="1">
                  <a:off x="3764681" y="4814979"/>
                  <a:ext cx="2438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13690" name="直接连接符 24">
                  <a:extLst>
                    <a:ext uri="{FF2B5EF4-FFF2-40B4-BE49-F238E27FC236}">
                      <a16:creationId xmlns:a16="http://schemas.microsoft.com/office/drawing/2014/main" xmlns="" id="{DBEE7710-5469-4720-BDC2-1F6CFD9D0ABB}"/>
                    </a:ext>
                  </a:extLst>
                </p:cNvPr>
                <p:cNvSpPr>
                  <a:spLocks noChangeShapeType="1"/>
                </p:cNvSpPr>
                <p:nvPr/>
              </p:nvSpPr>
              <p:spPr bwMode="auto">
                <a:xfrm flipH="1">
                  <a:off x="3764681" y="5299276"/>
                  <a:ext cx="2438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13691" name="直接连接符 25">
                  <a:extLst>
                    <a:ext uri="{FF2B5EF4-FFF2-40B4-BE49-F238E27FC236}">
                      <a16:creationId xmlns:a16="http://schemas.microsoft.com/office/drawing/2014/main" xmlns="" id="{285D90CE-E870-4F7A-A731-1C35ACDF98BB}"/>
                    </a:ext>
                  </a:extLst>
                </p:cNvPr>
                <p:cNvSpPr>
                  <a:spLocks noChangeShapeType="1"/>
                </p:cNvSpPr>
                <p:nvPr/>
              </p:nvSpPr>
              <p:spPr bwMode="auto">
                <a:xfrm flipH="1">
                  <a:off x="3764681" y="5875669"/>
                  <a:ext cx="2438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13687" name="文本框 26">
                <a:extLst>
                  <a:ext uri="{FF2B5EF4-FFF2-40B4-BE49-F238E27FC236}">
                    <a16:creationId xmlns:a16="http://schemas.microsoft.com/office/drawing/2014/main" xmlns="" id="{311196F7-527E-4246-855B-89A70EF23BB7}"/>
                  </a:ext>
                </a:extLst>
              </p:cNvPr>
              <p:cNvSpPr txBox="1">
                <a:spLocks noChangeArrowheads="1"/>
              </p:cNvSpPr>
              <p:nvPr/>
            </p:nvSpPr>
            <p:spPr bwMode="auto">
              <a:xfrm>
                <a:off x="4624161" y="4883256"/>
                <a:ext cx="1289045" cy="46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甜</a:t>
                </a: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a:t>
                </a:r>
              </a:p>
            </p:txBody>
          </p:sp>
          <p:sp>
            <p:nvSpPr>
              <p:cNvPr id="113688" name="文本框 27">
                <a:extLst>
                  <a:ext uri="{FF2B5EF4-FFF2-40B4-BE49-F238E27FC236}">
                    <a16:creationId xmlns:a16="http://schemas.microsoft.com/office/drawing/2014/main" xmlns="" id="{87812B32-55C7-4C25-BB2F-C9882F5D31A9}"/>
                  </a:ext>
                </a:extLst>
              </p:cNvPr>
              <p:cNvSpPr txBox="1">
                <a:spLocks noChangeArrowheads="1"/>
              </p:cNvSpPr>
              <p:nvPr/>
            </p:nvSpPr>
            <p:spPr bwMode="auto">
              <a:xfrm>
                <a:off x="4624161" y="5410426"/>
                <a:ext cx="1289045" cy="46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红</a:t>
                </a:r>
                <a:r>
                  <a:rPr kumimoji="0" lang="zh-CN" altLang="en-US" sz="2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a:t>
                </a:r>
              </a:p>
            </p:txBody>
          </p:sp>
        </p:grpSp>
      </p:grpSp>
      <p:cxnSp>
        <p:nvCxnSpPr>
          <p:cNvPr id="4" name="直接连接符 3">
            <a:extLst>
              <a:ext uri="{FF2B5EF4-FFF2-40B4-BE49-F238E27FC236}">
                <a16:creationId xmlns:a16="http://schemas.microsoft.com/office/drawing/2014/main" xmlns="" id="{5719C122-46DB-479B-B2B7-147F484E004F}"/>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xmlns="" id="{BFE8CCDC-80C2-42FE-B4D2-220DBB87CC2F}"/>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38" name="文本框 37">
            <a:extLst>
              <a:ext uri="{FF2B5EF4-FFF2-40B4-BE49-F238E27FC236}">
                <a16:creationId xmlns:a16="http://schemas.microsoft.com/office/drawing/2014/main" xmlns="" id="{58DAB625-D6EE-45B7-A063-8316CD837B4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30" name="矩形 4">
            <a:extLst>
              <a:ext uri="{FF2B5EF4-FFF2-40B4-BE49-F238E27FC236}">
                <a16:creationId xmlns:a16="http://schemas.microsoft.com/office/drawing/2014/main" xmlns="" id="{981785E2-B669-4625-B311-F31C3979295A}"/>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Tree>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文本框 94209">
            <a:extLst>
              <a:ext uri="{FF2B5EF4-FFF2-40B4-BE49-F238E27FC236}">
                <a16:creationId xmlns:a16="http://schemas.microsoft.com/office/drawing/2014/main" xmlns="" id="{4208564F-5407-4FCD-9FB1-1BD4F9920D54}"/>
              </a:ext>
            </a:extLst>
          </p:cNvPr>
          <p:cNvSpPr txBox="1">
            <a:spLocks noChangeArrowheads="1"/>
          </p:cNvSpPr>
          <p:nvPr/>
        </p:nvSpPr>
        <p:spPr bwMode="auto">
          <a:xfrm>
            <a:off x="4191773" y="2945641"/>
            <a:ext cx="8002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1437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人的感觉器官对客观事物外部特征的整体的反映</a:t>
            </a:r>
          </a:p>
        </p:txBody>
      </p:sp>
      <p:pic>
        <p:nvPicPr>
          <p:cNvPr id="115719" name="Picture 23">
            <a:extLst>
              <a:ext uri="{FF2B5EF4-FFF2-40B4-BE49-F238E27FC236}">
                <a16:creationId xmlns:a16="http://schemas.microsoft.com/office/drawing/2014/main" xmlns="" id="{F9CABE24-4441-407D-8EFF-95AB27CEC51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925" y="3895640"/>
            <a:ext cx="26654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4" name="文本框 95235">
            <a:extLst>
              <a:ext uri="{FF2B5EF4-FFF2-40B4-BE49-F238E27FC236}">
                <a16:creationId xmlns:a16="http://schemas.microsoft.com/office/drawing/2014/main" xmlns="" id="{F0DD6A6D-646F-4FC6-B28D-E96DA567DB41}"/>
              </a:ext>
            </a:extLst>
          </p:cNvPr>
          <p:cNvSpPr txBox="1">
            <a:spLocks noChangeArrowheads="1"/>
          </p:cNvSpPr>
          <p:nvPr/>
        </p:nvSpPr>
        <p:spPr bwMode="auto">
          <a:xfrm>
            <a:off x="5480050" y="4697328"/>
            <a:ext cx="5429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一个又甜又脆的红苹果！</a:t>
            </a:r>
          </a:p>
        </p:txBody>
      </p:sp>
      <p:sp>
        <p:nvSpPr>
          <p:cNvPr id="115725" name="文本框 95237">
            <a:extLst>
              <a:ext uri="{FF2B5EF4-FFF2-40B4-BE49-F238E27FC236}">
                <a16:creationId xmlns:a16="http://schemas.microsoft.com/office/drawing/2014/main" xmlns="" id="{6809723F-1697-4D42-858D-2C7752D14A2F}"/>
              </a:ext>
            </a:extLst>
          </p:cNvPr>
          <p:cNvSpPr txBox="1">
            <a:spLocks noChangeArrowheads="1"/>
          </p:cNvSpPr>
          <p:nvPr/>
        </p:nvSpPr>
        <p:spPr bwMode="auto">
          <a:xfrm>
            <a:off x="5434013" y="5578299"/>
            <a:ext cx="659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苹果（知觉）</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红</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甜</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zh-CN" altLang="en-US" sz="2400" dirty="0">
                <a:solidFill>
                  <a:srgbClr val="000000"/>
                </a:solidFill>
              </a:rPr>
              <a:t>脆</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cxnSp>
        <p:nvCxnSpPr>
          <p:cNvPr id="35" name="直接连接符 34">
            <a:extLst>
              <a:ext uri="{FF2B5EF4-FFF2-40B4-BE49-F238E27FC236}">
                <a16:creationId xmlns:a16="http://schemas.microsoft.com/office/drawing/2014/main" xmlns="" id="{560299FB-187E-4B84-A9D7-04F7134FDB0E}"/>
              </a:ext>
            </a:extLst>
          </p:cNvPr>
          <p:cNvCxnSpPr/>
          <p:nvPr/>
        </p:nvCxnSpPr>
        <p:spPr>
          <a:xfrm>
            <a:off x="5553075" y="5339145"/>
            <a:ext cx="4235450" cy="0"/>
          </a:xfrm>
          <a:prstGeom prst="line">
            <a:avLst/>
          </a:prstGeom>
          <a:ln>
            <a:solidFill>
              <a:srgbClr val="AE6836"/>
            </a:solidFill>
            <a:prstDash val="dash"/>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xmlns="" id="{BFC262B7-552C-4C29-93F5-796A6DC43F89}"/>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17">
            <a:extLst>
              <a:ext uri="{FF2B5EF4-FFF2-40B4-BE49-F238E27FC236}">
                <a16:creationId xmlns:a16="http://schemas.microsoft.com/office/drawing/2014/main" xmlns="" id="{AF72D3D0-1C77-40BD-BAEB-931627F244AA}"/>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感性认识的形式</a:t>
            </a:r>
          </a:p>
        </p:txBody>
      </p:sp>
      <p:cxnSp>
        <p:nvCxnSpPr>
          <p:cNvPr id="42" name="直接连接符 41">
            <a:extLst>
              <a:ext uri="{FF2B5EF4-FFF2-40B4-BE49-F238E27FC236}">
                <a16:creationId xmlns:a16="http://schemas.microsoft.com/office/drawing/2014/main" xmlns="" id="{DBB5130D-ACAE-4649-B302-39798C3B6F9B}"/>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xmlns="" id="{F6F07CCA-85A0-459F-BC46-BA3932326A89}"/>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50" name="文本框 49">
            <a:extLst>
              <a:ext uri="{FF2B5EF4-FFF2-40B4-BE49-F238E27FC236}">
                <a16:creationId xmlns:a16="http://schemas.microsoft.com/office/drawing/2014/main" xmlns="" id="{A48D2621-734D-44AB-AA0A-5D7E1B15C57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51" name="组合 50">
            <a:extLst>
              <a:ext uri="{FF2B5EF4-FFF2-40B4-BE49-F238E27FC236}">
                <a16:creationId xmlns:a16="http://schemas.microsoft.com/office/drawing/2014/main" xmlns="" id="{7DCFC5AF-400C-42F5-87BF-64F868DAF1E2}"/>
              </a:ext>
            </a:extLst>
          </p:cNvPr>
          <p:cNvGrpSpPr/>
          <p:nvPr/>
        </p:nvGrpSpPr>
        <p:grpSpPr>
          <a:xfrm>
            <a:off x="1994694" y="2922834"/>
            <a:ext cx="2166938" cy="1350962"/>
            <a:chOff x="1816100" y="2265363"/>
            <a:chExt cx="2166938" cy="1350962"/>
          </a:xfrm>
        </p:grpSpPr>
        <p:grpSp>
          <p:nvGrpSpPr>
            <p:cNvPr id="52" name="组合 1">
              <a:extLst>
                <a:ext uri="{FF2B5EF4-FFF2-40B4-BE49-F238E27FC236}">
                  <a16:creationId xmlns:a16="http://schemas.microsoft.com/office/drawing/2014/main" xmlns="" id="{ECF158DD-2164-49C5-BACC-C6062A54639E}"/>
                </a:ext>
              </a:extLst>
            </p:cNvPr>
            <p:cNvGrpSpPr>
              <a:grpSpLocks/>
            </p:cNvGrpSpPr>
            <p:nvPr/>
          </p:nvGrpSpPr>
          <p:grpSpPr bwMode="auto">
            <a:xfrm>
              <a:off x="1816100" y="2265363"/>
              <a:ext cx="2166938" cy="1350962"/>
              <a:chOff x="1969770" y="4474210"/>
              <a:chExt cx="1616075" cy="1006792"/>
            </a:xfrm>
          </p:grpSpPr>
          <p:sp>
            <p:nvSpPr>
              <p:cNvPr id="54" name="任意多边形 42">
                <a:extLst>
                  <a:ext uri="{FF2B5EF4-FFF2-40B4-BE49-F238E27FC236}">
                    <a16:creationId xmlns:a16="http://schemas.microsoft.com/office/drawing/2014/main" xmlns="" id="{89FAEC54-1189-494D-A8EE-51616F0AC6AF}"/>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55" name="图片 19">
                <a:extLst>
                  <a:ext uri="{FF2B5EF4-FFF2-40B4-BE49-F238E27FC236}">
                    <a16:creationId xmlns:a16="http://schemas.microsoft.com/office/drawing/2014/main" xmlns="" id="{CD0F7704-5C31-492B-BB36-2C2192C84CE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矩形 3">
              <a:extLst>
                <a:ext uri="{FF2B5EF4-FFF2-40B4-BE49-F238E27FC236}">
                  <a16:creationId xmlns:a16="http://schemas.microsoft.com/office/drawing/2014/main" xmlns="" id="{FE992384-B725-4402-8BFA-BE44A876A270}"/>
                </a:ext>
              </a:extLst>
            </p:cNvPr>
            <p:cNvSpPr>
              <a:spLocks noChangeArrowheads="1"/>
            </p:cNvSpPr>
            <p:nvPr/>
          </p:nvSpPr>
          <p:spPr bwMode="auto">
            <a:xfrm>
              <a:off x="2349500" y="2613025"/>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知觉</a:t>
              </a:r>
            </a:p>
          </p:txBody>
        </p:sp>
      </p:grpSp>
      <p:sp>
        <p:nvSpPr>
          <p:cNvPr id="23" name="矩形 4">
            <a:extLst>
              <a:ext uri="{FF2B5EF4-FFF2-40B4-BE49-F238E27FC236}">
                <a16:creationId xmlns:a16="http://schemas.microsoft.com/office/drawing/2014/main" xmlns="" id="{F454A7AC-4B5B-4312-82CA-EFD0429865A6}"/>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74246431-FA0A-456D-821C-7BA73B2224C0}"/>
              </a:ext>
            </a:extLst>
          </p:cNvPr>
          <p:cNvPicPr>
            <a:picLocks noChangeAspect="1"/>
          </p:cNvPicPr>
          <p:nvPr/>
        </p:nvPicPr>
        <p:blipFill rotWithShape="1">
          <a:blip r:embed="rId3"/>
          <a:srcRect t="15391" b="1"/>
          <a:stretch/>
        </p:blipFill>
        <p:spPr>
          <a:xfrm>
            <a:off x="-1" y="-19052"/>
            <a:ext cx="12191999" cy="6877052"/>
          </a:xfrm>
          <a:prstGeom prst="rect">
            <a:avLst/>
          </a:prstGeom>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035979" y="364043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896294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8" y="4607533"/>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认识的本质与过程</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207901"/>
            <a:ext cx="9693471" cy="1015663"/>
            <a:chOff x="1283945" y="2888822"/>
            <a:chExt cx="9693471"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693471" cy="1015663"/>
              <a:chOff x="1041963" y="994023"/>
              <a:chExt cx="9693471" cy="1015663"/>
            </a:xfrm>
          </p:grpSpPr>
          <p:grpSp>
            <p:nvGrpSpPr>
              <p:cNvPr id="33" name="组合 32">
                <a:extLst>
                  <a:ext uri="{FF2B5EF4-FFF2-40B4-BE49-F238E27FC236}">
                    <a16:creationId xmlns:a16="http://schemas.microsoft.com/office/drawing/2014/main" xmlns="" id="{7F5C19FB-0538-4C72-B99F-AF26A1877A5D}"/>
                  </a:ext>
                </a:extLst>
              </p:cNvPr>
              <p:cNvGrpSpPr/>
              <p:nvPr/>
            </p:nvGrpSpPr>
            <p:grpSpPr>
              <a:xfrm>
                <a:off x="1041963" y="994023"/>
                <a:ext cx="9351694" cy="1015663"/>
                <a:chOff x="1041963" y="689223"/>
                <a:chExt cx="12547211"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689223"/>
                  <a:ext cx="12249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a16="http://schemas.microsoft.com/office/drawing/2014/main" xmlns=""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98791" y="3114360"/>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实践的本质与基本结构</a:t>
              </a: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711994" y="5072972"/>
            <a:ext cx="9907515" cy="1015663"/>
            <a:chOff x="2284484" y="4379771"/>
            <a:chExt cx="9907515"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907515" cy="1015663"/>
              <a:chOff x="1041966" y="994023"/>
              <a:chExt cx="9907515"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994023"/>
                <a:ext cx="923150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xmlns="" id="{EC96E3A7-E1A4-4756-9FA7-5F4D0E420164}"/>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四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552458" y="4630589"/>
              <a:ext cx="5424958" cy="523220"/>
            </a:xfrm>
            <a:prstGeom prst="rect">
              <a:avLst/>
            </a:prstGeom>
          </p:spPr>
          <p:txBody>
            <a:bodyPr wrap="square">
              <a:spAutoFit/>
            </a:bodyPr>
            <a:lstStyle/>
            <a:p>
              <a:pPr lvl="0" algn="just" fontAlgn="auto">
                <a:spcBef>
                  <a:spcPts val="0"/>
                </a:spcBef>
                <a:spcAft>
                  <a:spcPts val="0"/>
                </a:spcAft>
                <a:defRPr/>
              </a:pPr>
              <a:r>
                <a:rPr lang="zh-CN" altLang="en-US" sz="2800" b="1" dirty="0">
                  <a:ln w="0">
                    <a:noFill/>
                  </a:ln>
                  <a:solidFill>
                    <a:prstClr val="black">
                      <a:lumMod val="75000"/>
                      <a:lumOff val="25000"/>
                    </a:prstClr>
                  </a:solidFill>
                  <a:latin typeface="微软雅黑" panose="020B0503020204020204" pitchFamily="34" charset="-122"/>
                </a:rPr>
                <a:t>实践与认识的辩证运动及其规律</a:t>
              </a:r>
            </a:p>
          </p:txBody>
        </p:sp>
      </p:grpSp>
      <p:grpSp>
        <p:nvGrpSpPr>
          <p:cNvPr id="50" name="组合 49">
            <a:extLst>
              <a:ext uri="{FF2B5EF4-FFF2-40B4-BE49-F238E27FC236}">
                <a16:creationId xmlns:a16="http://schemas.microsoft.com/office/drawing/2014/main" xmlns="" id="{EAA4A943-0B3D-41C8-9DCC-1B98EEDAC177}"/>
              </a:ext>
            </a:extLst>
          </p:cNvPr>
          <p:cNvGrpSpPr/>
          <p:nvPr/>
        </p:nvGrpSpPr>
        <p:grpSpPr>
          <a:xfrm>
            <a:off x="369548" y="775366"/>
            <a:ext cx="9480006" cy="1015663"/>
            <a:chOff x="608884" y="1397874"/>
            <a:chExt cx="9480006" cy="1015663"/>
          </a:xfrm>
        </p:grpSpPr>
        <p:grpSp>
          <p:nvGrpSpPr>
            <p:cNvPr id="51" name="组合 50">
              <a:extLst>
                <a:ext uri="{FF2B5EF4-FFF2-40B4-BE49-F238E27FC236}">
                  <a16:creationId xmlns:a16="http://schemas.microsoft.com/office/drawing/2014/main" xmlns="" id="{3E7A8314-0E5A-4600-9009-66DF48E6A80B}"/>
                </a:ext>
              </a:extLst>
            </p:cNvPr>
            <p:cNvGrpSpPr/>
            <p:nvPr/>
          </p:nvGrpSpPr>
          <p:grpSpPr>
            <a:xfrm>
              <a:off x="608884" y="1397874"/>
              <a:ext cx="9480006" cy="1015663"/>
              <a:chOff x="1041966" y="994023"/>
              <a:chExt cx="9480006" cy="1015663"/>
            </a:xfrm>
          </p:grpSpPr>
          <p:sp>
            <p:nvSpPr>
              <p:cNvPr id="55" name="平行四边形 54">
                <a:extLst>
                  <a:ext uri="{FF2B5EF4-FFF2-40B4-BE49-F238E27FC236}">
                    <a16:creationId xmlns:a16="http://schemas.microsoft.com/office/drawing/2014/main" xmlns="" id="{5FF6058D-B981-4058-BFD8-CA92FBE1E475}"/>
                  </a:ext>
                </a:extLst>
              </p:cNvPr>
              <p:cNvSpPr/>
              <p:nvPr/>
            </p:nvSpPr>
            <p:spPr>
              <a:xfrm flipH="1">
                <a:off x="1041966" y="994023"/>
                <a:ext cx="8983458"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矩形 53">
                <a:extLst>
                  <a:ext uri="{FF2B5EF4-FFF2-40B4-BE49-F238E27FC236}">
                    <a16:creationId xmlns:a16="http://schemas.microsoft.com/office/drawing/2014/main" xmlns="" id="{DB8C4528-CD8E-48A8-950B-0F3AFDEAB9D9}"/>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2" name="矩形 51">
              <a:hlinkClick r:id="rId7" action="ppaction://hlinksldjump"/>
              <a:extLst>
                <a:ext uri="{FF2B5EF4-FFF2-40B4-BE49-F238E27FC236}">
                  <a16:creationId xmlns:a16="http://schemas.microsoft.com/office/drawing/2014/main" xmlns="" id="{F5309795-2F09-48DC-8C4E-7024EBC09A37}"/>
                </a:ext>
              </a:extLst>
            </p:cNvPr>
            <p:cNvSpPr/>
            <p:nvPr/>
          </p:nvSpPr>
          <p:spPr>
            <a:xfrm>
              <a:off x="4041312" y="1633498"/>
              <a:ext cx="5407456" cy="523220"/>
            </a:xfrm>
            <a:prstGeom prst="rect">
              <a:avLst/>
            </a:prstGeom>
          </p:spPr>
          <p:txBody>
            <a:bodyPr wrap="square">
              <a:spAutoFit/>
            </a:bodyPr>
            <a:lstStyle/>
            <a:p>
              <a:pPr lvl="0">
                <a:defRPr/>
              </a:pPr>
              <a:r>
                <a:rPr lang="zh-CN" altLang="en-US" sz="2800" b="1" dirty="0">
                  <a:ln w="0">
                    <a:noFill/>
                  </a:ln>
                  <a:solidFill>
                    <a:prstClr val="black">
                      <a:lumMod val="75000"/>
                      <a:lumOff val="25000"/>
                    </a:prstClr>
                  </a:solidFill>
                  <a:latin typeface="微软雅黑" panose="020B0503020204020204" pitchFamily="34" charset="-122"/>
                </a:rPr>
                <a:t>科学的实践观及其意义</a:t>
              </a:r>
              <a:endParaRPr lang="zh-CN" altLang="en-US" dirty="0">
                <a:solidFill>
                  <a:prstClr val="black"/>
                </a:solidFill>
                <a:latin typeface="等线" panose="02010600030101010101" pitchFamily="2" charset="-122"/>
                <a:ea typeface="等线" panose="02010600030101010101" pitchFamily="2" charset="-122"/>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33398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文本框 94209">
            <a:extLst>
              <a:ext uri="{FF2B5EF4-FFF2-40B4-BE49-F238E27FC236}">
                <a16:creationId xmlns:a16="http://schemas.microsoft.com/office/drawing/2014/main" xmlns="" id="{8DD383C8-7553-41E8-A801-E5B6DEB5B315}"/>
              </a:ext>
            </a:extLst>
          </p:cNvPr>
          <p:cNvSpPr txBox="1">
            <a:spLocks noChangeArrowheads="1"/>
          </p:cNvSpPr>
          <p:nvPr/>
        </p:nvSpPr>
        <p:spPr bwMode="auto">
          <a:xfrm>
            <a:off x="4667434" y="3429000"/>
            <a:ext cx="4841212"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感性认识的高级形式，是人脑对过去的感觉和知觉的回忆，是曾经作用于感觉器官的客观对象的形象再现。</a:t>
            </a:r>
          </a:p>
        </p:txBody>
      </p:sp>
      <p:sp>
        <p:nvSpPr>
          <p:cNvPr id="20" name="矩形 19">
            <a:extLst>
              <a:ext uri="{FF2B5EF4-FFF2-40B4-BE49-F238E27FC236}">
                <a16:creationId xmlns:a16="http://schemas.microsoft.com/office/drawing/2014/main" xmlns="" id="{005A97F7-908C-467C-9F40-9F1716957D1D}"/>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17">
            <a:extLst>
              <a:ext uri="{FF2B5EF4-FFF2-40B4-BE49-F238E27FC236}">
                <a16:creationId xmlns:a16="http://schemas.microsoft.com/office/drawing/2014/main" xmlns="" id="{615CEEAF-19D3-471C-A38D-CE7ACDA63AF1}"/>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感性认识的形式</a:t>
            </a:r>
          </a:p>
        </p:txBody>
      </p:sp>
      <p:cxnSp>
        <p:nvCxnSpPr>
          <p:cNvPr id="22" name="直接连接符 21">
            <a:extLst>
              <a:ext uri="{FF2B5EF4-FFF2-40B4-BE49-F238E27FC236}">
                <a16:creationId xmlns:a16="http://schemas.microsoft.com/office/drawing/2014/main" xmlns="" id="{515B8ABB-7BBF-470E-94F6-04E504146D0E}"/>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xmlns="" id="{8AC7A34F-BB75-4942-9A11-2D63DABBF0ED}"/>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34" name="文本框 33">
            <a:extLst>
              <a:ext uri="{FF2B5EF4-FFF2-40B4-BE49-F238E27FC236}">
                <a16:creationId xmlns:a16="http://schemas.microsoft.com/office/drawing/2014/main" xmlns="" id="{7163ED90-BFC6-4225-A1AD-19687A3B02D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35" name="组合 34">
            <a:extLst>
              <a:ext uri="{FF2B5EF4-FFF2-40B4-BE49-F238E27FC236}">
                <a16:creationId xmlns:a16="http://schemas.microsoft.com/office/drawing/2014/main" xmlns="" id="{E7EE52AF-08AF-4BEB-84F9-D2878F158B96}"/>
              </a:ext>
            </a:extLst>
          </p:cNvPr>
          <p:cNvGrpSpPr/>
          <p:nvPr/>
        </p:nvGrpSpPr>
        <p:grpSpPr>
          <a:xfrm>
            <a:off x="2349500" y="3659111"/>
            <a:ext cx="2166938" cy="1350962"/>
            <a:chOff x="1816100" y="2265363"/>
            <a:chExt cx="2166938" cy="1350962"/>
          </a:xfrm>
        </p:grpSpPr>
        <p:grpSp>
          <p:nvGrpSpPr>
            <p:cNvPr id="36" name="组合 1">
              <a:extLst>
                <a:ext uri="{FF2B5EF4-FFF2-40B4-BE49-F238E27FC236}">
                  <a16:creationId xmlns:a16="http://schemas.microsoft.com/office/drawing/2014/main" xmlns="" id="{0B3AD850-E352-491E-B30B-29998DD6C7F1}"/>
                </a:ext>
              </a:extLst>
            </p:cNvPr>
            <p:cNvGrpSpPr>
              <a:grpSpLocks/>
            </p:cNvGrpSpPr>
            <p:nvPr/>
          </p:nvGrpSpPr>
          <p:grpSpPr bwMode="auto">
            <a:xfrm>
              <a:off x="1816100" y="2265363"/>
              <a:ext cx="2166938" cy="1350962"/>
              <a:chOff x="1969770" y="4474210"/>
              <a:chExt cx="1616075" cy="1006792"/>
            </a:xfrm>
          </p:grpSpPr>
          <p:sp>
            <p:nvSpPr>
              <p:cNvPr id="38" name="任意多边形 42">
                <a:extLst>
                  <a:ext uri="{FF2B5EF4-FFF2-40B4-BE49-F238E27FC236}">
                    <a16:creationId xmlns:a16="http://schemas.microsoft.com/office/drawing/2014/main" xmlns="" id="{587DFA36-EC5C-48C7-B62E-51B6CBC321C9}"/>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39" name="图片 19">
                <a:extLst>
                  <a:ext uri="{FF2B5EF4-FFF2-40B4-BE49-F238E27FC236}">
                    <a16:creationId xmlns:a16="http://schemas.microsoft.com/office/drawing/2014/main" xmlns="" id="{E553ECB7-5A4E-45C5-8128-5A4D5B5609D1}"/>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矩形 3">
              <a:extLst>
                <a:ext uri="{FF2B5EF4-FFF2-40B4-BE49-F238E27FC236}">
                  <a16:creationId xmlns:a16="http://schemas.microsoft.com/office/drawing/2014/main" xmlns="" id="{20B30EF4-8CA1-4EEC-9796-A1E0DDCDCAF1}"/>
                </a:ext>
              </a:extLst>
            </p:cNvPr>
            <p:cNvSpPr>
              <a:spLocks noChangeArrowheads="1"/>
            </p:cNvSpPr>
            <p:nvPr/>
          </p:nvSpPr>
          <p:spPr bwMode="auto">
            <a:xfrm>
              <a:off x="2349500" y="2613025"/>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表象</a:t>
              </a:r>
            </a:p>
          </p:txBody>
        </p:sp>
      </p:grpSp>
      <p:pic>
        <p:nvPicPr>
          <p:cNvPr id="2" name="图片 1">
            <a:extLst>
              <a:ext uri="{FF2B5EF4-FFF2-40B4-BE49-F238E27FC236}">
                <a16:creationId xmlns:a16="http://schemas.microsoft.com/office/drawing/2014/main" xmlns="" id="{F70C9AF1-DD71-4E50-8B78-4FCBE418DFBB}"/>
              </a:ext>
            </a:extLst>
          </p:cNvPr>
          <p:cNvPicPr>
            <a:picLocks noChangeAspect="1"/>
          </p:cNvPicPr>
          <p:nvPr/>
        </p:nvPicPr>
        <p:blipFill>
          <a:blip r:embed="rId6">
            <a:clrChange>
              <a:clrFrom>
                <a:srgbClr val="F6F6F6"/>
              </a:clrFrom>
              <a:clrTo>
                <a:srgbClr val="F6F6F6">
                  <a:alpha val="0"/>
                </a:srgbClr>
              </a:clrTo>
            </a:clrChange>
          </a:blip>
          <a:stretch>
            <a:fillRect/>
          </a:stretch>
        </p:blipFill>
        <p:spPr>
          <a:xfrm>
            <a:off x="9509951" y="3852744"/>
            <a:ext cx="2867179" cy="2157435"/>
          </a:xfrm>
          <a:prstGeom prst="rect">
            <a:avLst/>
          </a:prstGeom>
        </p:spPr>
      </p:pic>
      <p:sp>
        <p:nvSpPr>
          <p:cNvPr id="23" name="矩形 4">
            <a:extLst>
              <a:ext uri="{FF2B5EF4-FFF2-40B4-BE49-F238E27FC236}">
                <a16:creationId xmlns:a16="http://schemas.microsoft.com/office/drawing/2014/main" xmlns="" id="{13C2686B-4884-44CC-9579-6EAB99FF930F}"/>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Tree>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文本框 15">
            <a:extLst>
              <a:ext uri="{FF2B5EF4-FFF2-40B4-BE49-F238E27FC236}">
                <a16:creationId xmlns:a16="http://schemas.microsoft.com/office/drawing/2014/main" xmlns="" id="{46FA6E67-8390-47F7-BF9C-16334DB22E5C}"/>
              </a:ext>
            </a:extLst>
          </p:cNvPr>
          <p:cNvSpPr txBox="1">
            <a:spLocks noChangeArrowheads="1"/>
          </p:cNvSpPr>
          <p:nvPr/>
        </p:nvSpPr>
        <p:spPr bwMode="auto">
          <a:xfrm>
            <a:off x="1931401" y="3623858"/>
            <a:ext cx="881221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用具体的、生动的形象直接反映外部世界，以事物的现象即外部联系为内容，还没有深入到对事物本质的认识</a:t>
            </a:r>
          </a:p>
        </p:txBody>
      </p:sp>
      <p:sp>
        <p:nvSpPr>
          <p:cNvPr id="27" name="矩形 2">
            <a:extLst>
              <a:ext uri="{FF2B5EF4-FFF2-40B4-BE49-F238E27FC236}">
                <a16:creationId xmlns:a16="http://schemas.microsoft.com/office/drawing/2014/main" xmlns="" id="{0BB2694C-4F3C-467D-BBE7-966B2A739F53}"/>
              </a:ext>
            </a:extLst>
          </p:cNvPr>
          <p:cNvSpPr>
            <a:spLocks noChangeArrowheads="1"/>
          </p:cNvSpPr>
          <p:nvPr/>
        </p:nvSpPr>
        <p:spPr bwMode="auto">
          <a:xfrm>
            <a:off x="3579813" y="5128643"/>
            <a:ext cx="5032375" cy="1308884"/>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感性认识是认识的初级阶段</a:t>
            </a:r>
            <a:endParaRPr kumimoji="0" lang="en-US" altLang="zh-CN" sz="28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必须进一步上升到理性认识</a:t>
            </a:r>
          </a:p>
        </p:txBody>
      </p:sp>
      <p:sp>
        <p:nvSpPr>
          <p:cNvPr id="21" name="矩形: 圆角 20">
            <a:extLst>
              <a:ext uri="{FF2B5EF4-FFF2-40B4-BE49-F238E27FC236}">
                <a16:creationId xmlns:a16="http://schemas.microsoft.com/office/drawing/2014/main" xmlns="" id="{60E4D52B-7899-4670-A05F-ACE2B6EB8028}"/>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5" name="文本框 24">
            <a:extLst>
              <a:ext uri="{FF2B5EF4-FFF2-40B4-BE49-F238E27FC236}">
                <a16:creationId xmlns:a16="http://schemas.microsoft.com/office/drawing/2014/main" xmlns="" id="{FF6AF842-6EE3-47EF-B2F3-F9E719BB583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26" name="平行四边形 25">
            <a:extLst>
              <a:ext uri="{FF2B5EF4-FFF2-40B4-BE49-F238E27FC236}">
                <a16:creationId xmlns:a16="http://schemas.microsoft.com/office/drawing/2014/main" xmlns="" id="{6446E219-7580-4465-9472-08A2A2AF0C52}"/>
              </a:ext>
            </a:extLst>
          </p:cNvPr>
          <p:cNvSpPr>
            <a:spLocks noChangeArrowheads="1"/>
          </p:cNvSpPr>
          <p:nvPr/>
        </p:nvSpPr>
        <p:spPr bwMode="auto">
          <a:xfrm>
            <a:off x="785810" y="2540579"/>
            <a:ext cx="3257433" cy="710542"/>
          </a:xfrm>
          <a:prstGeom prst="parallelogram">
            <a:avLst>
              <a:gd name="adj" fmla="val 25003"/>
            </a:avLst>
          </a:prstGeom>
          <a:solidFill>
            <a:srgbClr val="F5E8DF"/>
          </a:solidFill>
          <a:ln>
            <a:noFill/>
          </a:ln>
        </p:spPr>
        <p:txBody>
          <a:bodyPr wrap="none" anchor="ct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28" name="平行四边形 27">
            <a:extLst>
              <a:ext uri="{FF2B5EF4-FFF2-40B4-BE49-F238E27FC236}">
                <a16:creationId xmlns:a16="http://schemas.microsoft.com/office/drawing/2014/main" xmlns="" id="{DBE392E5-F9D8-4CEC-BB36-572504993618}"/>
              </a:ext>
            </a:extLst>
          </p:cNvPr>
          <p:cNvSpPr>
            <a:spLocks noChangeArrowheads="1"/>
          </p:cNvSpPr>
          <p:nvPr/>
        </p:nvSpPr>
        <p:spPr bwMode="auto">
          <a:xfrm>
            <a:off x="942299" y="2627283"/>
            <a:ext cx="3270194" cy="712656"/>
          </a:xfrm>
          <a:prstGeom prst="parallelogram">
            <a:avLst>
              <a:gd name="adj" fmla="val 24963"/>
            </a:avLst>
          </a:prstGeom>
          <a:solidFill>
            <a:srgbClr val="AE6836"/>
          </a:solidFill>
          <a:ln>
            <a:noFill/>
          </a:ln>
        </p:spPr>
        <p:txBody>
          <a:bodyPr wrap="none" anchor="ct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nvGrpSpPr>
          <p:cNvPr id="2" name="组合 1">
            <a:extLst>
              <a:ext uri="{FF2B5EF4-FFF2-40B4-BE49-F238E27FC236}">
                <a16:creationId xmlns:a16="http://schemas.microsoft.com/office/drawing/2014/main" xmlns="" id="{DF481925-EE7E-4124-ACBE-96BD808CCBD1}"/>
              </a:ext>
            </a:extLst>
          </p:cNvPr>
          <p:cNvGrpSpPr/>
          <p:nvPr/>
        </p:nvGrpSpPr>
        <p:grpSpPr>
          <a:xfrm>
            <a:off x="933990" y="3560406"/>
            <a:ext cx="10092598" cy="1347770"/>
            <a:chOff x="933990" y="3415119"/>
            <a:chExt cx="10092598" cy="1347770"/>
          </a:xfrm>
        </p:grpSpPr>
        <p:grpSp>
          <p:nvGrpSpPr>
            <p:cNvPr id="29" name="组合 28">
              <a:extLst>
                <a:ext uri="{FF2B5EF4-FFF2-40B4-BE49-F238E27FC236}">
                  <a16:creationId xmlns:a16="http://schemas.microsoft.com/office/drawing/2014/main" xmlns="" id="{586B141A-7CE2-4DA4-ADE6-E8C2F205EC6C}"/>
                </a:ext>
              </a:extLst>
            </p:cNvPr>
            <p:cNvGrpSpPr/>
            <p:nvPr/>
          </p:nvGrpSpPr>
          <p:grpSpPr>
            <a:xfrm>
              <a:off x="933990" y="3528443"/>
              <a:ext cx="501650" cy="330200"/>
              <a:chOff x="2762976" y="2497837"/>
              <a:chExt cx="501650" cy="330200"/>
            </a:xfrm>
            <a:solidFill>
              <a:srgbClr val="AE6836"/>
            </a:solidFill>
          </p:grpSpPr>
          <p:sp>
            <p:nvSpPr>
              <p:cNvPr id="30" name="燕尾形 15">
                <a:extLst>
                  <a:ext uri="{FF2B5EF4-FFF2-40B4-BE49-F238E27FC236}">
                    <a16:creationId xmlns:a16="http://schemas.microsoft.com/office/drawing/2014/main" xmlns="" id="{1835C105-783C-45EE-8DCE-6F302FA2D909}"/>
                  </a:ext>
                </a:extLst>
              </p:cNvPr>
              <p:cNvSpPr/>
              <p:nvPr/>
            </p:nvSpPr>
            <p:spPr>
              <a:xfrm>
                <a:off x="2762976" y="2497837"/>
                <a:ext cx="165100" cy="330200"/>
              </a:xfrm>
              <a:prstGeom prst="chevron">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31" name="燕尾形 16">
                <a:extLst>
                  <a:ext uri="{FF2B5EF4-FFF2-40B4-BE49-F238E27FC236}">
                    <a16:creationId xmlns:a16="http://schemas.microsoft.com/office/drawing/2014/main" xmlns="" id="{1484E7FD-1AFD-4564-9443-2B25A2E46DEE}"/>
                  </a:ext>
                </a:extLst>
              </p:cNvPr>
              <p:cNvSpPr/>
              <p:nvPr/>
            </p:nvSpPr>
            <p:spPr>
              <a:xfrm>
                <a:off x="2928076" y="2497837"/>
                <a:ext cx="165100" cy="330200"/>
              </a:xfrm>
              <a:prstGeom prst="chevron">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32" name="燕尾形 17">
                <a:extLst>
                  <a:ext uri="{FF2B5EF4-FFF2-40B4-BE49-F238E27FC236}">
                    <a16:creationId xmlns:a16="http://schemas.microsoft.com/office/drawing/2014/main" xmlns="" id="{E77C9572-580B-4D2F-8EA5-8B387B6EEDE4}"/>
                  </a:ext>
                </a:extLst>
              </p:cNvPr>
              <p:cNvSpPr/>
              <p:nvPr/>
            </p:nvSpPr>
            <p:spPr>
              <a:xfrm>
                <a:off x="3099526" y="2497837"/>
                <a:ext cx="165100" cy="330200"/>
              </a:xfrm>
              <a:prstGeom prst="chevron">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grpSp>
          <p:nvGrpSpPr>
            <p:cNvPr id="33" name="Group 54">
              <a:extLst>
                <a:ext uri="{FF2B5EF4-FFF2-40B4-BE49-F238E27FC236}">
                  <a16:creationId xmlns:a16="http://schemas.microsoft.com/office/drawing/2014/main" xmlns="" id="{CAF4B241-93A6-4C90-8CFF-7A301A330FCF}"/>
                </a:ext>
              </a:extLst>
            </p:cNvPr>
            <p:cNvGrpSpPr>
              <a:grpSpLocks/>
            </p:cNvGrpSpPr>
            <p:nvPr/>
          </p:nvGrpSpPr>
          <p:grpSpPr bwMode="auto">
            <a:xfrm>
              <a:off x="1510998" y="3415119"/>
              <a:ext cx="9515590" cy="1347770"/>
              <a:chOff x="0" y="190605"/>
              <a:chExt cx="9622657" cy="1346241"/>
            </a:xfrm>
          </p:grpSpPr>
          <p:sp>
            <p:nvSpPr>
              <p:cNvPr id="34" name="TextBox 105">
                <a:extLst>
                  <a:ext uri="{FF2B5EF4-FFF2-40B4-BE49-F238E27FC236}">
                    <a16:creationId xmlns:a16="http://schemas.microsoft.com/office/drawing/2014/main" xmlns="" id="{DCD3495A-3610-49C5-803E-44E2A93BC6CD}"/>
                  </a:ext>
                </a:extLst>
              </p:cNvPr>
              <p:cNvSpPr>
                <a:spLocks noChangeArrowheads="1"/>
              </p:cNvSpPr>
              <p:nvPr/>
            </p:nvSpPr>
            <p:spPr bwMode="auto">
              <a:xfrm>
                <a:off x="84796" y="190605"/>
                <a:ext cx="9537861" cy="1346241"/>
              </a:xfrm>
              <a:prstGeom prst="roundRect">
                <a:avLst>
                  <a:gd name="adj" fmla="val 8176"/>
                </a:avLst>
              </a:prstGeom>
              <a:noFill/>
              <a:ln w="19050">
                <a:solidFill>
                  <a:srgbClr val="AE683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500" b="1" i="0" u="none" strike="noStrike" kern="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rPr>
                  <a:t> </a:t>
                </a:r>
                <a:endParaRPr kumimoji="0" lang="zh-CN" altLang="en-US" sz="1500" b="1" i="0" u="none" strike="noStrike" kern="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35" name="流程图: 联系 107">
                <a:extLst>
                  <a:ext uri="{FF2B5EF4-FFF2-40B4-BE49-F238E27FC236}">
                    <a16:creationId xmlns:a16="http://schemas.microsoft.com/office/drawing/2014/main" xmlns="" id="{8E85B1CD-B1AA-4A03-9413-348A1820BF0F}"/>
                  </a:ext>
                </a:extLst>
              </p:cNvPr>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grpSp>
      </p:grpSp>
      <p:sp>
        <p:nvSpPr>
          <p:cNvPr id="4" name="矩形 3">
            <a:extLst>
              <a:ext uri="{FF2B5EF4-FFF2-40B4-BE49-F238E27FC236}">
                <a16:creationId xmlns:a16="http://schemas.microsoft.com/office/drawing/2014/main" xmlns="" id="{2F2A43B3-7680-4B9F-B970-7F6785DFEE43}"/>
              </a:ext>
            </a:extLst>
          </p:cNvPr>
          <p:cNvSpPr/>
          <p:nvPr/>
        </p:nvSpPr>
        <p:spPr>
          <a:xfrm>
            <a:off x="1195387" y="2741886"/>
            <a:ext cx="264687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感性认识的局限性</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矩形 4">
            <a:extLst>
              <a:ext uri="{FF2B5EF4-FFF2-40B4-BE49-F238E27FC236}">
                <a16:creationId xmlns:a16="http://schemas.microsoft.com/office/drawing/2014/main" xmlns="" id="{56029CC1-9FC9-4DB1-8F61-09A1EFFD49F4}"/>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a:t>
            </a:r>
          </a:p>
        </p:txBody>
      </p:sp>
    </p:spTree>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1" name="组合 1">
            <a:extLst>
              <a:ext uri="{FF2B5EF4-FFF2-40B4-BE49-F238E27FC236}">
                <a16:creationId xmlns:a16="http://schemas.microsoft.com/office/drawing/2014/main" xmlns="" id="{CFE5C225-0CAD-45D8-AF94-491FF109AD27}"/>
              </a:ext>
            </a:extLst>
          </p:cNvPr>
          <p:cNvGrpSpPr>
            <a:grpSpLocks/>
          </p:cNvGrpSpPr>
          <p:nvPr/>
        </p:nvGrpSpPr>
        <p:grpSpPr bwMode="auto">
          <a:xfrm>
            <a:off x="6635750" y="3294063"/>
            <a:ext cx="4454525" cy="2043112"/>
            <a:chOff x="6635751" y="3295650"/>
            <a:chExt cx="4454525" cy="2043113"/>
          </a:xfrm>
        </p:grpSpPr>
        <p:grpSp>
          <p:nvGrpSpPr>
            <p:cNvPr id="31" name="组合 16">
              <a:extLst>
                <a:ext uri="{FF2B5EF4-FFF2-40B4-BE49-F238E27FC236}">
                  <a16:creationId xmlns:a16="http://schemas.microsoft.com/office/drawing/2014/main" xmlns="" id="{DA62908C-A79A-4E73-81A5-36283494B2EA}"/>
                </a:ext>
              </a:extLst>
            </p:cNvPr>
            <p:cNvGrpSpPr/>
            <p:nvPr/>
          </p:nvGrpSpPr>
          <p:grpSpPr bwMode="auto">
            <a:xfrm>
              <a:off x="6635751" y="3295650"/>
              <a:ext cx="1304925" cy="1123950"/>
              <a:chOff x="1992539" y="2268638"/>
              <a:chExt cx="1748518" cy="1507343"/>
            </a:xfrm>
            <a:solidFill>
              <a:schemeClr val="accent6">
                <a:lumMod val="50000"/>
              </a:schemeClr>
            </a:solidFill>
          </p:grpSpPr>
          <p:sp>
            <p:nvSpPr>
              <p:cNvPr id="32" name="六边形 31">
                <a:extLst>
                  <a:ext uri="{FF2B5EF4-FFF2-40B4-BE49-F238E27FC236}">
                    <a16:creationId xmlns:a16="http://schemas.microsoft.com/office/drawing/2014/main" xmlns="" id="{1159EDA1-C38D-4427-B54E-91A3CD6E9E6E}"/>
                  </a:ext>
                </a:extLst>
              </p:cNvPr>
              <p:cNvSpPr/>
              <p:nvPr/>
            </p:nvSpPr>
            <p:spPr>
              <a:xfrm>
                <a:off x="1992539" y="2268638"/>
                <a:ext cx="1748518" cy="1507343"/>
              </a:xfrm>
              <a:prstGeom prst="hexagon">
                <a:avLst/>
              </a:prstGeom>
              <a:solidFill>
                <a:srgbClr val="AE6836"/>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a:ea typeface="Microsoft YaHei"/>
                  <a:cs typeface="+mn-cs"/>
                </a:endParaRPr>
              </a:p>
            </p:txBody>
          </p:sp>
          <p:sp>
            <p:nvSpPr>
              <p:cNvPr id="33" name="矩形 32">
                <a:extLst>
                  <a:ext uri="{FF2B5EF4-FFF2-40B4-BE49-F238E27FC236}">
                    <a16:creationId xmlns:a16="http://schemas.microsoft.com/office/drawing/2014/main" xmlns="" id="{478B3CAD-AD39-477D-881E-84FBCE01AE4F}"/>
                  </a:ext>
                </a:extLst>
              </p:cNvPr>
              <p:cNvSpPr/>
              <p:nvPr/>
            </p:nvSpPr>
            <p:spPr>
              <a:xfrm>
                <a:off x="2243543" y="2658249"/>
                <a:ext cx="1280545" cy="700445"/>
              </a:xfrm>
              <a:prstGeom prst="rect">
                <a:avLst/>
              </a:prstGeom>
              <a:noFill/>
            </p:spPr>
            <p:txBody>
              <a:bodyP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panose="020B0503020204020204" pitchFamily="34" charset="-122"/>
                    <a:cs typeface="+mn-cs"/>
                  </a:rPr>
                  <a:t>概念</a:t>
                </a:r>
                <a:endPar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a:cs typeface="+mn-cs"/>
                </a:endParaRPr>
              </a:p>
            </p:txBody>
          </p:sp>
        </p:grpSp>
        <p:grpSp>
          <p:nvGrpSpPr>
            <p:cNvPr id="34" name="组合 19">
              <a:extLst>
                <a:ext uri="{FF2B5EF4-FFF2-40B4-BE49-F238E27FC236}">
                  <a16:creationId xmlns:a16="http://schemas.microsoft.com/office/drawing/2014/main" xmlns="" id="{00E6AAAE-B346-4160-AB0D-005B99ACBFA3}"/>
                </a:ext>
              </a:extLst>
            </p:cNvPr>
            <p:cNvGrpSpPr/>
            <p:nvPr/>
          </p:nvGrpSpPr>
          <p:grpSpPr bwMode="auto">
            <a:xfrm>
              <a:off x="8210552" y="4214813"/>
              <a:ext cx="1304925" cy="1123950"/>
              <a:chOff x="3567339" y="3187700"/>
              <a:chExt cx="1748518" cy="1507343"/>
            </a:xfrm>
            <a:solidFill>
              <a:schemeClr val="accent6">
                <a:lumMod val="50000"/>
              </a:schemeClr>
            </a:solidFill>
          </p:grpSpPr>
          <p:sp>
            <p:nvSpPr>
              <p:cNvPr id="35" name="六边形 34">
                <a:extLst>
                  <a:ext uri="{FF2B5EF4-FFF2-40B4-BE49-F238E27FC236}">
                    <a16:creationId xmlns:a16="http://schemas.microsoft.com/office/drawing/2014/main" xmlns="" id="{02C70C6A-BA8F-44C7-BF52-BA0545F97599}"/>
                  </a:ext>
                </a:extLst>
              </p:cNvPr>
              <p:cNvSpPr/>
              <p:nvPr/>
            </p:nvSpPr>
            <p:spPr>
              <a:xfrm>
                <a:off x="3567339" y="3187700"/>
                <a:ext cx="1748518" cy="1507343"/>
              </a:xfrm>
              <a:prstGeom prst="hexagon">
                <a:avLst/>
              </a:prstGeom>
              <a:solidFill>
                <a:srgbClr val="AE6836"/>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a:ea typeface="Microsoft YaHei"/>
                  <a:cs typeface="+mn-cs"/>
                </a:endParaRPr>
              </a:p>
            </p:txBody>
          </p:sp>
          <p:sp>
            <p:nvSpPr>
              <p:cNvPr id="36" name="矩形 35">
                <a:extLst>
                  <a:ext uri="{FF2B5EF4-FFF2-40B4-BE49-F238E27FC236}">
                    <a16:creationId xmlns:a16="http://schemas.microsoft.com/office/drawing/2014/main" xmlns="" id="{66C79D83-8D24-4B43-BFAE-E8D4EDD472F7}"/>
                  </a:ext>
                </a:extLst>
              </p:cNvPr>
              <p:cNvSpPr/>
              <p:nvPr/>
            </p:nvSpPr>
            <p:spPr>
              <a:xfrm>
                <a:off x="3837486" y="3590083"/>
                <a:ext cx="1208222" cy="702575"/>
              </a:xfrm>
              <a:prstGeom prst="rect">
                <a:avLst/>
              </a:prstGeom>
              <a:noFill/>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panose="020B0503020204020204" pitchFamily="34" charset="-122"/>
                    <a:cs typeface="+mn-cs"/>
                  </a:rPr>
                  <a:t>判断</a:t>
                </a:r>
              </a:p>
            </p:txBody>
          </p:sp>
        </p:grpSp>
        <p:grpSp>
          <p:nvGrpSpPr>
            <p:cNvPr id="37" name="组合 22">
              <a:extLst>
                <a:ext uri="{FF2B5EF4-FFF2-40B4-BE49-F238E27FC236}">
                  <a16:creationId xmlns:a16="http://schemas.microsoft.com/office/drawing/2014/main" xmlns="" id="{67040815-0300-4C35-8BBD-04F68CCBB493}"/>
                </a:ext>
              </a:extLst>
            </p:cNvPr>
            <p:cNvGrpSpPr/>
            <p:nvPr/>
          </p:nvGrpSpPr>
          <p:grpSpPr bwMode="auto">
            <a:xfrm>
              <a:off x="9785351" y="3295650"/>
              <a:ext cx="1304925" cy="1123950"/>
              <a:chOff x="5142139" y="2268638"/>
              <a:chExt cx="1748518" cy="1507343"/>
            </a:xfrm>
            <a:solidFill>
              <a:schemeClr val="accent6">
                <a:lumMod val="50000"/>
              </a:schemeClr>
            </a:solidFill>
          </p:grpSpPr>
          <p:sp>
            <p:nvSpPr>
              <p:cNvPr id="38" name="六边形 37">
                <a:extLst>
                  <a:ext uri="{FF2B5EF4-FFF2-40B4-BE49-F238E27FC236}">
                    <a16:creationId xmlns:a16="http://schemas.microsoft.com/office/drawing/2014/main" xmlns="" id="{869CB59A-1EC3-4FB2-9701-6D7D0B75FC05}"/>
                  </a:ext>
                </a:extLst>
              </p:cNvPr>
              <p:cNvSpPr/>
              <p:nvPr/>
            </p:nvSpPr>
            <p:spPr>
              <a:xfrm>
                <a:off x="5142139" y="2268638"/>
                <a:ext cx="1748518" cy="1507343"/>
              </a:xfrm>
              <a:prstGeom prst="hexagon">
                <a:avLst/>
              </a:prstGeom>
              <a:solidFill>
                <a:srgbClr val="AE6836"/>
              </a:solidFill>
              <a:ln w="161925"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a:ea typeface="Microsoft YaHei"/>
                  <a:cs typeface="+mn-cs"/>
                </a:endParaRPr>
              </a:p>
            </p:txBody>
          </p:sp>
          <p:sp>
            <p:nvSpPr>
              <p:cNvPr id="39" name="矩形 38">
                <a:extLst>
                  <a:ext uri="{FF2B5EF4-FFF2-40B4-BE49-F238E27FC236}">
                    <a16:creationId xmlns:a16="http://schemas.microsoft.com/office/drawing/2014/main" xmlns="" id="{AEE005ED-D353-41D4-8453-29594C9B0D65}"/>
                  </a:ext>
                </a:extLst>
              </p:cNvPr>
              <p:cNvSpPr/>
              <p:nvPr/>
            </p:nvSpPr>
            <p:spPr>
              <a:xfrm>
                <a:off x="5471847" y="2671023"/>
                <a:ext cx="1210350" cy="702575"/>
              </a:xfrm>
              <a:prstGeom prst="rect">
                <a:avLst/>
              </a:prstGeom>
              <a:noFill/>
            </p:spPr>
            <p:txBody>
              <a:bodyPr wrap="non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icrosoft YaHei"/>
                    <a:ea typeface="Microsoft YaHei" panose="020B0503020204020204" pitchFamily="34" charset="-122"/>
                    <a:cs typeface="+mn-cs"/>
                  </a:rPr>
                  <a:t>推理</a:t>
                </a:r>
              </a:p>
            </p:txBody>
          </p:sp>
        </p:grpSp>
        <p:sp>
          <p:nvSpPr>
            <p:cNvPr id="40" name="矩形 39">
              <a:extLst>
                <a:ext uri="{FF2B5EF4-FFF2-40B4-BE49-F238E27FC236}">
                  <a16:creationId xmlns:a16="http://schemas.microsoft.com/office/drawing/2014/main" xmlns="" id="{58C07DDC-01EF-425E-B218-E71B63D1B090}"/>
                </a:ext>
              </a:extLst>
            </p:cNvPr>
            <p:cNvSpPr/>
            <p:nvPr/>
          </p:nvSpPr>
          <p:spPr>
            <a:xfrm>
              <a:off x="7824789" y="3324225"/>
              <a:ext cx="2179637" cy="523875"/>
            </a:xfrm>
            <a:prstGeom prst="rect">
              <a:avLst/>
            </a:prstGeom>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a:ln>
                    <a:noFill/>
                  </a:ln>
                  <a:solidFill>
                    <a:srgbClr val="864F2A"/>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三种形式</a:t>
              </a:r>
              <a:endParaRPr kumimoji="0" lang="zh-CN" altLang="en-US" sz="1800" b="0" i="0" u="none" strike="noStrike" kern="1200" cap="none" spc="0" normalizeH="0" baseline="0" noProof="0">
                <a:ln>
                  <a:noFill/>
                </a:ln>
                <a:solidFill>
                  <a:srgbClr val="864F2A"/>
                </a:solidFill>
                <a:effectLst/>
                <a:uLnTx/>
                <a:uFillTx/>
                <a:latin typeface="Arial" panose="020B0604020202020204" pitchFamily="34" charset="0"/>
                <a:ea typeface="微软雅黑" panose="020B0503020204020204" pitchFamily="34" charset="-122"/>
                <a:cs typeface="+mn-cs"/>
              </a:endParaRPr>
            </a:p>
          </p:txBody>
        </p:sp>
      </p:grpSp>
      <p:cxnSp>
        <p:nvCxnSpPr>
          <p:cNvPr id="41" name="直接连接符 28">
            <a:extLst>
              <a:ext uri="{FF2B5EF4-FFF2-40B4-BE49-F238E27FC236}">
                <a16:creationId xmlns:a16="http://schemas.microsoft.com/office/drawing/2014/main" xmlns="" id="{34C3F2B1-A1BE-4A29-AE68-FF5A14F0340B}"/>
              </a:ext>
            </a:extLst>
          </p:cNvPr>
          <p:cNvCxnSpPr/>
          <p:nvPr>
            <p:custDataLst>
              <p:tags r:id="rId1"/>
            </p:custDataLst>
          </p:nvPr>
        </p:nvCxnSpPr>
        <p:spPr bwMode="auto">
          <a:xfrm>
            <a:off x="6096000" y="3130550"/>
            <a:ext cx="0" cy="2819400"/>
          </a:xfrm>
          <a:prstGeom prst="line">
            <a:avLst/>
          </a:prstGeom>
          <a:noFill/>
          <a:ln w="6350" algn="ctr">
            <a:solidFill>
              <a:schemeClr val="bg1">
                <a:lumMod val="50000"/>
              </a:schemeClr>
            </a:solidFill>
            <a:prstDash val="dash"/>
            <a:miter lim="800000"/>
            <a:headEnd type="oval" w="med" len="med"/>
            <a:tailEnd type="oval" w="med" len="med"/>
          </a:ln>
        </p:spPr>
      </p:cxnSp>
      <p:grpSp>
        <p:nvGrpSpPr>
          <p:cNvPr id="121863" name="组合 41">
            <a:extLst>
              <a:ext uri="{FF2B5EF4-FFF2-40B4-BE49-F238E27FC236}">
                <a16:creationId xmlns:a16="http://schemas.microsoft.com/office/drawing/2014/main" xmlns="" id="{6D65B669-CEB6-4467-A395-E72C861A9E1A}"/>
              </a:ext>
            </a:extLst>
          </p:cNvPr>
          <p:cNvGrpSpPr>
            <a:grpSpLocks/>
          </p:cNvGrpSpPr>
          <p:nvPr/>
        </p:nvGrpSpPr>
        <p:grpSpPr bwMode="auto">
          <a:xfrm>
            <a:off x="660400" y="2779713"/>
            <a:ext cx="4673600" cy="3073400"/>
            <a:chOff x="660400" y="3028950"/>
            <a:chExt cx="4895850" cy="3074047"/>
          </a:xfrm>
        </p:grpSpPr>
        <p:sp>
          <p:nvSpPr>
            <p:cNvPr id="43" name="文本框 9220">
              <a:extLst>
                <a:ext uri="{FF2B5EF4-FFF2-40B4-BE49-F238E27FC236}">
                  <a16:creationId xmlns:a16="http://schemas.microsoft.com/office/drawing/2014/main" xmlns="" id="{CF5E057A-BF96-4D68-B1C0-58100B140C70}"/>
                </a:ext>
              </a:extLst>
            </p:cNvPr>
            <p:cNvSpPr txBox="1">
              <a:spLocks noChangeArrowheads="1"/>
            </p:cNvSpPr>
            <p:nvPr/>
          </p:nvSpPr>
          <p:spPr bwMode="auto">
            <a:xfrm>
              <a:off x="660400" y="3028950"/>
              <a:ext cx="4895850" cy="3074047"/>
            </a:xfrm>
            <a:prstGeom prst="rect">
              <a:avLst/>
            </a:prstGeom>
            <a:noFill/>
            <a:ln>
              <a:noFill/>
            </a:ln>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50606"/>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理性认识</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是指人们借助抽象思维，在概括整理大量感性材料的基础上，达到关于事物的本质、全体、内部联系和事物自身规律性的认识。</a:t>
              </a:r>
            </a:p>
          </p:txBody>
        </p:sp>
        <p:cxnSp>
          <p:nvCxnSpPr>
            <p:cNvPr id="44" name="直接连接符 43">
              <a:extLst>
                <a:ext uri="{FF2B5EF4-FFF2-40B4-BE49-F238E27FC236}">
                  <a16:creationId xmlns:a16="http://schemas.microsoft.com/office/drawing/2014/main" xmlns="" id="{62DC6C02-6762-4BF4-9A8C-D88CB10D2763}"/>
                </a:ext>
              </a:extLst>
            </p:cNvPr>
            <p:cNvCxnSpPr/>
            <p:nvPr/>
          </p:nvCxnSpPr>
          <p:spPr>
            <a:xfrm>
              <a:off x="1372161" y="3872089"/>
              <a:ext cx="4094288" cy="0"/>
            </a:xfrm>
            <a:prstGeom prst="line">
              <a:avLst/>
            </a:prstGeom>
            <a:ln w="19050">
              <a:solidFill>
                <a:srgbClr val="AE6836"/>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424A640B-A017-47EA-8D37-5CD84A24696D}"/>
                </a:ext>
              </a:extLst>
            </p:cNvPr>
            <p:cNvCxnSpPr/>
            <p:nvPr/>
          </p:nvCxnSpPr>
          <p:spPr>
            <a:xfrm>
              <a:off x="775147" y="4486582"/>
              <a:ext cx="4691301" cy="0"/>
            </a:xfrm>
            <a:prstGeom prst="line">
              <a:avLst/>
            </a:prstGeom>
            <a:ln w="19050">
              <a:solidFill>
                <a:srgbClr val="AE6836"/>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8A049B71-DCE6-4492-8636-F41436F822C3}"/>
                </a:ext>
              </a:extLst>
            </p:cNvPr>
            <p:cNvCxnSpPr/>
            <p:nvPr/>
          </p:nvCxnSpPr>
          <p:spPr>
            <a:xfrm>
              <a:off x="775147" y="5039148"/>
              <a:ext cx="4691301" cy="0"/>
            </a:xfrm>
            <a:prstGeom prst="line">
              <a:avLst/>
            </a:prstGeom>
            <a:ln w="19050">
              <a:solidFill>
                <a:srgbClr val="AE6836"/>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DF2FC1AC-BD78-4C8D-A9E7-A77BF7F924F8}"/>
                </a:ext>
              </a:extLst>
            </p:cNvPr>
            <p:cNvCxnSpPr/>
            <p:nvPr/>
          </p:nvCxnSpPr>
          <p:spPr>
            <a:xfrm>
              <a:off x="775147" y="5604417"/>
              <a:ext cx="4691301" cy="0"/>
            </a:xfrm>
            <a:prstGeom prst="line">
              <a:avLst/>
            </a:prstGeom>
            <a:ln w="19050">
              <a:solidFill>
                <a:srgbClr val="AE6836"/>
              </a:solidFill>
              <a:prstDash val="sysDash"/>
            </a:ln>
          </p:spPr>
          <p:style>
            <a:lnRef idx="1">
              <a:schemeClr val="accent1"/>
            </a:lnRef>
            <a:fillRef idx="0">
              <a:schemeClr val="accent1"/>
            </a:fillRef>
            <a:effectRef idx="0">
              <a:schemeClr val="accent1"/>
            </a:effectRef>
            <a:fontRef idx="minor">
              <a:schemeClr val="tx1"/>
            </a:fontRef>
          </p:style>
        </p:cxnSp>
      </p:grpSp>
      <p:sp>
        <p:nvSpPr>
          <p:cNvPr id="52" name="矩形: 圆角 51">
            <a:extLst>
              <a:ext uri="{FF2B5EF4-FFF2-40B4-BE49-F238E27FC236}">
                <a16:creationId xmlns:a16="http://schemas.microsoft.com/office/drawing/2014/main" xmlns="" id="{6BFBA168-E9E1-4B5C-91F5-E7347D44127B}"/>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53" name="文本框 52">
            <a:extLst>
              <a:ext uri="{FF2B5EF4-FFF2-40B4-BE49-F238E27FC236}">
                <a16:creationId xmlns:a16="http://schemas.microsoft.com/office/drawing/2014/main" xmlns="" id="{3AD11F76-40D6-453E-9A18-69A426D47E5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28" name="矩形 4">
            <a:extLst>
              <a:ext uri="{FF2B5EF4-FFF2-40B4-BE49-F238E27FC236}">
                <a16:creationId xmlns:a16="http://schemas.microsoft.com/office/drawing/2014/main" xmlns="" id="{A9CA61F8-37B1-4129-B39B-283223211D8C}"/>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p>
        </p:txBody>
      </p:sp>
      <p:cxnSp>
        <p:nvCxnSpPr>
          <p:cNvPr id="24" name="直接连接符 23">
            <a:extLst>
              <a:ext uri="{FF2B5EF4-FFF2-40B4-BE49-F238E27FC236}">
                <a16:creationId xmlns:a16="http://schemas.microsoft.com/office/drawing/2014/main" xmlns="" id="{C3DB381B-FF33-49C5-B111-6E9D69BBAB9E}"/>
              </a:ext>
            </a:extLst>
          </p:cNvPr>
          <p:cNvCxnSpPr>
            <a:cxnSpLocks/>
          </p:cNvCxnSpPr>
          <p:nvPr/>
        </p:nvCxnSpPr>
        <p:spPr bwMode="auto">
          <a:xfrm>
            <a:off x="769938" y="5949950"/>
            <a:ext cx="2388898" cy="0"/>
          </a:xfrm>
          <a:prstGeom prst="line">
            <a:avLst/>
          </a:prstGeom>
          <a:ln w="19050">
            <a:solidFill>
              <a:srgbClr val="AE6836"/>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文本框 94209">
            <a:extLst>
              <a:ext uri="{FF2B5EF4-FFF2-40B4-BE49-F238E27FC236}">
                <a16:creationId xmlns:a16="http://schemas.microsoft.com/office/drawing/2014/main" xmlns="" id="{3E8D1CB4-5ECE-4CB2-BDC1-0DB17281F032}"/>
              </a:ext>
            </a:extLst>
          </p:cNvPr>
          <p:cNvSpPr txBox="1">
            <a:spLocks noChangeArrowheads="1"/>
          </p:cNvSpPr>
          <p:nvPr/>
        </p:nvSpPr>
        <p:spPr bwMode="auto">
          <a:xfrm>
            <a:off x="4393805" y="2767966"/>
            <a:ext cx="759538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对同类事物共同的一般特性和本质属性的概括和反映</a:t>
            </a:r>
          </a:p>
        </p:txBody>
      </p:sp>
      <p:grpSp>
        <p:nvGrpSpPr>
          <p:cNvPr id="123909" name="组合 1">
            <a:extLst>
              <a:ext uri="{FF2B5EF4-FFF2-40B4-BE49-F238E27FC236}">
                <a16:creationId xmlns:a16="http://schemas.microsoft.com/office/drawing/2014/main" xmlns="" id="{6A0901EE-61E9-4693-ABC8-E627B7839A13}"/>
              </a:ext>
            </a:extLst>
          </p:cNvPr>
          <p:cNvGrpSpPr>
            <a:grpSpLocks/>
          </p:cNvGrpSpPr>
          <p:nvPr/>
        </p:nvGrpSpPr>
        <p:grpSpPr bwMode="auto">
          <a:xfrm>
            <a:off x="2138362" y="2845663"/>
            <a:ext cx="2166938" cy="1350962"/>
            <a:chOff x="1969770" y="4474210"/>
            <a:chExt cx="1616075" cy="1006792"/>
          </a:xfrm>
        </p:grpSpPr>
        <p:sp>
          <p:nvSpPr>
            <p:cNvPr id="56339" name="任意多边形 42">
              <a:extLst>
                <a:ext uri="{FF2B5EF4-FFF2-40B4-BE49-F238E27FC236}">
                  <a16:creationId xmlns:a16="http://schemas.microsoft.com/office/drawing/2014/main" xmlns="" id="{A6BFB2BF-FEB9-48C6-9C65-1323ABF25B9A}"/>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123934" name="图片 19">
              <a:extLst>
                <a:ext uri="{FF2B5EF4-FFF2-40B4-BE49-F238E27FC236}">
                  <a16:creationId xmlns:a16="http://schemas.microsoft.com/office/drawing/2014/main" xmlns="" id="{B2E8DFD3-1D5B-4F35-B484-427DE92C5422}"/>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a:extLst>
              <a:ext uri="{FF2B5EF4-FFF2-40B4-BE49-F238E27FC236}">
                <a16:creationId xmlns:a16="http://schemas.microsoft.com/office/drawing/2014/main" xmlns="" id="{9D469EA9-05B7-4C06-9681-4462E130200D}"/>
              </a:ext>
            </a:extLst>
          </p:cNvPr>
          <p:cNvGrpSpPr/>
          <p:nvPr/>
        </p:nvGrpSpPr>
        <p:grpSpPr>
          <a:xfrm>
            <a:off x="3682273" y="3566196"/>
            <a:ext cx="8044475" cy="2965993"/>
            <a:chOff x="3167655" y="3232821"/>
            <a:chExt cx="8044475" cy="2965993"/>
          </a:xfrm>
        </p:grpSpPr>
        <p:pic>
          <p:nvPicPr>
            <p:cNvPr id="32" name="图片 31" descr="梨">
              <a:extLst>
                <a:ext uri="{FF2B5EF4-FFF2-40B4-BE49-F238E27FC236}">
                  <a16:creationId xmlns:a16="http://schemas.microsoft.com/office/drawing/2014/main" xmlns="" id="{97EB9A1F-33DC-4A4D-988D-A1290D2D3866}"/>
                </a:ext>
              </a:extLst>
            </p:cNvPr>
            <p:cNvPicPr>
              <a:picLocks noChangeAspect="1" noChangeArrowheads="1"/>
            </p:cNvPicPr>
            <p:nvPr/>
          </p:nvPicPr>
          <p:blipFill>
            <a:blip r:embed="rId6"/>
            <a:srcRect l="50999"/>
            <a:stretch>
              <a:fillRect/>
            </a:stretch>
          </p:blipFill>
          <p:spPr bwMode="auto">
            <a:xfrm>
              <a:off x="6161470" y="4317346"/>
              <a:ext cx="2205860" cy="1881468"/>
            </a:xfrm>
            <a:prstGeom prst="rect">
              <a:avLst/>
            </a:prstGeom>
            <a:ln>
              <a:noFill/>
            </a:ln>
            <a:effectLst>
              <a:outerShdw blurRad="292100" dist="139700" dir="2700000" algn="tl" rotWithShape="0">
                <a:srgbClr val="333333">
                  <a:alpha val="65000"/>
                </a:srgbClr>
              </a:outerShdw>
            </a:effectLst>
          </p:spPr>
        </p:pic>
        <p:pic>
          <p:nvPicPr>
            <p:cNvPr id="33" name="图片 32" descr="苹果">
              <a:extLst>
                <a:ext uri="{FF2B5EF4-FFF2-40B4-BE49-F238E27FC236}">
                  <a16:creationId xmlns:a16="http://schemas.microsoft.com/office/drawing/2014/main" xmlns="" id="{6C8F8567-94E4-4DE3-8C19-849CA18524A0}"/>
                </a:ext>
              </a:extLst>
            </p:cNvPr>
            <p:cNvPicPr>
              <a:picLocks noChangeAspect="1" noChangeArrowheads="1"/>
            </p:cNvPicPr>
            <p:nvPr/>
          </p:nvPicPr>
          <p:blipFill>
            <a:blip r:embed="rId7"/>
            <a:srcRect/>
            <a:stretch>
              <a:fillRect/>
            </a:stretch>
          </p:blipFill>
          <p:spPr bwMode="auto">
            <a:xfrm>
              <a:off x="9006270" y="4317346"/>
              <a:ext cx="2205860" cy="1881468"/>
            </a:xfrm>
            <a:prstGeom prst="rect">
              <a:avLst/>
            </a:prstGeom>
            <a:ln>
              <a:noFill/>
            </a:ln>
            <a:effectLst>
              <a:outerShdw blurRad="292100" dist="139700" dir="2700000" algn="tl" rotWithShape="0">
                <a:srgbClr val="333333">
                  <a:alpha val="65000"/>
                </a:srgbClr>
              </a:outerShdw>
            </a:effectLst>
          </p:spPr>
        </p:pic>
        <p:pic>
          <p:nvPicPr>
            <p:cNvPr id="34" name="图片 33" descr="葡萄">
              <a:extLst>
                <a:ext uri="{FF2B5EF4-FFF2-40B4-BE49-F238E27FC236}">
                  <a16:creationId xmlns:a16="http://schemas.microsoft.com/office/drawing/2014/main" xmlns="" id="{A4A42B4C-DB88-4FE2-878F-EF254E7ABC53}"/>
                </a:ext>
              </a:extLst>
            </p:cNvPr>
            <p:cNvPicPr>
              <a:picLocks noChangeAspect="1" noChangeArrowheads="1"/>
            </p:cNvPicPr>
            <p:nvPr/>
          </p:nvPicPr>
          <p:blipFill>
            <a:blip r:embed="rId8"/>
            <a:srcRect l="10435" r="3477"/>
            <a:stretch>
              <a:fillRect/>
            </a:stretch>
          </p:blipFill>
          <p:spPr bwMode="auto">
            <a:xfrm>
              <a:off x="3167655" y="4317346"/>
              <a:ext cx="2335616" cy="1881468"/>
            </a:xfrm>
            <a:prstGeom prst="rect">
              <a:avLst/>
            </a:prstGeom>
            <a:ln>
              <a:noFill/>
            </a:ln>
            <a:effectLst>
              <a:outerShdw blurRad="292100" dist="139700" dir="2700000" algn="tl" rotWithShape="0">
                <a:srgbClr val="333333">
                  <a:alpha val="65000"/>
                </a:srgbClr>
              </a:outerShdw>
            </a:effectLst>
          </p:spPr>
        </p:pic>
        <p:sp>
          <p:nvSpPr>
            <p:cNvPr id="35" name="矩形 34">
              <a:extLst>
                <a:ext uri="{FF2B5EF4-FFF2-40B4-BE49-F238E27FC236}">
                  <a16:creationId xmlns:a16="http://schemas.microsoft.com/office/drawing/2014/main" xmlns="" id="{087E725E-5FF0-4AA4-9810-4E03F73F8D76}"/>
                </a:ext>
              </a:extLst>
            </p:cNvPr>
            <p:cNvSpPr>
              <a:spLocks noChangeArrowheads="1"/>
            </p:cNvSpPr>
            <p:nvPr/>
          </p:nvSpPr>
          <p:spPr bwMode="auto">
            <a:xfrm>
              <a:off x="6502400" y="3232821"/>
              <a:ext cx="1447800" cy="640008"/>
            </a:xfrm>
            <a:prstGeom prst="rect">
              <a:avLst/>
            </a:prstGeom>
            <a:solidFill>
              <a:srgbClr val="AE6836"/>
            </a:soli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水 果</a:t>
              </a:r>
            </a:p>
          </p:txBody>
        </p:sp>
        <p:grpSp>
          <p:nvGrpSpPr>
            <p:cNvPr id="123919" name="组合 39">
              <a:extLst>
                <a:ext uri="{FF2B5EF4-FFF2-40B4-BE49-F238E27FC236}">
                  <a16:creationId xmlns:a16="http://schemas.microsoft.com/office/drawing/2014/main" xmlns="" id="{72CCCCBF-7786-4123-BF6F-CDCBB0D98BA0}"/>
                </a:ext>
              </a:extLst>
            </p:cNvPr>
            <p:cNvGrpSpPr>
              <a:grpSpLocks/>
            </p:cNvGrpSpPr>
            <p:nvPr/>
          </p:nvGrpSpPr>
          <p:grpSpPr bwMode="auto">
            <a:xfrm>
              <a:off x="4749800" y="3552825"/>
              <a:ext cx="4953000" cy="762000"/>
              <a:chOff x="0" y="0"/>
              <a:chExt cx="3120" cy="480"/>
            </a:xfrm>
          </p:grpSpPr>
          <p:sp>
            <p:nvSpPr>
              <p:cNvPr id="123927" name="直接连接符 102407">
                <a:extLst>
                  <a:ext uri="{FF2B5EF4-FFF2-40B4-BE49-F238E27FC236}">
                    <a16:creationId xmlns:a16="http://schemas.microsoft.com/office/drawing/2014/main" xmlns="" id="{7332358B-EFA7-46AB-ACAA-B8929233C7F7}"/>
                  </a:ext>
                </a:extLst>
              </p:cNvPr>
              <p:cNvSpPr>
                <a:spLocks noChangeShapeType="1"/>
              </p:cNvSpPr>
              <p:nvPr/>
            </p:nvSpPr>
            <p:spPr bwMode="auto">
              <a:xfrm flipV="1">
                <a:off x="1584" y="288"/>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23928" name="直接连接符 102408">
                <a:extLst>
                  <a:ext uri="{FF2B5EF4-FFF2-40B4-BE49-F238E27FC236}">
                    <a16:creationId xmlns:a16="http://schemas.microsoft.com/office/drawing/2014/main" xmlns="" id="{33C357FF-43FF-4477-ACA6-9D81A24273C9}"/>
                  </a:ext>
                </a:extLst>
              </p:cNvPr>
              <p:cNvSpPr>
                <a:spLocks noChangeShapeType="1"/>
              </p:cNvSpPr>
              <p:nvPr/>
            </p:nvSpPr>
            <p:spPr bwMode="auto">
              <a:xfrm flipV="1">
                <a:off x="0" y="48"/>
                <a:ext cx="0" cy="4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23929" name="直接连接符 102409">
                <a:extLst>
                  <a:ext uri="{FF2B5EF4-FFF2-40B4-BE49-F238E27FC236}">
                    <a16:creationId xmlns:a16="http://schemas.microsoft.com/office/drawing/2014/main" xmlns="" id="{792E6448-2511-4FC8-8200-907EA1CE3FF7}"/>
                  </a:ext>
                </a:extLst>
              </p:cNvPr>
              <p:cNvSpPr>
                <a:spLocks noChangeShapeType="1"/>
              </p:cNvSpPr>
              <p:nvPr/>
            </p:nvSpPr>
            <p:spPr bwMode="auto">
              <a:xfrm flipV="1">
                <a:off x="3120" y="0"/>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123920" name="组合 43">
              <a:extLst>
                <a:ext uri="{FF2B5EF4-FFF2-40B4-BE49-F238E27FC236}">
                  <a16:creationId xmlns:a16="http://schemas.microsoft.com/office/drawing/2014/main" xmlns="" id="{C1EECB7A-C05C-4D43-A8FF-D8EA3CA67CF1}"/>
                </a:ext>
              </a:extLst>
            </p:cNvPr>
            <p:cNvGrpSpPr>
              <a:grpSpLocks/>
            </p:cNvGrpSpPr>
            <p:nvPr/>
          </p:nvGrpSpPr>
          <p:grpSpPr bwMode="auto">
            <a:xfrm>
              <a:off x="4749800" y="3549650"/>
              <a:ext cx="4953000" cy="76200"/>
              <a:chOff x="0" y="0"/>
              <a:chExt cx="3120" cy="48"/>
            </a:xfrm>
          </p:grpSpPr>
          <p:sp>
            <p:nvSpPr>
              <p:cNvPr id="123925" name="直接连接符 102411">
                <a:extLst>
                  <a:ext uri="{FF2B5EF4-FFF2-40B4-BE49-F238E27FC236}">
                    <a16:creationId xmlns:a16="http://schemas.microsoft.com/office/drawing/2014/main" xmlns="" id="{F35067CD-7024-4E33-80EB-E2ECFEA6412E}"/>
                  </a:ext>
                </a:extLst>
              </p:cNvPr>
              <p:cNvSpPr>
                <a:spLocks noChangeShapeType="1"/>
              </p:cNvSpPr>
              <p:nvPr/>
            </p:nvSpPr>
            <p:spPr bwMode="auto">
              <a:xfrm>
                <a:off x="0" y="48"/>
                <a:ext cx="1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23926" name="直接连接符 102412">
                <a:extLst>
                  <a:ext uri="{FF2B5EF4-FFF2-40B4-BE49-F238E27FC236}">
                    <a16:creationId xmlns:a16="http://schemas.microsoft.com/office/drawing/2014/main" xmlns="" id="{BB7BFA9F-DCE4-4DF4-BA39-6D90FB27F7B4}"/>
                  </a:ext>
                </a:extLst>
              </p:cNvPr>
              <p:cNvSpPr>
                <a:spLocks noChangeShapeType="1"/>
              </p:cNvSpPr>
              <p:nvPr/>
            </p:nvSpPr>
            <p:spPr bwMode="auto">
              <a:xfrm>
                <a:off x="2016" y="0"/>
                <a:ext cx="1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sp>
        <p:nvSpPr>
          <p:cNvPr id="41" name="矩形: 圆角 40">
            <a:extLst>
              <a:ext uri="{FF2B5EF4-FFF2-40B4-BE49-F238E27FC236}">
                <a16:creationId xmlns:a16="http://schemas.microsoft.com/office/drawing/2014/main" xmlns="" id="{4B1F9608-3575-4E94-9831-05DEAAA00B9E}"/>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42" name="文本框 41">
            <a:extLst>
              <a:ext uri="{FF2B5EF4-FFF2-40B4-BE49-F238E27FC236}">
                <a16:creationId xmlns:a16="http://schemas.microsoft.com/office/drawing/2014/main" xmlns="" id="{79160CEA-185A-4C02-94E4-B5F88007C1C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43" name="矩形 42">
            <a:extLst>
              <a:ext uri="{FF2B5EF4-FFF2-40B4-BE49-F238E27FC236}">
                <a16:creationId xmlns:a16="http://schemas.microsoft.com/office/drawing/2014/main" xmlns="" id="{96316347-81A9-4366-9B97-8F76F8F25405}"/>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4" name="矩形 17">
            <a:extLst>
              <a:ext uri="{FF2B5EF4-FFF2-40B4-BE49-F238E27FC236}">
                <a16:creationId xmlns:a16="http://schemas.microsoft.com/office/drawing/2014/main" xmlns="" id="{87CB32D0-63A0-4669-A668-3432DA1F8718}"/>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理性认识的形式</a:t>
            </a:r>
          </a:p>
        </p:txBody>
      </p:sp>
      <p:cxnSp>
        <p:nvCxnSpPr>
          <p:cNvPr id="45" name="直接连接符 44">
            <a:extLst>
              <a:ext uri="{FF2B5EF4-FFF2-40B4-BE49-F238E27FC236}">
                <a16:creationId xmlns:a16="http://schemas.microsoft.com/office/drawing/2014/main" xmlns="" id="{A89D019A-B6E8-488F-A4C4-0702A9D150B6}"/>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49" name="矩形 3">
            <a:extLst>
              <a:ext uri="{FF2B5EF4-FFF2-40B4-BE49-F238E27FC236}">
                <a16:creationId xmlns:a16="http://schemas.microsoft.com/office/drawing/2014/main" xmlns="" id="{252A0182-E8FB-4682-9BEF-8B4C48AE5F4F}"/>
              </a:ext>
            </a:extLst>
          </p:cNvPr>
          <p:cNvSpPr>
            <a:spLocks noChangeArrowheads="1"/>
          </p:cNvSpPr>
          <p:nvPr/>
        </p:nvSpPr>
        <p:spPr bwMode="auto">
          <a:xfrm>
            <a:off x="2673598" y="3198018"/>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概念</a:t>
            </a:r>
          </a:p>
        </p:txBody>
      </p:sp>
      <p:sp>
        <p:nvSpPr>
          <p:cNvPr id="30" name="矩形 4">
            <a:extLst>
              <a:ext uri="{FF2B5EF4-FFF2-40B4-BE49-F238E27FC236}">
                <a16:creationId xmlns:a16="http://schemas.microsoft.com/office/drawing/2014/main" xmlns="" id="{6C48E74E-7915-419E-ABBF-B85E21C24593}"/>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p>
        </p:txBody>
      </p:sp>
    </p:spTree>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1">
            <a:extLst>
              <a:ext uri="{FF2B5EF4-FFF2-40B4-BE49-F238E27FC236}">
                <a16:creationId xmlns:a16="http://schemas.microsoft.com/office/drawing/2014/main" xmlns="" id="{7F078BDE-D374-4779-AC15-9B20FF836062}"/>
              </a:ext>
            </a:extLst>
          </p:cNvPr>
          <p:cNvGrpSpPr>
            <a:grpSpLocks/>
          </p:cNvGrpSpPr>
          <p:nvPr/>
        </p:nvGrpSpPr>
        <p:grpSpPr bwMode="auto">
          <a:xfrm>
            <a:off x="2138362" y="2845663"/>
            <a:ext cx="2166938" cy="1350962"/>
            <a:chOff x="1969770" y="4474210"/>
            <a:chExt cx="1616075" cy="1006792"/>
          </a:xfrm>
        </p:grpSpPr>
        <p:sp>
          <p:nvSpPr>
            <p:cNvPr id="37" name="任意多边形 42">
              <a:extLst>
                <a:ext uri="{FF2B5EF4-FFF2-40B4-BE49-F238E27FC236}">
                  <a16:creationId xmlns:a16="http://schemas.microsoft.com/office/drawing/2014/main" xmlns="" id="{24D921CE-A768-43D9-B5A7-4826D9DD01DA}"/>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38" name="图片 19">
              <a:extLst>
                <a:ext uri="{FF2B5EF4-FFF2-40B4-BE49-F238E27FC236}">
                  <a16:creationId xmlns:a16="http://schemas.microsoft.com/office/drawing/2014/main" xmlns="" id="{FFAFAB53-09F2-4F13-A0BE-245CE4AAFB02}"/>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矩形: 圆角 44">
            <a:extLst>
              <a:ext uri="{FF2B5EF4-FFF2-40B4-BE49-F238E27FC236}">
                <a16:creationId xmlns:a16="http://schemas.microsoft.com/office/drawing/2014/main" xmlns="" id="{693FFED8-2A86-43E6-B3E2-24924B44D145}"/>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46" name="文本框 45">
            <a:extLst>
              <a:ext uri="{FF2B5EF4-FFF2-40B4-BE49-F238E27FC236}">
                <a16:creationId xmlns:a16="http://schemas.microsoft.com/office/drawing/2014/main" xmlns="" id="{A500CA4D-564A-42F6-BB54-06189C3ABD46}"/>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47" name="矩形 46">
            <a:extLst>
              <a:ext uri="{FF2B5EF4-FFF2-40B4-BE49-F238E27FC236}">
                <a16:creationId xmlns:a16="http://schemas.microsoft.com/office/drawing/2014/main" xmlns="" id="{80D87BE0-2A2B-4366-AC81-A001CDCDE361}"/>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17">
            <a:extLst>
              <a:ext uri="{FF2B5EF4-FFF2-40B4-BE49-F238E27FC236}">
                <a16:creationId xmlns:a16="http://schemas.microsoft.com/office/drawing/2014/main" xmlns="" id="{C772B4F7-26EF-4D99-B863-2E328F79FDC1}"/>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理性认识的形式</a:t>
            </a:r>
          </a:p>
        </p:txBody>
      </p:sp>
      <p:cxnSp>
        <p:nvCxnSpPr>
          <p:cNvPr id="49" name="直接连接符 48">
            <a:extLst>
              <a:ext uri="{FF2B5EF4-FFF2-40B4-BE49-F238E27FC236}">
                <a16:creationId xmlns:a16="http://schemas.microsoft.com/office/drawing/2014/main" xmlns="" id="{EC0EEBC0-16F3-4F8F-A723-C7C9BFCBE86C}"/>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50" name="矩形 3">
            <a:extLst>
              <a:ext uri="{FF2B5EF4-FFF2-40B4-BE49-F238E27FC236}">
                <a16:creationId xmlns:a16="http://schemas.microsoft.com/office/drawing/2014/main" xmlns="" id="{F46C46E7-B2D0-4F6D-B8B7-61189CD401E2}"/>
              </a:ext>
            </a:extLst>
          </p:cNvPr>
          <p:cNvSpPr>
            <a:spLocks noChangeArrowheads="1"/>
          </p:cNvSpPr>
          <p:nvPr/>
        </p:nvSpPr>
        <p:spPr bwMode="auto">
          <a:xfrm>
            <a:off x="2673598" y="3198018"/>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判断</a:t>
            </a:r>
          </a:p>
        </p:txBody>
      </p:sp>
      <p:sp>
        <p:nvSpPr>
          <p:cNvPr id="125955" name="文本框 94209">
            <a:extLst>
              <a:ext uri="{FF2B5EF4-FFF2-40B4-BE49-F238E27FC236}">
                <a16:creationId xmlns:a16="http://schemas.microsoft.com/office/drawing/2014/main" xmlns="" id="{6F0FCB42-2D39-41A5-8D2D-34FF7FECA496}"/>
              </a:ext>
            </a:extLst>
          </p:cNvPr>
          <p:cNvSpPr txBox="1">
            <a:spLocks noChangeArrowheads="1"/>
          </p:cNvSpPr>
          <p:nvPr/>
        </p:nvSpPr>
        <p:spPr bwMode="auto">
          <a:xfrm>
            <a:off x="4536889" y="2673349"/>
            <a:ext cx="580819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方正大黑简体" panose="02010601030101010101" pitchFamily="2" charset="-122"/>
                <a:ea typeface="微软雅黑" panose="020B0503020204020204" pitchFamily="34" charset="-122"/>
                <a:cs typeface="+mn-cs"/>
              </a:rPr>
              <a:t>对事物是什么或不是什么、是否具有某种属性的判明和断定</a:t>
            </a:r>
          </a:p>
        </p:txBody>
      </p:sp>
      <p:grpSp>
        <p:nvGrpSpPr>
          <p:cNvPr id="2" name="组合 1">
            <a:extLst>
              <a:ext uri="{FF2B5EF4-FFF2-40B4-BE49-F238E27FC236}">
                <a16:creationId xmlns:a16="http://schemas.microsoft.com/office/drawing/2014/main" xmlns="" id="{BEE90CB9-EC2E-4EE3-A618-7AD66E66DF3C}"/>
              </a:ext>
            </a:extLst>
          </p:cNvPr>
          <p:cNvGrpSpPr/>
          <p:nvPr/>
        </p:nvGrpSpPr>
        <p:grpSpPr>
          <a:xfrm>
            <a:off x="3558184" y="3328160"/>
            <a:ext cx="8424863" cy="3321050"/>
            <a:chOff x="3748181" y="3869531"/>
            <a:chExt cx="8424863" cy="3321050"/>
          </a:xfrm>
        </p:grpSpPr>
        <p:sp>
          <p:nvSpPr>
            <p:cNvPr id="125963" name="椭圆 36">
              <a:extLst>
                <a:ext uri="{FF2B5EF4-FFF2-40B4-BE49-F238E27FC236}">
                  <a16:creationId xmlns:a16="http://schemas.microsoft.com/office/drawing/2014/main" xmlns="" id="{BE162D07-F50C-449B-B48E-981C421C50DD}"/>
                </a:ext>
              </a:extLst>
            </p:cNvPr>
            <p:cNvSpPr>
              <a:spLocks noChangeArrowheads="1"/>
            </p:cNvSpPr>
            <p:nvPr/>
          </p:nvSpPr>
          <p:spPr bwMode="auto">
            <a:xfrm>
              <a:off x="6448519" y="4483893"/>
              <a:ext cx="1844675" cy="18446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水果</a:t>
              </a:r>
            </a:p>
          </p:txBody>
        </p:sp>
        <p:sp>
          <p:nvSpPr>
            <p:cNvPr id="125964" name="文本框 25">
              <a:extLst>
                <a:ext uri="{FF2B5EF4-FFF2-40B4-BE49-F238E27FC236}">
                  <a16:creationId xmlns:a16="http://schemas.microsoft.com/office/drawing/2014/main" xmlns="" id="{C1A0CE15-40EA-46D3-B9AA-94A703DAAE39}"/>
                </a:ext>
              </a:extLst>
            </p:cNvPr>
            <p:cNvSpPr txBox="1">
              <a:spLocks noChangeArrowheads="1"/>
            </p:cNvSpPr>
            <p:nvPr/>
          </p:nvSpPr>
          <p:spPr bwMode="auto">
            <a:xfrm>
              <a:off x="4110131" y="5855493"/>
              <a:ext cx="2127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苹果是水果</a:t>
              </a:r>
            </a:p>
          </p:txBody>
        </p:sp>
        <p:sp>
          <p:nvSpPr>
            <p:cNvPr id="125965" name="文本框 26">
              <a:extLst>
                <a:ext uri="{FF2B5EF4-FFF2-40B4-BE49-F238E27FC236}">
                  <a16:creationId xmlns:a16="http://schemas.microsoft.com/office/drawing/2014/main" xmlns="" id="{49762689-6E73-417F-AB74-9DF0790DFADE}"/>
                </a:ext>
              </a:extLst>
            </p:cNvPr>
            <p:cNvSpPr txBox="1">
              <a:spLocks noChangeArrowheads="1"/>
            </p:cNvSpPr>
            <p:nvPr/>
          </p:nvSpPr>
          <p:spPr bwMode="auto">
            <a:xfrm>
              <a:off x="9690194" y="5258593"/>
              <a:ext cx="2482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西红柿不是水果</a:t>
              </a:r>
            </a:p>
          </p:txBody>
        </p:sp>
        <p:pic>
          <p:nvPicPr>
            <p:cNvPr id="125966" name="图片 5">
              <a:extLst>
                <a:ext uri="{FF2B5EF4-FFF2-40B4-BE49-F238E27FC236}">
                  <a16:creationId xmlns:a16="http://schemas.microsoft.com/office/drawing/2014/main" xmlns="" id="{5CAEEBDF-DCF4-4A74-B1CF-B96977A00B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5894" y="4490243"/>
              <a:ext cx="73183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7" name="图片 58">
              <a:extLst>
                <a:ext uri="{FF2B5EF4-FFF2-40B4-BE49-F238E27FC236}">
                  <a16:creationId xmlns:a16="http://schemas.microsoft.com/office/drawing/2014/main" xmlns="" id="{8E42AEBA-E052-46E7-8164-55A5D4CE5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5894" y="5657056"/>
              <a:ext cx="731837"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968" name="组合 6">
              <a:extLst>
                <a:ext uri="{FF2B5EF4-FFF2-40B4-BE49-F238E27FC236}">
                  <a16:creationId xmlns:a16="http://schemas.microsoft.com/office/drawing/2014/main" xmlns="" id="{E8F50C3D-BB8C-48F2-95B0-8730A9DEB62F}"/>
                </a:ext>
              </a:extLst>
            </p:cNvPr>
            <p:cNvGrpSpPr>
              <a:grpSpLocks/>
            </p:cNvGrpSpPr>
            <p:nvPr/>
          </p:nvGrpSpPr>
          <p:grpSpPr bwMode="auto">
            <a:xfrm>
              <a:off x="3748181" y="4920456"/>
              <a:ext cx="2493963" cy="658812"/>
              <a:chOff x="2886748" y="3561043"/>
              <a:chExt cx="3192747" cy="843736"/>
            </a:xfrm>
          </p:grpSpPr>
          <p:pic>
            <p:nvPicPr>
              <p:cNvPr id="125979" name="图片 59">
                <a:extLst>
                  <a:ext uri="{FF2B5EF4-FFF2-40B4-BE49-F238E27FC236}">
                    <a16:creationId xmlns:a16="http://schemas.microsoft.com/office/drawing/2014/main" xmlns="" id="{DA2AB5E3-AAB3-4ED8-8F2F-99215FBDD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0957" y="3561043"/>
                <a:ext cx="938538" cy="84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80" name="图片 60">
                <a:extLst>
                  <a:ext uri="{FF2B5EF4-FFF2-40B4-BE49-F238E27FC236}">
                    <a16:creationId xmlns:a16="http://schemas.microsoft.com/office/drawing/2014/main" xmlns="" id="{8A79B3F0-AE29-4D7A-A324-B965FD840B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554" y="3561043"/>
                <a:ext cx="938538" cy="84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81" name="图片 61">
                <a:extLst>
                  <a:ext uri="{FF2B5EF4-FFF2-40B4-BE49-F238E27FC236}">
                    <a16:creationId xmlns:a16="http://schemas.microsoft.com/office/drawing/2014/main" xmlns="" id="{C2128649-7D0B-4B1B-8CCA-D57A0C702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151" y="3561043"/>
                <a:ext cx="938538" cy="84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82" name="图片 62">
                <a:extLst>
                  <a:ext uri="{FF2B5EF4-FFF2-40B4-BE49-F238E27FC236}">
                    <a16:creationId xmlns:a16="http://schemas.microsoft.com/office/drawing/2014/main" xmlns="" id="{7F13069D-9145-4F77-B1E8-454D658091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748" y="3561043"/>
                <a:ext cx="938538" cy="84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969" name="图片 8">
              <a:extLst>
                <a:ext uri="{FF2B5EF4-FFF2-40B4-BE49-F238E27FC236}">
                  <a16:creationId xmlns:a16="http://schemas.microsoft.com/office/drawing/2014/main" xmlns="" id="{AA7E35DA-182A-48D8-B08D-431769687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4631" y="6357143"/>
              <a:ext cx="839788"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0" name="图片 64">
              <a:extLst>
                <a:ext uri="{FF2B5EF4-FFF2-40B4-BE49-F238E27FC236}">
                  <a16:creationId xmlns:a16="http://schemas.microsoft.com/office/drawing/2014/main" xmlns="" id="{268E3B0F-45DD-4CE4-B0BB-9617F513CF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3656" y="5744368"/>
              <a:ext cx="839788"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1" name="图片 65">
              <a:extLst>
                <a:ext uri="{FF2B5EF4-FFF2-40B4-BE49-F238E27FC236}">
                  <a16:creationId xmlns:a16="http://schemas.microsoft.com/office/drawing/2014/main" xmlns="" id="{A07D406A-4B35-4E4A-ACF6-488052478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0369" y="4942681"/>
              <a:ext cx="839787"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2" name="图片 66">
              <a:extLst>
                <a:ext uri="{FF2B5EF4-FFF2-40B4-BE49-F238E27FC236}">
                  <a16:creationId xmlns:a16="http://schemas.microsoft.com/office/drawing/2014/main" xmlns="" id="{563F6D6B-D5EA-408E-8927-CC531097A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0531" y="4255293"/>
              <a:ext cx="8413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3" name="图片 67">
              <a:extLst>
                <a:ext uri="{FF2B5EF4-FFF2-40B4-BE49-F238E27FC236}">
                  <a16:creationId xmlns:a16="http://schemas.microsoft.com/office/drawing/2014/main" xmlns="" id="{048EE327-4E7E-4E0C-8444-876F0EE5C4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2819" y="3987006"/>
              <a:ext cx="839787"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4" name="图片 68">
              <a:extLst>
                <a:ext uri="{FF2B5EF4-FFF2-40B4-BE49-F238E27FC236}">
                  <a16:creationId xmlns:a16="http://schemas.microsoft.com/office/drawing/2014/main" xmlns="" id="{D292DC9A-DC45-4EB8-A4C0-EFF551BA1E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3519" y="3869531"/>
              <a:ext cx="8413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矩形 4">
            <a:extLst>
              <a:ext uri="{FF2B5EF4-FFF2-40B4-BE49-F238E27FC236}">
                <a16:creationId xmlns:a16="http://schemas.microsoft.com/office/drawing/2014/main" xmlns="" id="{9979196C-4A79-4E46-825C-554DB97975E7}"/>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文本框 94209">
            <a:extLst>
              <a:ext uri="{FF2B5EF4-FFF2-40B4-BE49-F238E27FC236}">
                <a16:creationId xmlns:a16="http://schemas.microsoft.com/office/drawing/2014/main" xmlns="" id="{286BF060-6EC8-495C-8D96-941E2E094FBF}"/>
              </a:ext>
            </a:extLst>
          </p:cNvPr>
          <p:cNvSpPr txBox="1">
            <a:spLocks noChangeArrowheads="1"/>
          </p:cNvSpPr>
          <p:nvPr/>
        </p:nvSpPr>
        <p:spPr bwMode="auto">
          <a:xfrm>
            <a:off x="4397618" y="2723504"/>
            <a:ext cx="706278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方正大黑简体" panose="02010601030101010101" pitchFamily="2" charset="-122"/>
                <a:ea typeface="微软雅黑" panose="020B0503020204020204" pitchFamily="34" charset="-122"/>
                <a:cs typeface="+mn-cs"/>
              </a:rPr>
              <a:t>从事物的联系或关系中由已知合乎逻辑地推出未知的反映形式</a:t>
            </a:r>
          </a:p>
        </p:txBody>
      </p:sp>
      <p:sp>
        <p:nvSpPr>
          <p:cNvPr id="35" name="矩形 34">
            <a:extLst>
              <a:ext uri="{FF2B5EF4-FFF2-40B4-BE49-F238E27FC236}">
                <a16:creationId xmlns:a16="http://schemas.microsoft.com/office/drawing/2014/main" xmlns="" id="{1490A9B0-EB75-421B-A9DD-2716251D1D84}"/>
              </a:ext>
            </a:extLst>
          </p:cNvPr>
          <p:cNvSpPr>
            <a:spLocks noChangeArrowheads="1"/>
          </p:cNvSpPr>
          <p:nvPr/>
        </p:nvSpPr>
        <p:spPr bwMode="auto">
          <a:xfrm>
            <a:off x="4598988" y="3938588"/>
            <a:ext cx="5184775" cy="1296987"/>
          </a:xfrm>
          <a:prstGeom prst="rect">
            <a:avLst/>
          </a:prstGeom>
          <a:solidFill>
            <a:schemeClr val="bg1"/>
          </a:solidFill>
          <a:ln w="9525">
            <a:solidFill>
              <a:srgbClr val="AE6836"/>
            </a:solidFill>
            <a:miter lim="800000"/>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a:t>
            </a: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：所有圆锥曲线都是二次曲线</a:t>
            </a: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：抛物线是圆锥曲线</a:t>
            </a:r>
          </a:p>
        </p:txBody>
      </p:sp>
      <p:sp>
        <p:nvSpPr>
          <p:cNvPr id="128012" name="矩形 35">
            <a:extLst>
              <a:ext uri="{FF2B5EF4-FFF2-40B4-BE49-F238E27FC236}">
                <a16:creationId xmlns:a16="http://schemas.microsoft.com/office/drawing/2014/main" xmlns="" id="{C3CAE757-D097-472E-8002-51CE18E44C41}"/>
              </a:ext>
            </a:extLst>
          </p:cNvPr>
          <p:cNvSpPr>
            <a:spLocks noChangeArrowheads="1"/>
          </p:cNvSpPr>
          <p:nvPr/>
        </p:nvSpPr>
        <p:spPr bwMode="auto">
          <a:xfrm>
            <a:off x="4598988" y="5419725"/>
            <a:ext cx="5183187" cy="76200"/>
          </a:xfrm>
          <a:prstGeom prst="rect">
            <a:avLst/>
          </a:prstGeom>
          <a:gradFill rotWithShape="0">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矩形 37">
            <a:extLst>
              <a:ext uri="{FF2B5EF4-FFF2-40B4-BE49-F238E27FC236}">
                <a16:creationId xmlns:a16="http://schemas.microsoft.com/office/drawing/2014/main" xmlns="" id="{59ECC3A2-B0D9-43EF-8009-ED4BD615903D}"/>
              </a:ext>
            </a:extLst>
          </p:cNvPr>
          <p:cNvSpPr>
            <a:spLocks noChangeArrowheads="1"/>
          </p:cNvSpPr>
          <p:nvPr/>
        </p:nvSpPr>
        <p:spPr bwMode="auto">
          <a:xfrm>
            <a:off x="4598988" y="5667375"/>
            <a:ext cx="5184775" cy="576263"/>
          </a:xfrm>
          <a:prstGeom prst="rect">
            <a:avLst/>
          </a:prstGeom>
          <a:solidFill>
            <a:schemeClr val="bg1"/>
          </a:solidFill>
          <a:ln w="9525">
            <a:solidFill>
              <a:srgbClr val="AE6836"/>
            </a:solidFill>
            <a:miter lim="800000"/>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C</a:t>
            </a: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：抛物线是二次曲线</a:t>
            </a:r>
          </a:p>
        </p:txBody>
      </p:sp>
      <p:grpSp>
        <p:nvGrpSpPr>
          <p:cNvPr id="24" name="组合 1">
            <a:extLst>
              <a:ext uri="{FF2B5EF4-FFF2-40B4-BE49-F238E27FC236}">
                <a16:creationId xmlns:a16="http://schemas.microsoft.com/office/drawing/2014/main" xmlns="" id="{B5B603D8-F32B-4664-B8FB-3C81BD722F60}"/>
              </a:ext>
            </a:extLst>
          </p:cNvPr>
          <p:cNvGrpSpPr>
            <a:grpSpLocks/>
          </p:cNvGrpSpPr>
          <p:nvPr/>
        </p:nvGrpSpPr>
        <p:grpSpPr bwMode="auto">
          <a:xfrm>
            <a:off x="2138362" y="2845663"/>
            <a:ext cx="2166938" cy="1350962"/>
            <a:chOff x="1969770" y="4474210"/>
            <a:chExt cx="1616075" cy="1006792"/>
          </a:xfrm>
        </p:grpSpPr>
        <p:sp>
          <p:nvSpPr>
            <p:cNvPr id="25" name="任意多边形 42">
              <a:extLst>
                <a:ext uri="{FF2B5EF4-FFF2-40B4-BE49-F238E27FC236}">
                  <a16:creationId xmlns:a16="http://schemas.microsoft.com/office/drawing/2014/main" xmlns="" id="{0EB87F03-7B68-4A22-BE03-449D3BF68C37}"/>
                </a:ext>
              </a:extLst>
            </p:cNvPr>
            <p:cNvSpPr/>
            <p:nvPr>
              <p:custDataLst>
                <p:tags r:id="rId1"/>
              </p:custDataLst>
            </p:nvPr>
          </p:nvSpPr>
          <p:spPr bwMode="auto">
            <a:xfrm>
              <a:off x="1969770" y="4474210"/>
              <a:ext cx="1616075" cy="776094"/>
            </a:xfrm>
            <a:custGeom>
              <a:avLst/>
              <a:gdLst>
                <a:gd name="T0" fmla="*/ 2894993 w 1348142"/>
                <a:gd name="T1" fmla="*/ 0 h 647695"/>
                <a:gd name="T2" fmla="*/ 3337068 w 1348142"/>
                <a:gd name="T3" fmla="*/ 373200 h 647695"/>
                <a:gd name="T4" fmla="*/ 2894993 w 1348142"/>
                <a:gd name="T5" fmla="*/ 746403 h 647695"/>
                <a:gd name="T6" fmla="*/ 2894993 w 1348142"/>
                <a:gd name="T7" fmla="*/ 511310 h 647695"/>
                <a:gd name="T8" fmla="*/ 489951 w 1348142"/>
                <a:gd name="T9" fmla="*/ 511310 h 647695"/>
                <a:gd name="T10" fmla="*/ 294717 w 1348142"/>
                <a:gd name="T11" fmla="*/ 705982 h 647695"/>
                <a:gd name="T12" fmla="*/ 294717 w 1348142"/>
                <a:gd name="T13" fmla="*/ 1151213 h 647695"/>
                <a:gd name="T14" fmla="*/ 489951 w 1348142"/>
                <a:gd name="T15" fmla="*/ 1345885 h 647695"/>
                <a:gd name="T16" fmla="*/ 1974897 w 1348142"/>
                <a:gd name="T17" fmla="*/ 1345885 h 647695"/>
                <a:gd name="T18" fmla="*/ 1724866 w 1348142"/>
                <a:gd name="T19" fmla="*/ 1598611 h 647695"/>
                <a:gd name="T20" fmla="*/ 365450 w 1348142"/>
                <a:gd name="T21" fmla="*/ 1598611 h 647695"/>
                <a:gd name="T22" fmla="*/ 0 w 1348142"/>
                <a:gd name="T23" fmla="*/ 1234218 h 647695"/>
                <a:gd name="T24" fmla="*/ 0 w 1348142"/>
                <a:gd name="T25" fmla="*/ 622980 h 647695"/>
                <a:gd name="T26" fmla="*/ 365450 w 1348142"/>
                <a:gd name="T27" fmla="*/ 258589 h 647695"/>
                <a:gd name="T28" fmla="*/ 2894993 w 1348142"/>
                <a:gd name="T29" fmla="*/ 258589 h 6476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lnTo>
                    <a:pt x="1169548" y="0"/>
                  </a:lnTo>
                  <a:close/>
                </a:path>
              </a:pathLst>
            </a:custGeom>
            <a:solidFill>
              <a:srgbClr val="AE6836"/>
            </a:solid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29" name="图片 19">
              <a:extLst>
                <a:ext uri="{FF2B5EF4-FFF2-40B4-BE49-F238E27FC236}">
                  <a16:creationId xmlns:a16="http://schemas.microsoft.com/office/drawing/2014/main" xmlns="" id="{9D51B8C4-5A4C-4557-9CA1-5CE7BEDBCD0C}"/>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t="2" b="49998"/>
            <a:stretch>
              <a:fillRect/>
            </a:stretch>
          </p:blipFill>
          <p:spPr bwMode="auto">
            <a:xfrm rot="8012141">
              <a:off x="2593973" y="5187948"/>
              <a:ext cx="540385" cy="4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矩形: 圆角 36">
            <a:extLst>
              <a:ext uri="{FF2B5EF4-FFF2-40B4-BE49-F238E27FC236}">
                <a16:creationId xmlns:a16="http://schemas.microsoft.com/office/drawing/2014/main" xmlns="" id="{30FE9BC8-94B8-46D4-A907-F7C07399E513}"/>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39" name="文本框 38">
            <a:extLst>
              <a:ext uri="{FF2B5EF4-FFF2-40B4-BE49-F238E27FC236}">
                <a16:creationId xmlns:a16="http://schemas.microsoft.com/office/drawing/2014/main" xmlns="" id="{A7251540-3D3C-4291-A0F3-6FDBBB5E801E}"/>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40" name="矩形 39">
            <a:extLst>
              <a:ext uri="{FF2B5EF4-FFF2-40B4-BE49-F238E27FC236}">
                <a16:creationId xmlns:a16="http://schemas.microsoft.com/office/drawing/2014/main" xmlns="" id="{7EEEE2DD-66C1-4B94-8AEE-B691F86B69B9}"/>
              </a:ext>
            </a:extLst>
          </p:cNvPr>
          <p:cNvSpPr/>
          <p:nvPr/>
        </p:nvSpPr>
        <p:spPr>
          <a:xfrm>
            <a:off x="0" y="2571818"/>
            <a:ext cx="1627188" cy="4286181"/>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17">
            <a:extLst>
              <a:ext uri="{FF2B5EF4-FFF2-40B4-BE49-F238E27FC236}">
                <a16:creationId xmlns:a16="http://schemas.microsoft.com/office/drawing/2014/main" xmlns="" id="{6BDED1B9-3B05-489D-9058-CC256F9FB523}"/>
              </a:ext>
            </a:extLst>
          </p:cNvPr>
          <p:cNvSpPr>
            <a:spLocks noChangeArrowheads="1"/>
          </p:cNvSpPr>
          <p:nvPr/>
        </p:nvSpPr>
        <p:spPr bwMode="auto">
          <a:xfrm>
            <a:off x="508020" y="2571054"/>
            <a:ext cx="553998" cy="4286945"/>
          </a:xfrm>
          <a:prstGeom prst="rect">
            <a:avLst/>
          </a:prstGeom>
          <a:noFill/>
          <a:ln>
            <a:noFill/>
          </a:ln>
        </p:spPr>
        <p:txBody>
          <a:bodyPr vert="eaVert" wrap="squar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理性认识的形式</a:t>
            </a:r>
          </a:p>
        </p:txBody>
      </p:sp>
      <p:cxnSp>
        <p:nvCxnSpPr>
          <p:cNvPr id="42" name="直接连接符 41">
            <a:extLst>
              <a:ext uri="{FF2B5EF4-FFF2-40B4-BE49-F238E27FC236}">
                <a16:creationId xmlns:a16="http://schemas.microsoft.com/office/drawing/2014/main" xmlns="" id="{5A8EEBD0-EBD2-4BA4-B797-76510B181404}"/>
              </a:ext>
            </a:extLst>
          </p:cNvPr>
          <p:cNvCxnSpPr/>
          <p:nvPr/>
        </p:nvCxnSpPr>
        <p:spPr>
          <a:xfrm>
            <a:off x="0" y="2571818"/>
            <a:ext cx="12150725" cy="0"/>
          </a:xfrm>
          <a:prstGeom prst="line">
            <a:avLst/>
          </a:prstGeom>
          <a:ln w="31750">
            <a:solidFill>
              <a:srgbClr val="AE6836"/>
            </a:solidFill>
          </a:ln>
        </p:spPr>
        <p:style>
          <a:lnRef idx="1">
            <a:schemeClr val="accent1"/>
          </a:lnRef>
          <a:fillRef idx="0">
            <a:schemeClr val="accent1"/>
          </a:fillRef>
          <a:effectRef idx="0">
            <a:schemeClr val="accent1"/>
          </a:effectRef>
          <a:fontRef idx="minor">
            <a:schemeClr val="tx1"/>
          </a:fontRef>
        </p:style>
      </p:cxnSp>
      <p:sp>
        <p:nvSpPr>
          <p:cNvPr id="43" name="矩形 3">
            <a:extLst>
              <a:ext uri="{FF2B5EF4-FFF2-40B4-BE49-F238E27FC236}">
                <a16:creationId xmlns:a16="http://schemas.microsoft.com/office/drawing/2014/main" xmlns="" id="{B2640505-8003-4745-9EED-478496427453}"/>
              </a:ext>
            </a:extLst>
          </p:cNvPr>
          <p:cNvSpPr>
            <a:spLocks noChangeArrowheads="1"/>
          </p:cNvSpPr>
          <p:nvPr/>
        </p:nvSpPr>
        <p:spPr bwMode="auto">
          <a:xfrm>
            <a:off x="2673598" y="3198018"/>
            <a:ext cx="1100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推理</a:t>
            </a:r>
          </a:p>
        </p:txBody>
      </p:sp>
      <p:sp>
        <p:nvSpPr>
          <p:cNvPr id="21" name="矩形 4">
            <a:extLst>
              <a:ext uri="{FF2B5EF4-FFF2-40B4-BE49-F238E27FC236}">
                <a16:creationId xmlns:a16="http://schemas.microsoft.com/office/drawing/2014/main" xmlns="" id="{3669840E-9966-4D88-A2EC-D41BEC068762}"/>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p>
        </p:txBody>
      </p:sp>
    </p:spTree>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
            <a:extLst>
              <a:ext uri="{FF2B5EF4-FFF2-40B4-BE49-F238E27FC236}">
                <a16:creationId xmlns:a16="http://schemas.microsoft.com/office/drawing/2014/main" xmlns="" id="{0DF4E116-A029-4BD2-B4CD-52D6B88CA8C0}"/>
              </a:ext>
            </a:extLst>
          </p:cNvPr>
          <p:cNvSpPr>
            <a:spLocks noChangeArrowheads="1"/>
          </p:cNvSpPr>
          <p:nvPr/>
        </p:nvSpPr>
        <p:spPr bwMode="auto">
          <a:xfrm>
            <a:off x="6592200" y="3575255"/>
            <a:ext cx="5032375" cy="1308884"/>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endParaRPr kumimoji="0" lang="en-US" altLang="zh-CN"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是认识的高级阶段</a:t>
            </a:r>
          </a:p>
        </p:txBody>
      </p:sp>
      <p:sp>
        <p:nvSpPr>
          <p:cNvPr id="21" name="矩形: 圆角 20">
            <a:extLst>
              <a:ext uri="{FF2B5EF4-FFF2-40B4-BE49-F238E27FC236}">
                <a16:creationId xmlns:a16="http://schemas.microsoft.com/office/drawing/2014/main" xmlns="" id="{AD921B02-2922-4603-A164-663158275BDB}"/>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5" name="文本框 24">
            <a:extLst>
              <a:ext uri="{FF2B5EF4-FFF2-40B4-BE49-F238E27FC236}">
                <a16:creationId xmlns:a16="http://schemas.microsoft.com/office/drawing/2014/main" xmlns="" id="{8B1E2BFD-422C-4F5D-A2E7-0A1575679EA3}"/>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26" name="组合 25">
            <a:extLst>
              <a:ext uri="{FF2B5EF4-FFF2-40B4-BE49-F238E27FC236}">
                <a16:creationId xmlns:a16="http://schemas.microsoft.com/office/drawing/2014/main" xmlns="" id="{81BBE329-8093-4044-940F-627BE950F599}"/>
              </a:ext>
            </a:extLst>
          </p:cNvPr>
          <p:cNvGrpSpPr/>
          <p:nvPr/>
        </p:nvGrpSpPr>
        <p:grpSpPr>
          <a:xfrm>
            <a:off x="852253" y="2474018"/>
            <a:ext cx="6389435" cy="4128935"/>
            <a:chOff x="596915" y="1834357"/>
            <a:chExt cx="7163657" cy="4629247"/>
          </a:xfrm>
        </p:grpSpPr>
        <p:pic>
          <p:nvPicPr>
            <p:cNvPr id="28" name="图片 27">
              <a:extLst>
                <a:ext uri="{FF2B5EF4-FFF2-40B4-BE49-F238E27FC236}">
                  <a16:creationId xmlns:a16="http://schemas.microsoft.com/office/drawing/2014/main" xmlns="" id="{1E3EAE97-9A92-4EBC-B5E4-EA20EB847B9F}"/>
                </a:ext>
              </a:extLst>
            </p:cNvPr>
            <p:cNvPicPr>
              <a:picLocks noChangeAspect="1"/>
            </p:cNvPicPr>
            <p:nvPr/>
          </p:nvPicPr>
          <p:blipFill rotWithShape="1">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l="4846" t="25135" r="14077" b="25135"/>
            <a:stretch/>
          </p:blipFill>
          <p:spPr>
            <a:xfrm>
              <a:off x="1020447" y="2019183"/>
              <a:ext cx="5492895" cy="3369219"/>
            </a:xfrm>
            <a:prstGeom prst="rect">
              <a:avLst/>
            </a:prstGeom>
          </p:spPr>
        </p:pic>
        <p:pic>
          <p:nvPicPr>
            <p:cNvPr id="29" name="图片 28">
              <a:extLst>
                <a:ext uri="{FF2B5EF4-FFF2-40B4-BE49-F238E27FC236}">
                  <a16:creationId xmlns:a16="http://schemas.microsoft.com/office/drawing/2014/main" xmlns="" id="{D4020137-43C2-4ED1-A14E-B110C39D19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3379" t="13422" b="61189"/>
            <a:stretch/>
          </p:blipFill>
          <p:spPr>
            <a:xfrm>
              <a:off x="6137775" y="1856112"/>
              <a:ext cx="1622797" cy="1547762"/>
            </a:xfrm>
            <a:prstGeom prst="rect">
              <a:avLst/>
            </a:prstGeom>
          </p:spPr>
        </p:pic>
        <p:pic>
          <p:nvPicPr>
            <p:cNvPr id="30" name="图片 29">
              <a:extLst>
                <a:ext uri="{FF2B5EF4-FFF2-40B4-BE49-F238E27FC236}">
                  <a16:creationId xmlns:a16="http://schemas.microsoft.com/office/drawing/2014/main" xmlns="" id="{71FC4690-CE86-42E4-8484-4DB9C0DCE8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9211" r="50000" b="8173"/>
            <a:stretch/>
          </p:blipFill>
          <p:spPr>
            <a:xfrm>
              <a:off x="718888" y="5084969"/>
              <a:ext cx="3048006" cy="1378635"/>
            </a:xfrm>
            <a:prstGeom prst="rect">
              <a:avLst/>
            </a:prstGeom>
          </p:spPr>
        </p:pic>
        <p:pic>
          <p:nvPicPr>
            <p:cNvPr id="31" name="图片 30">
              <a:extLst>
                <a:ext uri="{FF2B5EF4-FFF2-40B4-BE49-F238E27FC236}">
                  <a16:creationId xmlns:a16="http://schemas.microsoft.com/office/drawing/2014/main" xmlns="" id="{47031037-3B9A-4B59-AA04-A169077FCA06}"/>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t="22059" r="63462" b="65541"/>
            <a:stretch/>
          </p:blipFill>
          <p:spPr>
            <a:xfrm>
              <a:off x="596915" y="1834357"/>
              <a:ext cx="2227391" cy="755891"/>
            </a:xfrm>
            <a:prstGeom prst="rect">
              <a:avLst/>
            </a:prstGeom>
          </p:spPr>
        </p:pic>
      </p:grpSp>
      <p:sp>
        <p:nvSpPr>
          <p:cNvPr id="3" name="矩形 2">
            <a:extLst>
              <a:ext uri="{FF2B5EF4-FFF2-40B4-BE49-F238E27FC236}">
                <a16:creationId xmlns:a16="http://schemas.microsoft.com/office/drawing/2014/main" xmlns="" id="{5175142E-A1D3-43A5-B759-7DE8D0F6E077}"/>
              </a:ext>
            </a:extLst>
          </p:cNvPr>
          <p:cNvSpPr/>
          <p:nvPr/>
        </p:nvSpPr>
        <p:spPr>
          <a:xfrm>
            <a:off x="3383396" y="5833893"/>
            <a:ext cx="233910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理性认识的特点</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30050" name="文本框 15">
            <a:extLst>
              <a:ext uri="{FF2B5EF4-FFF2-40B4-BE49-F238E27FC236}">
                <a16:creationId xmlns:a16="http://schemas.microsoft.com/office/drawing/2014/main" xmlns="" id="{41F24D3B-A70B-450E-8939-CF7386A5CD80}"/>
              </a:ext>
            </a:extLst>
          </p:cNvPr>
          <p:cNvSpPr txBox="1">
            <a:spLocks noChangeArrowheads="1"/>
          </p:cNvSpPr>
          <p:nvPr/>
        </p:nvSpPr>
        <p:spPr bwMode="auto">
          <a:xfrm>
            <a:off x="1692957" y="3385171"/>
            <a:ext cx="3887574"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具有抽象性和间接性的特点，以反映事物的本质为内容，因而是深刻的。</a:t>
            </a:r>
          </a:p>
        </p:txBody>
      </p:sp>
      <p:sp>
        <p:nvSpPr>
          <p:cNvPr id="32" name="PA-102281">
            <a:extLst>
              <a:ext uri="{FF2B5EF4-FFF2-40B4-BE49-F238E27FC236}">
                <a16:creationId xmlns:a16="http://schemas.microsoft.com/office/drawing/2014/main" xmlns="" id="{4E047CC0-34FB-4E7F-A8C0-309ABA918DFA}"/>
              </a:ext>
            </a:extLst>
          </p:cNvPr>
          <p:cNvSpPr/>
          <p:nvPr>
            <p:custDataLst>
              <p:tags r:id="rId1"/>
            </p:custDataLst>
          </p:nvPr>
        </p:nvSpPr>
        <p:spPr>
          <a:xfrm>
            <a:off x="7361989" y="5074223"/>
            <a:ext cx="3600000" cy="45719"/>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a:ea typeface="思源黑体 CN Light"/>
              <a:cs typeface="+mn-cs"/>
            </a:endParaRPr>
          </a:p>
        </p:txBody>
      </p:sp>
      <p:sp>
        <p:nvSpPr>
          <p:cNvPr id="22" name="矩形 4">
            <a:extLst>
              <a:ext uri="{FF2B5EF4-FFF2-40B4-BE49-F238E27FC236}">
                <a16:creationId xmlns:a16="http://schemas.microsoft.com/office/drawing/2014/main" xmlns="" id="{2378F37B-CA09-4A22-BCC7-A7AE05974F19}"/>
              </a:ext>
            </a:extLst>
          </p:cNvPr>
          <p:cNvSpPr>
            <a:spLocks noChangeArrowheads="1"/>
          </p:cNvSpPr>
          <p:nvPr/>
        </p:nvSpPr>
        <p:spPr bwMode="auto">
          <a:xfrm>
            <a:off x="805416" y="1828555"/>
            <a:ext cx="2116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理性认识</a:t>
            </a:r>
          </a:p>
        </p:txBody>
      </p:sp>
    </p:spTree>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3" name="文本框 5">
            <a:extLst>
              <a:ext uri="{FF2B5EF4-FFF2-40B4-BE49-F238E27FC236}">
                <a16:creationId xmlns:a16="http://schemas.microsoft.com/office/drawing/2014/main" xmlns="" id="{7D106D53-DBB2-4148-BB03-ECB0C41E7038}"/>
              </a:ext>
            </a:extLst>
          </p:cNvPr>
          <p:cNvSpPr txBox="1">
            <a:spLocks noChangeArrowheads="1"/>
          </p:cNvSpPr>
          <p:nvPr/>
        </p:nvSpPr>
        <p:spPr bwMode="auto">
          <a:xfrm>
            <a:off x="950913" y="6131813"/>
            <a:ext cx="10290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理性认识</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对感性认识的依赖关系，是认识对实践依赖关系的重要表现。</a:t>
            </a:r>
          </a:p>
        </p:txBody>
      </p:sp>
      <p:sp>
        <p:nvSpPr>
          <p:cNvPr id="25" name="矩形: 圆角 24">
            <a:extLst>
              <a:ext uri="{FF2B5EF4-FFF2-40B4-BE49-F238E27FC236}">
                <a16:creationId xmlns:a16="http://schemas.microsoft.com/office/drawing/2014/main" xmlns="" id="{93687088-90E4-4958-BAB5-824233C27566}"/>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6" name="文本框 25">
            <a:extLst>
              <a:ext uri="{FF2B5EF4-FFF2-40B4-BE49-F238E27FC236}">
                <a16:creationId xmlns:a16="http://schemas.microsoft.com/office/drawing/2014/main" xmlns="" id="{4564ADD2-3160-4159-B017-467A4B8995B5}"/>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132098" name="文本框 15">
            <a:extLst>
              <a:ext uri="{FF2B5EF4-FFF2-40B4-BE49-F238E27FC236}">
                <a16:creationId xmlns:a16="http://schemas.microsoft.com/office/drawing/2014/main" xmlns="" id="{F29450E5-AA10-4A6D-AA99-6A341355D254}"/>
              </a:ext>
            </a:extLst>
          </p:cNvPr>
          <p:cNvSpPr txBox="1">
            <a:spLocks noChangeArrowheads="1"/>
          </p:cNvSpPr>
          <p:nvPr/>
        </p:nvSpPr>
        <p:spPr bwMode="auto">
          <a:xfrm>
            <a:off x="1099025" y="2852675"/>
            <a:ext cx="9993951" cy="298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从认识过程的秩序说来，感觉经验是第一的东西，我们强调社会实践在认识过程中的意义，就在于只有社会实践才能使人的认识开始发生，开始从客观外界得到感觉经验。</a:t>
            </a:r>
            <a:r>
              <a:rPr kumimoji="0" lang="zh-CN" altLang="en-US" sz="2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一个闭目塞听、同客观外界根本绝缘的人，是无所谓认识的。</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认识开始于经验</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这就是认识论的唯物论</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毛泽东</a:t>
            </a:r>
          </a:p>
        </p:txBody>
      </p:sp>
      <p:sp>
        <p:nvSpPr>
          <p:cNvPr id="132102" name="文本框 5">
            <a:extLst>
              <a:ext uri="{FF2B5EF4-FFF2-40B4-BE49-F238E27FC236}">
                <a16:creationId xmlns:a16="http://schemas.microsoft.com/office/drawing/2014/main" xmlns="" id="{E880216C-C781-4976-A2DB-DD34B0C64914}"/>
              </a:ext>
            </a:extLst>
          </p:cNvPr>
          <p:cNvSpPr txBox="1">
            <a:spLocks noChangeArrowheads="1"/>
          </p:cNvSpPr>
          <p:nvPr/>
        </p:nvSpPr>
        <p:spPr bwMode="auto">
          <a:xfrm>
            <a:off x="1318366" y="2412473"/>
            <a:ext cx="6637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第一，理性认识依赖于感性认识</a:t>
            </a:r>
          </a:p>
        </p:txBody>
      </p:sp>
      <p:grpSp>
        <p:nvGrpSpPr>
          <p:cNvPr id="2" name="组合 1">
            <a:extLst>
              <a:ext uri="{FF2B5EF4-FFF2-40B4-BE49-F238E27FC236}">
                <a16:creationId xmlns:a16="http://schemas.microsoft.com/office/drawing/2014/main" xmlns="" id="{4D20B372-373A-41FE-BDFC-A5EB959C5AC4}"/>
              </a:ext>
            </a:extLst>
          </p:cNvPr>
          <p:cNvGrpSpPr/>
          <p:nvPr/>
        </p:nvGrpSpPr>
        <p:grpSpPr>
          <a:xfrm>
            <a:off x="996157" y="2643306"/>
            <a:ext cx="10199687" cy="3313358"/>
            <a:chOff x="3589338" y="3338562"/>
            <a:chExt cx="10199687" cy="3340108"/>
          </a:xfrm>
        </p:grpSpPr>
        <p:cxnSp>
          <p:nvCxnSpPr>
            <p:cNvPr id="30" name="直线连接符 11">
              <a:extLst>
                <a:ext uri="{FF2B5EF4-FFF2-40B4-BE49-F238E27FC236}">
                  <a16:creationId xmlns:a16="http://schemas.microsoft.com/office/drawing/2014/main" xmlns="" id="{9AA3562F-1A0C-44CF-A990-50250E037F82}"/>
                </a:ext>
              </a:extLst>
            </p:cNvPr>
            <p:cNvCxnSpPr/>
            <p:nvPr/>
          </p:nvCxnSpPr>
          <p:spPr>
            <a:xfrm>
              <a:off x="9775825" y="3351270"/>
              <a:ext cx="4013200"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1" name="直线连接符 12">
              <a:extLst>
                <a:ext uri="{FF2B5EF4-FFF2-40B4-BE49-F238E27FC236}">
                  <a16:creationId xmlns:a16="http://schemas.microsoft.com/office/drawing/2014/main" xmlns="" id="{E3A5A0C9-21F4-4E38-8BA3-7E6C42C2F4CD}"/>
                </a:ext>
              </a:extLst>
            </p:cNvPr>
            <p:cNvCxnSpPr>
              <a:cxnSpLocks/>
            </p:cNvCxnSpPr>
            <p:nvPr/>
          </p:nvCxnSpPr>
          <p:spPr>
            <a:xfrm flipV="1">
              <a:off x="13789025" y="3338570"/>
              <a:ext cx="0" cy="334010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2" name="直线连接符 14">
              <a:extLst>
                <a:ext uri="{FF2B5EF4-FFF2-40B4-BE49-F238E27FC236}">
                  <a16:creationId xmlns:a16="http://schemas.microsoft.com/office/drawing/2014/main" xmlns="" id="{C5A5AC7B-A765-4349-AA30-FE58E88DAB08}"/>
                </a:ext>
              </a:extLst>
            </p:cNvPr>
            <p:cNvCxnSpPr>
              <a:cxnSpLocks/>
            </p:cNvCxnSpPr>
            <p:nvPr/>
          </p:nvCxnSpPr>
          <p:spPr>
            <a:xfrm>
              <a:off x="3589338" y="6678670"/>
              <a:ext cx="10199687"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3" name="直线连接符 17">
              <a:extLst>
                <a:ext uri="{FF2B5EF4-FFF2-40B4-BE49-F238E27FC236}">
                  <a16:creationId xmlns:a16="http://schemas.microsoft.com/office/drawing/2014/main" xmlns="" id="{F1B9B748-1C57-4839-BFAF-5103B97642C3}"/>
                </a:ext>
              </a:extLst>
            </p:cNvPr>
            <p:cNvCxnSpPr>
              <a:cxnSpLocks/>
            </p:cNvCxnSpPr>
            <p:nvPr/>
          </p:nvCxnSpPr>
          <p:spPr>
            <a:xfrm flipV="1">
              <a:off x="3589338" y="3338562"/>
              <a:ext cx="0" cy="3340108"/>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grpSp>
      <p:sp>
        <p:nvSpPr>
          <p:cNvPr id="22" name="矩形 4">
            <a:extLst>
              <a:ext uri="{FF2B5EF4-FFF2-40B4-BE49-F238E27FC236}">
                <a16:creationId xmlns:a16="http://schemas.microsoft.com/office/drawing/2014/main" xmlns="" id="{07B6B6D1-1DE5-4528-9CF1-975AA593D7B3}"/>
              </a:ext>
            </a:extLst>
          </p:cNvPr>
          <p:cNvSpPr>
            <a:spLocks noChangeArrowheads="1"/>
          </p:cNvSpPr>
          <p:nvPr/>
        </p:nvSpPr>
        <p:spPr bwMode="auto">
          <a:xfrm>
            <a:off x="805416" y="1828555"/>
            <a:ext cx="5048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感性认识和理性认识是辩证统一的</a:t>
            </a:r>
          </a:p>
        </p:txBody>
      </p:sp>
    </p:spTree>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xmlns="" id="{686D43B7-03C7-4489-9DFD-84FD40C0C621}"/>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5" name="文本框 24">
            <a:extLst>
              <a:ext uri="{FF2B5EF4-FFF2-40B4-BE49-F238E27FC236}">
                <a16:creationId xmlns:a16="http://schemas.microsoft.com/office/drawing/2014/main" xmlns="" id="{B922F614-6554-4817-9760-A882266E7E3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26" name="组合 25">
            <a:extLst>
              <a:ext uri="{FF2B5EF4-FFF2-40B4-BE49-F238E27FC236}">
                <a16:creationId xmlns:a16="http://schemas.microsoft.com/office/drawing/2014/main" xmlns="" id="{6697CBF1-E5B3-424D-9E08-3A83301B287F}"/>
              </a:ext>
            </a:extLst>
          </p:cNvPr>
          <p:cNvGrpSpPr/>
          <p:nvPr/>
        </p:nvGrpSpPr>
        <p:grpSpPr>
          <a:xfrm>
            <a:off x="996157" y="2608586"/>
            <a:ext cx="10199687" cy="3765319"/>
            <a:chOff x="996157" y="2608586"/>
            <a:chExt cx="10199687" cy="3765319"/>
          </a:xfrm>
        </p:grpSpPr>
        <p:sp>
          <p:nvSpPr>
            <p:cNvPr id="27" name="文本框 15">
              <a:extLst>
                <a:ext uri="{FF2B5EF4-FFF2-40B4-BE49-F238E27FC236}">
                  <a16:creationId xmlns:a16="http://schemas.microsoft.com/office/drawing/2014/main" xmlns="" id="{EDFDB2FF-83BB-42A2-95CD-52122D4104C3}"/>
                </a:ext>
              </a:extLst>
            </p:cNvPr>
            <p:cNvSpPr txBox="1">
              <a:spLocks noChangeArrowheads="1"/>
            </p:cNvSpPr>
            <p:nvPr/>
          </p:nvSpPr>
          <p:spPr bwMode="auto">
            <a:xfrm>
              <a:off x="1603450" y="3462095"/>
              <a:ext cx="4790786" cy="242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认识有待于深化，认识的感性阶段有待于发展到理性阶段</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这就是认识论的辩证法</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r"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毛泽东</a:t>
              </a:r>
            </a:p>
          </p:txBody>
        </p:sp>
        <p:sp>
          <p:nvSpPr>
            <p:cNvPr id="28" name="文本框 5">
              <a:extLst>
                <a:ext uri="{FF2B5EF4-FFF2-40B4-BE49-F238E27FC236}">
                  <a16:creationId xmlns:a16="http://schemas.microsoft.com/office/drawing/2014/main" xmlns="" id="{DC0C2542-A037-46C0-BADE-ADD68204993A}"/>
                </a:ext>
              </a:extLst>
            </p:cNvPr>
            <p:cNvSpPr txBox="1">
              <a:spLocks noChangeArrowheads="1"/>
            </p:cNvSpPr>
            <p:nvPr/>
          </p:nvSpPr>
          <p:spPr bwMode="auto">
            <a:xfrm>
              <a:off x="1318366" y="2608586"/>
              <a:ext cx="6637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第二，感性认识有待于发展和深化为理性认识</a:t>
              </a:r>
            </a:p>
          </p:txBody>
        </p:sp>
        <p:grpSp>
          <p:nvGrpSpPr>
            <p:cNvPr id="29" name="组合 28">
              <a:extLst>
                <a:ext uri="{FF2B5EF4-FFF2-40B4-BE49-F238E27FC236}">
                  <a16:creationId xmlns:a16="http://schemas.microsoft.com/office/drawing/2014/main" xmlns="" id="{54C55B9B-C7C4-4D1B-B4A7-EBCBE50430E4}"/>
                </a:ext>
              </a:extLst>
            </p:cNvPr>
            <p:cNvGrpSpPr/>
            <p:nvPr/>
          </p:nvGrpSpPr>
          <p:grpSpPr>
            <a:xfrm>
              <a:off x="996157" y="2839418"/>
              <a:ext cx="10199687" cy="3534487"/>
              <a:chOff x="3589338" y="3338562"/>
              <a:chExt cx="10199687" cy="3340108"/>
            </a:xfrm>
          </p:grpSpPr>
          <p:cxnSp>
            <p:nvCxnSpPr>
              <p:cNvPr id="30" name="直线连接符 11">
                <a:extLst>
                  <a:ext uri="{FF2B5EF4-FFF2-40B4-BE49-F238E27FC236}">
                    <a16:creationId xmlns:a16="http://schemas.microsoft.com/office/drawing/2014/main" xmlns="" id="{3CC5E35C-C5EB-4B8A-A207-BABA0D284DB4}"/>
                  </a:ext>
                </a:extLst>
              </p:cNvPr>
              <p:cNvCxnSpPr>
                <a:cxnSpLocks/>
              </p:cNvCxnSpPr>
              <p:nvPr/>
            </p:nvCxnSpPr>
            <p:spPr>
              <a:xfrm>
                <a:off x="10784681" y="3351270"/>
                <a:ext cx="3004344"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1" name="直线连接符 12">
                <a:extLst>
                  <a:ext uri="{FF2B5EF4-FFF2-40B4-BE49-F238E27FC236}">
                    <a16:creationId xmlns:a16="http://schemas.microsoft.com/office/drawing/2014/main" xmlns="" id="{46044604-EC11-49FB-9250-38CD5AD010B0}"/>
                  </a:ext>
                </a:extLst>
              </p:cNvPr>
              <p:cNvCxnSpPr>
                <a:cxnSpLocks/>
              </p:cNvCxnSpPr>
              <p:nvPr/>
            </p:nvCxnSpPr>
            <p:spPr>
              <a:xfrm flipV="1">
                <a:off x="13789025" y="3338570"/>
                <a:ext cx="0" cy="334010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2" name="直线连接符 14">
                <a:extLst>
                  <a:ext uri="{FF2B5EF4-FFF2-40B4-BE49-F238E27FC236}">
                    <a16:creationId xmlns:a16="http://schemas.microsoft.com/office/drawing/2014/main" xmlns="" id="{400C76CD-7EFD-475B-8137-36F8C3CC6549}"/>
                  </a:ext>
                </a:extLst>
              </p:cNvPr>
              <p:cNvCxnSpPr>
                <a:cxnSpLocks/>
              </p:cNvCxnSpPr>
              <p:nvPr/>
            </p:nvCxnSpPr>
            <p:spPr>
              <a:xfrm>
                <a:off x="3589338" y="6678670"/>
                <a:ext cx="10199687"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3" name="直线连接符 17">
                <a:extLst>
                  <a:ext uri="{FF2B5EF4-FFF2-40B4-BE49-F238E27FC236}">
                    <a16:creationId xmlns:a16="http://schemas.microsoft.com/office/drawing/2014/main" xmlns="" id="{8FB7B55C-733F-49C0-B02A-E93F764AE6F5}"/>
                  </a:ext>
                </a:extLst>
              </p:cNvPr>
              <p:cNvCxnSpPr>
                <a:cxnSpLocks/>
              </p:cNvCxnSpPr>
              <p:nvPr/>
            </p:nvCxnSpPr>
            <p:spPr>
              <a:xfrm flipV="1">
                <a:off x="3589338" y="3338562"/>
                <a:ext cx="0" cy="3340108"/>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grpSp>
      </p:grpSp>
      <p:pic>
        <p:nvPicPr>
          <p:cNvPr id="4" name="图片 3">
            <a:extLst>
              <a:ext uri="{FF2B5EF4-FFF2-40B4-BE49-F238E27FC236}">
                <a16:creationId xmlns:a16="http://schemas.microsoft.com/office/drawing/2014/main" xmlns="" id="{80325DC6-C1B5-494F-BBCF-3ACCEF1DC2A4}"/>
              </a:ext>
            </a:extLst>
          </p:cNvPr>
          <p:cNvPicPr>
            <a:picLocks noChangeAspect="1"/>
          </p:cNvPicPr>
          <p:nvPr/>
        </p:nvPicPr>
        <p:blipFill>
          <a:blip r:embed="rId3">
            <a:clrChange>
              <a:clrFrom>
                <a:srgbClr val="F6F6F6"/>
              </a:clrFrom>
              <a:clrTo>
                <a:srgbClr val="F6F6F6">
                  <a:alpha val="0"/>
                </a:srgbClr>
              </a:clrTo>
            </a:clrChange>
          </a:blip>
          <a:stretch>
            <a:fillRect/>
          </a:stretch>
        </p:blipFill>
        <p:spPr>
          <a:xfrm>
            <a:off x="7122844" y="3070251"/>
            <a:ext cx="3344391" cy="3344391"/>
          </a:xfrm>
          <a:prstGeom prst="rect">
            <a:avLst/>
          </a:prstGeom>
        </p:spPr>
      </p:pic>
      <p:sp>
        <p:nvSpPr>
          <p:cNvPr id="22" name="矩形 4">
            <a:extLst>
              <a:ext uri="{FF2B5EF4-FFF2-40B4-BE49-F238E27FC236}">
                <a16:creationId xmlns:a16="http://schemas.microsoft.com/office/drawing/2014/main" xmlns="" id="{DFAEECDC-40A3-42C0-9F53-E8C2B3B123D9}"/>
              </a:ext>
            </a:extLst>
          </p:cNvPr>
          <p:cNvSpPr>
            <a:spLocks noChangeArrowheads="1"/>
          </p:cNvSpPr>
          <p:nvPr/>
        </p:nvSpPr>
        <p:spPr bwMode="auto">
          <a:xfrm>
            <a:off x="805416" y="1828555"/>
            <a:ext cx="5048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感性认识和理性认识是辩证统一的</a:t>
            </a:r>
          </a:p>
        </p:txBody>
      </p:sp>
    </p:spTree>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xmlns="" id="{13C1D731-3DD5-4CD8-AFDD-B8AC3961452B}"/>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5" name="文本框 24">
            <a:extLst>
              <a:ext uri="{FF2B5EF4-FFF2-40B4-BE49-F238E27FC236}">
                <a16:creationId xmlns:a16="http://schemas.microsoft.com/office/drawing/2014/main" xmlns="" id="{431A1CA5-B3A4-487E-9AB5-3DF4BDD1A42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26" name="组合 25">
            <a:extLst>
              <a:ext uri="{FF2B5EF4-FFF2-40B4-BE49-F238E27FC236}">
                <a16:creationId xmlns:a16="http://schemas.microsoft.com/office/drawing/2014/main" xmlns="" id="{BB757853-6ED7-4D55-928A-8F14AE10C3B8}"/>
              </a:ext>
            </a:extLst>
          </p:cNvPr>
          <p:cNvGrpSpPr/>
          <p:nvPr/>
        </p:nvGrpSpPr>
        <p:grpSpPr>
          <a:xfrm>
            <a:off x="996157" y="2608586"/>
            <a:ext cx="10199687" cy="3765319"/>
            <a:chOff x="996157" y="2608586"/>
            <a:chExt cx="10199687" cy="3765319"/>
          </a:xfrm>
        </p:grpSpPr>
        <p:sp>
          <p:nvSpPr>
            <p:cNvPr id="27" name="文本框 15">
              <a:extLst>
                <a:ext uri="{FF2B5EF4-FFF2-40B4-BE49-F238E27FC236}">
                  <a16:creationId xmlns:a16="http://schemas.microsoft.com/office/drawing/2014/main" xmlns="" id="{7E036EAB-2F34-4CCF-9BCB-5EAE5858CAC1}"/>
                </a:ext>
              </a:extLst>
            </p:cNvPr>
            <p:cNvSpPr txBox="1">
              <a:spLocks noChangeArrowheads="1"/>
            </p:cNvSpPr>
            <p:nvPr/>
          </p:nvSpPr>
          <p:spPr bwMode="auto">
            <a:xfrm>
              <a:off x="1603449" y="3462095"/>
              <a:ext cx="5281437" cy="242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1825"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我们的实践证明：感觉到了的东西，我们不能立刻理解它，</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只有理解了的东西才更深刻地感觉它</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0" marR="0" lvl="0" indent="631825" algn="r"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毛泽东</a:t>
              </a:r>
            </a:p>
          </p:txBody>
        </p:sp>
        <p:sp>
          <p:nvSpPr>
            <p:cNvPr id="28" name="文本框 5">
              <a:extLst>
                <a:ext uri="{FF2B5EF4-FFF2-40B4-BE49-F238E27FC236}">
                  <a16:creationId xmlns:a16="http://schemas.microsoft.com/office/drawing/2014/main" xmlns="" id="{FD54AEF0-0C30-4616-B554-5631B71BCD6B}"/>
                </a:ext>
              </a:extLst>
            </p:cNvPr>
            <p:cNvSpPr txBox="1">
              <a:spLocks noChangeArrowheads="1"/>
            </p:cNvSpPr>
            <p:nvPr/>
          </p:nvSpPr>
          <p:spPr bwMode="auto">
            <a:xfrm>
              <a:off x="1318366" y="2608586"/>
              <a:ext cx="6637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第三，感性认识和理性认识相互渗透、相互包含</a:t>
              </a:r>
            </a:p>
          </p:txBody>
        </p:sp>
        <p:grpSp>
          <p:nvGrpSpPr>
            <p:cNvPr id="29" name="组合 28">
              <a:extLst>
                <a:ext uri="{FF2B5EF4-FFF2-40B4-BE49-F238E27FC236}">
                  <a16:creationId xmlns:a16="http://schemas.microsoft.com/office/drawing/2014/main" xmlns="" id="{67D09150-E101-4721-8B25-8899F0BB1B0F}"/>
                </a:ext>
              </a:extLst>
            </p:cNvPr>
            <p:cNvGrpSpPr/>
            <p:nvPr/>
          </p:nvGrpSpPr>
          <p:grpSpPr>
            <a:xfrm>
              <a:off x="996157" y="2839418"/>
              <a:ext cx="10199687" cy="3534487"/>
              <a:chOff x="3589338" y="3338562"/>
              <a:chExt cx="10199687" cy="3340108"/>
            </a:xfrm>
          </p:grpSpPr>
          <p:cxnSp>
            <p:nvCxnSpPr>
              <p:cNvPr id="30" name="直线连接符 11">
                <a:extLst>
                  <a:ext uri="{FF2B5EF4-FFF2-40B4-BE49-F238E27FC236}">
                    <a16:creationId xmlns:a16="http://schemas.microsoft.com/office/drawing/2014/main" xmlns="" id="{A9B14C59-164A-471F-977D-A0A9311779E9}"/>
                  </a:ext>
                </a:extLst>
              </p:cNvPr>
              <p:cNvCxnSpPr>
                <a:cxnSpLocks/>
              </p:cNvCxnSpPr>
              <p:nvPr/>
            </p:nvCxnSpPr>
            <p:spPr>
              <a:xfrm>
                <a:off x="10784681" y="3351270"/>
                <a:ext cx="3004344"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1" name="直线连接符 12">
                <a:extLst>
                  <a:ext uri="{FF2B5EF4-FFF2-40B4-BE49-F238E27FC236}">
                    <a16:creationId xmlns:a16="http://schemas.microsoft.com/office/drawing/2014/main" xmlns="" id="{3A6EC909-A170-4480-A513-521383AEF2C2}"/>
                  </a:ext>
                </a:extLst>
              </p:cNvPr>
              <p:cNvCxnSpPr>
                <a:cxnSpLocks/>
              </p:cNvCxnSpPr>
              <p:nvPr/>
            </p:nvCxnSpPr>
            <p:spPr>
              <a:xfrm flipV="1">
                <a:off x="13789025" y="3338570"/>
                <a:ext cx="0" cy="334010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2" name="直线连接符 14">
                <a:extLst>
                  <a:ext uri="{FF2B5EF4-FFF2-40B4-BE49-F238E27FC236}">
                    <a16:creationId xmlns:a16="http://schemas.microsoft.com/office/drawing/2014/main" xmlns="" id="{219550B9-09AC-441E-90B1-8FD0DC5B86F7}"/>
                  </a:ext>
                </a:extLst>
              </p:cNvPr>
              <p:cNvCxnSpPr>
                <a:cxnSpLocks/>
              </p:cNvCxnSpPr>
              <p:nvPr/>
            </p:nvCxnSpPr>
            <p:spPr>
              <a:xfrm>
                <a:off x="3589338" y="6678670"/>
                <a:ext cx="10199687" cy="0"/>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cxnSp>
            <p:nvCxnSpPr>
              <p:cNvPr id="33" name="直线连接符 17">
                <a:extLst>
                  <a:ext uri="{FF2B5EF4-FFF2-40B4-BE49-F238E27FC236}">
                    <a16:creationId xmlns:a16="http://schemas.microsoft.com/office/drawing/2014/main" xmlns="" id="{90156A33-7E7B-4360-9A3F-8515B271C3A6}"/>
                  </a:ext>
                </a:extLst>
              </p:cNvPr>
              <p:cNvCxnSpPr>
                <a:cxnSpLocks/>
              </p:cNvCxnSpPr>
              <p:nvPr/>
            </p:nvCxnSpPr>
            <p:spPr>
              <a:xfrm flipV="1">
                <a:off x="3589338" y="3338562"/>
                <a:ext cx="0" cy="3340108"/>
              </a:xfrm>
              <a:prstGeom prst="line">
                <a:avLst/>
              </a:prstGeom>
              <a:ln w="25400">
                <a:solidFill>
                  <a:srgbClr val="AE6836"/>
                </a:solidFill>
              </a:ln>
            </p:spPr>
            <p:style>
              <a:lnRef idx="1">
                <a:schemeClr val="accent1"/>
              </a:lnRef>
              <a:fillRef idx="0">
                <a:schemeClr val="accent1"/>
              </a:fillRef>
              <a:effectRef idx="0">
                <a:schemeClr val="accent1"/>
              </a:effectRef>
              <a:fontRef idx="minor">
                <a:schemeClr val="tx1"/>
              </a:fontRef>
            </p:style>
          </p:cxnSp>
        </p:grpSp>
      </p:grpSp>
      <p:pic>
        <p:nvPicPr>
          <p:cNvPr id="2" name="图片 1">
            <a:extLst>
              <a:ext uri="{FF2B5EF4-FFF2-40B4-BE49-F238E27FC236}">
                <a16:creationId xmlns:a16="http://schemas.microsoft.com/office/drawing/2014/main" xmlns="" id="{470147E4-2AC0-40F7-BDBE-46BE7F6CFC97}"/>
              </a:ext>
            </a:extLst>
          </p:cNvPr>
          <p:cNvPicPr>
            <a:picLocks noChangeAspect="1"/>
          </p:cNvPicPr>
          <p:nvPr/>
        </p:nvPicPr>
        <p:blipFill rotWithShape="1">
          <a:blip r:embed="rId3"/>
          <a:srcRect t="29589" r="37258"/>
          <a:stretch/>
        </p:blipFill>
        <p:spPr>
          <a:xfrm>
            <a:off x="7311338" y="3420518"/>
            <a:ext cx="3475580" cy="2532252"/>
          </a:xfrm>
          <a:prstGeom prst="rect">
            <a:avLst/>
          </a:prstGeom>
        </p:spPr>
      </p:pic>
      <p:sp>
        <p:nvSpPr>
          <p:cNvPr id="22" name="矩形 4">
            <a:extLst>
              <a:ext uri="{FF2B5EF4-FFF2-40B4-BE49-F238E27FC236}">
                <a16:creationId xmlns:a16="http://schemas.microsoft.com/office/drawing/2014/main" xmlns="" id="{5AD8F56B-5245-47BA-BC24-41E2F4304155}"/>
              </a:ext>
            </a:extLst>
          </p:cNvPr>
          <p:cNvSpPr>
            <a:spLocks noChangeArrowheads="1"/>
          </p:cNvSpPr>
          <p:nvPr/>
        </p:nvSpPr>
        <p:spPr bwMode="auto">
          <a:xfrm>
            <a:off x="805416" y="1828555"/>
            <a:ext cx="5048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感性认识和理性认识是辩证统一的</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7" name="矩形: 圆角 6">
            <a:extLst>
              <a:ext uri="{FF2B5EF4-FFF2-40B4-BE49-F238E27FC236}">
                <a16:creationId xmlns:a16="http://schemas.microsoft.com/office/drawing/2014/main" xmlns="" id="{4CBC5AB5-7274-473E-BCD4-E12A04EDCAC8}"/>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18" name="组合 17">
            <a:extLst>
              <a:ext uri="{FF2B5EF4-FFF2-40B4-BE49-F238E27FC236}">
                <a16:creationId xmlns:a16="http://schemas.microsoft.com/office/drawing/2014/main" xmlns="" id="{F6FAC8EF-8C2E-40F2-A988-0D682EF066D3}"/>
              </a:ext>
            </a:extLst>
          </p:cNvPr>
          <p:cNvGrpSpPr/>
          <p:nvPr/>
        </p:nvGrpSpPr>
        <p:grpSpPr>
          <a:xfrm>
            <a:off x="772885" y="2427417"/>
            <a:ext cx="4733111" cy="3411842"/>
            <a:chOff x="818602" y="2184367"/>
            <a:chExt cx="4733111" cy="3411842"/>
          </a:xfrm>
        </p:grpSpPr>
        <p:grpSp>
          <p:nvGrpSpPr>
            <p:cNvPr id="8" name="组合 7">
              <a:extLst>
                <a:ext uri="{FF2B5EF4-FFF2-40B4-BE49-F238E27FC236}">
                  <a16:creationId xmlns:a16="http://schemas.microsoft.com/office/drawing/2014/main" xmlns="" id="{50880B6F-6BFE-4413-BA7A-0DF2662E14B7}"/>
                </a:ext>
              </a:extLst>
            </p:cNvPr>
            <p:cNvGrpSpPr>
              <a:grpSpLocks/>
            </p:cNvGrpSpPr>
            <p:nvPr/>
          </p:nvGrpSpPr>
          <p:grpSpPr bwMode="auto">
            <a:xfrm>
              <a:off x="818602" y="2184367"/>
              <a:ext cx="4733111" cy="3411842"/>
              <a:chOff x="1103392" y="2100647"/>
              <a:chExt cx="4103931" cy="2958626"/>
            </a:xfrm>
          </p:grpSpPr>
          <p:grpSp>
            <p:nvGrpSpPr>
              <p:cNvPr id="9" name="组合 25">
                <a:extLst>
                  <a:ext uri="{FF2B5EF4-FFF2-40B4-BE49-F238E27FC236}">
                    <a16:creationId xmlns:a16="http://schemas.microsoft.com/office/drawing/2014/main" xmlns="" id="{AA98761B-1810-4849-BE94-C15FC4A8AFA1}"/>
                  </a:ext>
                </a:extLst>
              </p:cNvPr>
              <p:cNvGrpSpPr>
                <a:grpSpLocks/>
              </p:cNvGrpSpPr>
              <p:nvPr/>
            </p:nvGrpSpPr>
            <p:grpSpPr bwMode="auto">
              <a:xfrm>
                <a:off x="1780110" y="2100647"/>
                <a:ext cx="3427213" cy="2958626"/>
                <a:chOff x="1780122" y="1989438"/>
                <a:chExt cx="3482268" cy="3610304"/>
              </a:xfrm>
            </p:grpSpPr>
            <p:grpSp>
              <p:nvGrpSpPr>
                <p:cNvPr id="12" name="组合 38">
                  <a:extLst>
                    <a:ext uri="{FF2B5EF4-FFF2-40B4-BE49-F238E27FC236}">
                      <a16:creationId xmlns:a16="http://schemas.microsoft.com/office/drawing/2014/main" xmlns="" id="{E5034B48-F64F-4F34-A781-A3C65EEAD778}"/>
                    </a:ext>
                  </a:extLst>
                </p:cNvPr>
                <p:cNvGrpSpPr>
                  <a:grpSpLocks/>
                </p:cNvGrpSpPr>
                <p:nvPr/>
              </p:nvGrpSpPr>
              <p:grpSpPr bwMode="auto">
                <a:xfrm>
                  <a:off x="1780122" y="1989438"/>
                  <a:ext cx="3482268" cy="3610304"/>
                  <a:chOff x="1780122" y="1989438"/>
                  <a:chExt cx="3482268" cy="3610304"/>
                </a:xfrm>
              </p:grpSpPr>
              <p:sp>
                <p:nvSpPr>
                  <p:cNvPr id="15" name="矩形 14">
                    <a:extLst>
                      <a:ext uri="{FF2B5EF4-FFF2-40B4-BE49-F238E27FC236}">
                        <a16:creationId xmlns:a16="http://schemas.microsoft.com/office/drawing/2014/main" xmlns="" id="{86B3B27E-42EA-4FFB-916C-D460CFDA703B}"/>
                      </a:ext>
                    </a:extLst>
                  </p:cNvPr>
                  <p:cNvSpPr/>
                  <p:nvPr/>
                </p:nvSpPr>
                <p:spPr>
                  <a:xfrm>
                    <a:off x="1780122" y="1989438"/>
                    <a:ext cx="3482268" cy="3610304"/>
                  </a:xfrm>
                  <a:prstGeom prst="rect">
                    <a:avLst/>
                  </a:prstGeom>
                  <a:noFill/>
                  <a:ln w="28575" cap="flat" cmpd="sng" algn="ctr">
                    <a:solidFill>
                      <a:srgbClr val="AE6836"/>
                    </a:solid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prstClr val="white"/>
                      </a:solidFill>
                      <a:latin typeface="+mn-ea"/>
                      <a:ea typeface="+mn-ea"/>
                    </a:endParaRPr>
                  </a:p>
                </p:txBody>
              </p:sp>
              <p:sp>
                <p:nvSpPr>
                  <p:cNvPr id="17" name="等腰三角形 16">
                    <a:extLst>
                      <a:ext uri="{FF2B5EF4-FFF2-40B4-BE49-F238E27FC236}">
                        <a16:creationId xmlns:a16="http://schemas.microsoft.com/office/drawing/2014/main" xmlns="" id="{96BD0E09-9DF1-419A-867C-7DE9008374B1}"/>
                      </a:ext>
                    </a:extLst>
                  </p:cNvPr>
                  <p:cNvSpPr/>
                  <p:nvPr/>
                </p:nvSpPr>
                <p:spPr>
                  <a:xfrm flipH="1" flipV="1">
                    <a:off x="4657609" y="1989438"/>
                    <a:ext cx="604781" cy="705098"/>
                  </a:xfrm>
                  <a:prstGeom prst="triangle">
                    <a:avLst>
                      <a:gd name="adj" fmla="val 0"/>
                    </a:avLst>
                  </a:prstGeom>
                  <a:solidFill>
                    <a:srgbClr val="AE6836"/>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prstClr val="white"/>
                      </a:solidFill>
                      <a:latin typeface="+mn-ea"/>
                      <a:ea typeface="+mn-ea"/>
                    </a:endParaRPr>
                  </a:p>
                </p:txBody>
              </p:sp>
            </p:grpSp>
            <p:sp>
              <p:nvSpPr>
                <p:cNvPr id="13" name="矩形 12">
                  <a:extLst>
                    <a:ext uri="{FF2B5EF4-FFF2-40B4-BE49-F238E27FC236}">
                      <a16:creationId xmlns:a16="http://schemas.microsoft.com/office/drawing/2014/main" xmlns="" id="{520751A6-8EB1-4D22-ACFD-15C00D7B01B1}"/>
                    </a:ext>
                  </a:extLst>
                </p:cNvPr>
                <p:cNvSpPr/>
                <p:nvPr/>
              </p:nvSpPr>
              <p:spPr>
                <a:xfrm>
                  <a:off x="1780122" y="4982694"/>
                  <a:ext cx="3482268" cy="617048"/>
                </a:xfrm>
                <a:prstGeom prst="rect">
                  <a:avLst/>
                </a:prstGeom>
                <a:solidFill>
                  <a:srgbClr val="AE6836"/>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prstClr val="white"/>
                    </a:solidFill>
                    <a:latin typeface="+mn-ea"/>
                    <a:ea typeface="+mn-ea"/>
                  </a:endParaRPr>
                </a:p>
              </p:txBody>
            </p:sp>
          </p:grpSp>
          <p:sp>
            <p:nvSpPr>
              <p:cNvPr id="10" name="Title 20">
                <a:extLst>
                  <a:ext uri="{FF2B5EF4-FFF2-40B4-BE49-F238E27FC236}">
                    <a16:creationId xmlns:a16="http://schemas.microsoft.com/office/drawing/2014/main" xmlns="" id="{AD426AE9-878E-4228-8D4C-82FBFF6E8D4A}"/>
                  </a:ext>
                </a:extLst>
              </p:cNvPr>
              <p:cNvSpPr txBox="1">
                <a:spLocks/>
              </p:cNvSpPr>
              <p:nvPr/>
            </p:nvSpPr>
            <p:spPr>
              <a:xfrm>
                <a:off x="1981690" y="2941984"/>
                <a:ext cx="3004299" cy="1384617"/>
              </a:xfrm>
              <a:prstGeom prst="rect">
                <a:avLst/>
              </a:prstGeom>
            </p:spPr>
            <p:txBody>
              <a:bodyPr wrap="square" lIns="0" tIns="0" rIns="0" bIns="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fontAlgn="auto">
                  <a:lnSpc>
                    <a:spcPct val="150000"/>
                  </a:lnSpc>
                  <a:spcBef>
                    <a:spcPts val="1200"/>
                  </a:spcBef>
                  <a:spcAft>
                    <a:spcPts val="0"/>
                  </a:spcAft>
                  <a:defRPr/>
                </a:pPr>
                <a:r>
                  <a:rPr lang="zh-CN" altLang="en-US" sz="2400" dirty="0">
                    <a:solidFill>
                      <a:prstClr val="black"/>
                    </a:solidFill>
                    <a:latin typeface="Arial" panose="020B0604020202020204" pitchFamily="34" charset="0"/>
                    <a:ea typeface="微软雅黑" panose="020B0503020204020204" pitchFamily="34" charset="-122"/>
                    <a:cs typeface="+mn-cs"/>
                  </a:rPr>
                  <a:t>实践被称为“践行”“实行”或“行”，与“知”相对应</a:t>
                </a:r>
                <a:endParaRPr lang="en-US" altLang="zh-CN" sz="1600" dirty="0">
                  <a:solidFill>
                    <a:srgbClr val="0070C0"/>
                  </a:solidFill>
                  <a:latin typeface="+mn-ea"/>
                  <a:ea typeface="+mn-ea"/>
                  <a:cs typeface="+mn-ea"/>
                  <a:sym typeface="+mn-lt"/>
                </a:endParaRPr>
              </a:p>
            </p:txBody>
          </p:sp>
          <p:sp>
            <p:nvSpPr>
              <p:cNvPr id="11" name="矩形 10">
                <a:extLst>
                  <a:ext uri="{FF2B5EF4-FFF2-40B4-BE49-F238E27FC236}">
                    <a16:creationId xmlns:a16="http://schemas.microsoft.com/office/drawing/2014/main" xmlns="" id="{923CC843-8813-4B65-9831-DE7CF0D1D6C0}"/>
                  </a:ext>
                </a:extLst>
              </p:cNvPr>
              <p:cNvSpPr/>
              <p:nvPr/>
            </p:nvSpPr>
            <p:spPr>
              <a:xfrm>
                <a:off x="1103392" y="2205417"/>
                <a:ext cx="2320479" cy="509564"/>
              </a:xfrm>
              <a:prstGeom prst="rect">
                <a:avLst/>
              </a:prstGeom>
              <a:solidFill>
                <a:srgbClr val="AE6836"/>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2400" kern="0" spc="300" dirty="0">
                    <a:solidFill>
                      <a:prstClr val="white"/>
                    </a:solidFill>
                    <a:latin typeface="+mn-ea"/>
                    <a:ea typeface="+mn-ea"/>
                  </a:rPr>
                  <a:t>在中国哲学中</a:t>
                </a:r>
              </a:p>
            </p:txBody>
          </p:sp>
        </p:grpSp>
        <p:sp>
          <p:nvSpPr>
            <p:cNvPr id="5" name="矩形 4">
              <a:extLst>
                <a:ext uri="{FF2B5EF4-FFF2-40B4-BE49-F238E27FC236}">
                  <a16:creationId xmlns:a16="http://schemas.microsoft.com/office/drawing/2014/main" xmlns="" id="{CBC77F93-F20A-46A1-8093-AB64D4270D63}"/>
                </a:ext>
              </a:extLst>
            </p:cNvPr>
            <p:cNvSpPr/>
            <p:nvPr/>
          </p:nvSpPr>
          <p:spPr>
            <a:xfrm>
              <a:off x="1944175" y="5073811"/>
              <a:ext cx="3262432"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rPr>
                <a:t>主要是指道德伦理行为</a:t>
              </a:r>
              <a:endParaRPr lang="zh-CN" altLang="en-US" b="1" dirty="0">
                <a:solidFill>
                  <a:schemeClr val="bg1"/>
                </a:solidFill>
                <a:effectLst>
                  <a:outerShdw blurRad="38100" dist="38100" dir="2700000" algn="tl">
                    <a:srgbClr val="000000">
                      <a:alpha val="43137"/>
                    </a:srgbClr>
                  </a:outerShdw>
                </a:effectLst>
              </a:endParaRPr>
            </a:p>
          </p:txBody>
        </p:sp>
      </p:grpSp>
      <p:pic>
        <p:nvPicPr>
          <p:cNvPr id="20" name="图片 19">
            <a:extLst>
              <a:ext uri="{FF2B5EF4-FFF2-40B4-BE49-F238E27FC236}">
                <a16:creationId xmlns:a16="http://schemas.microsoft.com/office/drawing/2014/main" xmlns="" id="{1B0D9D58-4D23-4BE6-8E47-E382ED13B902}"/>
              </a:ext>
            </a:extLst>
          </p:cNvPr>
          <p:cNvPicPr>
            <a:picLocks noChangeAspect="1"/>
          </p:cNvPicPr>
          <p:nvPr/>
        </p:nvPicPr>
        <p:blipFill>
          <a:blip r:embed="rId2"/>
          <a:stretch>
            <a:fillRect/>
          </a:stretch>
        </p:blipFill>
        <p:spPr>
          <a:xfrm>
            <a:off x="5738481" y="2427417"/>
            <a:ext cx="6453519" cy="3408265"/>
          </a:xfrm>
          <a:prstGeom prst="rect">
            <a:avLst/>
          </a:prstGeom>
        </p:spPr>
      </p:pic>
      <p:pic>
        <p:nvPicPr>
          <p:cNvPr id="16" name="图片 8">
            <a:hlinkClick r:id="rId3" action="ppaction://hlinksldjump"/>
            <a:extLst>
              <a:ext uri="{FF2B5EF4-FFF2-40B4-BE49-F238E27FC236}">
                <a16:creationId xmlns:a16="http://schemas.microsoft.com/office/drawing/2014/main" xmlns="" id="{1B2A0ADF-FC9F-4C38-BB2D-A5E0EC970EA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6" name="Picture 11">
            <a:extLst>
              <a:ext uri="{FF2B5EF4-FFF2-40B4-BE49-F238E27FC236}">
                <a16:creationId xmlns:a16="http://schemas.microsoft.com/office/drawing/2014/main" xmlns="" id="{9F50E753-5CB6-4166-88D4-B7904C6E3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6810" y="1064542"/>
            <a:ext cx="2242535" cy="264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圆角 21">
            <a:extLst>
              <a:ext uri="{FF2B5EF4-FFF2-40B4-BE49-F238E27FC236}">
                <a16:creationId xmlns:a16="http://schemas.microsoft.com/office/drawing/2014/main" xmlns="" id="{EB8819A0-0C99-440E-8880-437B48ED3FBC}"/>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3" name="文本框 22">
            <a:extLst>
              <a:ext uri="{FF2B5EF4-FFF2-40B4-BE49-F238E27FC236}">
                <a16:creationId xmlns:a16="http://schemas.microsoft.com/office/drawing/2014/main" xmlns="" id="{75D1B33F-1560-4A9E-87CD-8F98C7F5A4E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5" name="组合 4">
            <a:extLst>
              <a:ext uri="{FF2B5EF4-FFF2-40B4-BE49-F238E27FC236}">
                <a16:creationId xmlns:a16="http://schemas.microsoft.com/office/drawing/2014/main" xmlns="" id="{E0EAD78D-9F04-4077-A2D3-1081AC282C8A}"/>
              </a:ext>
            </a:extLst>
          </p:cNvPr>
          <p:cNvGrpSpPr/>
          <p:nvPr/>
        </p:nvGrpSpPr>
        <p:grpSpPr>
          <a:xfrm>
            <a:off x="793813" y="3583545"/>
            <a:ext cx="10604374" cy="2289554"/>
            <a:chOff x="941294" y="2853081"/>
            <a:chExt cx="10604374" cy="2289554"/>
          </a:xfrm>
        </p:grpSpPr>
        <p:grpSp>
          <p:nvGrpSpPr>
            <p:cNvPr id="2" name="组合 1">
              <a:extLst>
                <a:ext uri="{FF2B5EF4-FFF2-40B4-BE49-F238E27FC236}">
                  <a16:creationId xmlns:a16="http://schemas.microsoft.com/office/drawing/2014/main" xmlns="" id="{92F01FB2-B50B-4C62-8B7E-5844AB320A01}"/>
                </a:ext>
              </a:extLst>
            </p:cNvPr>
            <p:cNvGrpSpPr/>
            <p:nvPr/>
          </p:nvGrpSpPr>
          <p:grpSpPr>
            <a:xfrm>
              <a:off x="4169422" y="2853081"/>
              <a:ext cx="3853156" cy="2289554"/>
              <a:chOff x="345891" y="301933"/>
              <a:chExt cx="3853156" cy="2289554"/>
            </a:xfrm>
          </p:grpSpPr>
          <p:sp>
            <p:nvSpPr>
              <p:cNvPr id="24" name="任意多边形: 形状 23">
                <a:extLst>
                  <a:ext uri="{FF2B5EF4-FFF2-40B4-BE49-F238E27FC236}">
                    <a16:creationId xmlns:a16="http://schemas.microsoft.com/office/drawing/2014/main" xmlns="" id="{795275C7-2954-4E22-9925-B584C06603EE}"/>
                  </a:ext>
                </a:extLst>
              </p:cNvPr>
              <p:cNvSpPr/>
              <p:nvPr/>
            </p:nvSpPr>
            <p:spPr>
              <a:xfrm>
                <a:off x="1909491" y="612074"/>
                <a:ext cx="725956" cy="1669275"/>
              </a:xfrm>
              <a:custGeom>
                <a:avLst/>
                <a:gdLst>
                  <a:gd name="connsiteX0" fmla="*/ 362978 w 725956"/>
                  <a:gd name="connsiteY0" fmla="*/ 0 h 1669275"/>
                  <a:gd name="connsiteX1" fmla="*/ 390658 w 725956"/>
                  <a:gd name="connsiteY1" fmla="*/ 25157 h 1669275"/>
                  <a:gd name="connsiteX2" fmla="*/ 725956 w 725956"/>
                  <a:gd name="connsiteY2" fmla="*/ 834637 h 1669275"/>
                  <a:gd name="connsiteX3" fmla="*/ 390658 w 725956"/>
                  <a:gd name="connsiteY3" fmla="*/ 1644117 h 1669275"/>
                  <a:gd name="connsiteX4" fmla="*/ 362978 w 725956"/>
                  <a:gd name="connsiteY4" fmla="*/ 1669275 h 1669275"/>
                  <a:gd name="connsiteX5" fmla="*/ 335298 w 725956"/>
                  <a:gd name="connsiteY5" fmla="*/ 1644117 h 1669275"/>
                  <a:gd name="connsiteX6" fmla="*/ 0 w 725956"/>
                  <a:gd name="connsiteY6" fmla="*/ 834637 h 1669275"/>
                  <a:gd name="connsiteX7" fmla="*/ 335298 w 725956"/>
                  <a:gd name="connsiteY7" fmla="*/ 25157 h 1669275"/>
                  <a:gd name="connsiteX8" fmla="*/ 362978 w 725956"/>
                  <a:gd name="connsiteY8" fmla="*/ 0 h 166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956" h="1669275">
                    <a:moveTo>
                      <a:pt x="362978" y="0"/>
                    </a:moveTo>
                    <a:lnTo>
                      <a:pt x="390658" y="25157"/>
                    </a:lnTo>
                    <a:cubicBezTo>
                      <a:pt x="597822" y="232321"/>
                      <a:pt x="725956" y="518516"/>
                      <a:pt x="725956" y="834637"/>
                    </a:cubicBezTo>
                    <a:cubicBezTo>
                      <a:pt x="725956" y="1150759"/>
                      <a:pt x="597822" y="1436953"/>
                      <a:pt x="390658" y="1644117"/>
                    </a:cubicBezTo>
                    <a:lnTo>
                      <a:pt x="362978" y="1669275"/>
                    </a:lnTo>
                    <a:lnTo>
                      <a:pt x="335298" y="1644117"/>
                    </a:lnTo>
                    <a:cubicBezTo>
                      <a:pt x="128134" y="1436953"/>
                      <a:pt x="0" y="1150759"/>
                      <a:pt x="0" y="834637"/>
                    </a:cubicBezTo>
                    <a:cubicBezTo>
                      <a:pt x="0" y="518516"/>
                      <a:pt x="128134" y="232321"/>
                      <a:pt x="335298" y="25157"/>
                    </a:cubicBezTo>
                    <a:lnTo>
                      <a:pt x="362978" y="0"/>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任意多边形: 形状 24">
                <a:extLst>
                  <a:ext uri="{FF2B5EF4-FFF2-40B4-BE49-F238E27FC236}">
                    <a16:creationId xmlns:a16="http://schemas.microsoft.com/office/drawing/2014/main" xmlns="" id="{7F036C93-39A6-4B0F-B2E3-4314E10199E2}"/>
                  </a:ext>
                </a:extLst>
              </p:cNvPr>
              <p:cNvSpPr/>
              <p:nvPr/>
            </p:nvSpPr>
            <p:spPr>
              <a:xfrm>
                <a:off x="345891" y="301933"/>
                <a:ext cx="1926578" cy="2289554"/>
              </a:xfrm>
              <a:custGeom>
                <a:avLst/>
                <a:gdLst>
                  <a:gd name="connsiteX0" fmla="*/ 1144778 w 1926578"/>
                  <a:gd name="connsiteY0" fmla="*/ 0 h 2289554"/>
                  <a:gd name="connsiteX1" fmla="*/ 1872963 w 1926578"/>
                  <a:gd name="connsiteY1" fmla="*/ 261411 h 2289554"/>
                  <a:gd name="connsiteX2" fmla="*/ 1926578 w 1926578"/>
                  <a:gd name="connsiteY2" fmla="*/ 310140 h 2289554"/>
                  <a:gd name="connsiteX3" fmla="*/ 1898898 w 1926578"/>
                  <a:gd name="connsiteY3" fmla="*/ 335297 h 2289554"/>
                  <a:gd name="connsiteX4" fmla="*/ 1563600 w 1926578"/>
                  <a:gd name="connsiteY4" fmla="*/ 1144777 h 2289554"/>
                  <a:gd name="connsiteX5" fmla="*/ 1898898 w 1926578"/>
                  <a:gd name="connsiteY5" fmla="*/ 1954257 h 2289554"/>
                  <a:gd name="connsiteX6" fmla="*/ 1926578 w 1926578"/>
                  <a:gd name="connsiteY6" fmla="*/ 1979415 h 2289554"/>
                  <a:gd name="connsiteX7" fmla="*/ 1872963 w 1926578"/>
                  <a:gd name="connsiteY7" fmla="*/ 2028143 h 2289554"/>
                  <a:gd name="connsiteX8" fmla="*/ 1144778 w 1926578"/>
                  <a:gd name="connsiteY8" fmla="*/ 2289554 h 2289554"/>
                  <a:gd name="connsiteX9" fmla="*/ 0 w 1926578"/>
                  <a:gd name="connsiteY9" fmla="*/ 1144777 h 2289554"/>
                  <a:gd name="connsiteX10" fmla="*/ 1144778 w 1926578"/>
                  <a:gd name="connsiteY10" fmla="*/ 0 h 228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6578" h="2289554">
                    <a:moveTo>
                      <a:pt x="1144778" y="0"/>
                    </a:moveTo>
                    <a:cubicBezTo>
                      <a:pt x="1421384" y="0"/>
                      <a:pt x="1675078" y="98102"/>
                      <a:pt x="1872963" y="261411"/>
                    </a:cubicBezTo>
                    <a:lnTo>
                      <a:pt x="1926578" y="310140"/>
                    </a:lnTo>
                    <a:lnTo>
                      <a:pt x="1898898" y="335297"/>
                    </a:lnTo>
                    <a:cubicBezTo>
                      <a:pt x="1691734" y="542461"/>
                      <a:pt x="1563600" y="828656"/>
                      <a:pt x="1563600" y="1144777"/>
                    </a:cubicBezTo>
                    <a:cubicBezTo>
                      <a:pt x="1563600" y="1460899"/>
                      <a:pt x="1691734" y="1747093"/>
                      <a:pt x="1898898" y="1954257"/>
                    </a:cubicBezTo>
                    <a:lnTo>
                      <a:pt x="1926578" y="1979415"/>
                    </a:lnTo>
                    <a:lnTo>
                      <a:pt x="1872963" y="2028143"/>
                    </a:lnTo>
                    <a:cubicBezTo>
                      <a:pt x="1675078" y="2191452"/>
                      <a:pt x="1421384" y="2289554"/>
                      <a:pt x="1144778" y="2289554"/>
                    </a:cubicBezTo>
                    <a:cubicBezTo>
                      <a:pt x="512535" y="2289554"/>
                      <a:pt x="0" y="1777020"/>
                      <a:pt x="0" y="1144777"/>
                    </a:cubicBezTo>
                    <a:cubicBezTo>
                      <a:pt x="0" y="512534"/>
                      <a:pt x="512535" y="0"/>
                      <a:pt x="1144778" y="0"/>
                    </a:cubicBezTo>
                    <a:close/>
                  </a:path>
                </a:pathLst>
              </a:custGeom>
              <a:no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任意多边形: 形状 25">
                <a:extLst>
                  <a:ext uri="{FF2B5EF4-FFF2-40B4-BE49-F238E27FC236}">
                    <a16:creationId xmlns:a16="http://schemas.microsoft.com/office/drawing/2014/main" xmlns="" id="{D6915BE2-5C3A-4F26-8D99-5F2AFF8D6A6D}"/>
                  </a:ext>
                </a:extLst>
              </p:cNvPr>
              <p:cNvSpPr/>
              <p:nvPr/>
            </p:nvSpPr>
            <p:spPr>
              <a:xfrm>
                <a:off x="2272469" y="301933"/>
                <a:ext cx="1926578" cy="2289554"/>
              </a:xfrm>
              <a:custGeom>
                <a:avLst/>
                <a:gdLst>
                  <a:gd name="connsiteX0" fmla="*/ 781800 w 1926578"/>
                  <a:gd name="connsiteY0" fmla="*/ 0 h 2289554"/>
                  <a:gd name="connsiteX1" fmla="*/ 1926578 w 1926578"/>
                  <a:gd name="connsiteY1" fmla="*/ 1144777 h 2289554"/>
                  <a:gd name="connsiteX2" fmla="*/ 781800 w 1926578"/>
                  <a:gd name="connsiteY2" fmla="*/ 2289554 h 2289554"/>
                  <a:gd name="connsiteX3" fmla="*/ 53615 w 1926578"/>
                  <a:gd name="connsiteY3" fmla="*/ 2028143 h 2289554"/>
                  <a:gd name="connsiteX4" fmla="*/ 0 w 1926578"/>
                  <a:gd name="connsiteY4" fmla="*/ 1979415 h 2289554"/>
                  <a:gd name="connsiteX5" fmla="*/ 27680 w 1926578"/>
                  <a:gd name="connsiteY5" fmla="*/ 1954257 h 2289554"/>
                  <a:gd name="connsiteX6" fmla="*/ 362978 w 1926578"/>
                  <a:gd name="connsiteY6" fmla="*/ 1144777 h 2289554"/>
                  <a:gd name="connsiteX7" fmla="*/ 27680 w 1926578"/>
                  <a:gd name="connsiteY7" fmla="*/ 335297 h 2289554"/>
                  <a:gd name="connsiteX8" fmla="*/ 0 w 1926578"/>
                  <a:gd name="connsiteY8" fmla="*/ 310140 h 2289554"/>
                  <a:gd name="connsiteX9" fmla="*/ 53615 w 1926578"/>
                  <a:gd name="connsiteY9" fmla="*/ 261411 h 2289554"/>
                  <a:gd name="connsiteX10" fmla="*/ 781800 w 1926578"/>
                  <a:gd name="connsiteY10" fmla="*/ 0 h 228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6578" h="2289554">
                    <a:moveTo>
                      <a:pt x="781800" y="0"/>
                    </a:moveTo>
                    <a:cubicBezTo>
                      <a:pt x="1414043" y="0"/>
                      <a:pt x="1926578" y="512534"/>
                      <a:pt x="1926578" y="1144777"/>
                    </a:cubicBezTo>
                    <a:cubicBezTo>
                      <a:pt x="1926578" y="1777020"/>
                      <a:pt x="1414043" y="2289554"/>
                      <a:pt x="781800" y="2289554"/>
                    </a:cubicBezTo>
                    <a:cubicBezTo>
                      <a:pt x="505194" y="2289554"/>
                      <a:pt x="251500" y="2191452"/>
                      <a:pt x="53615" y="2028143"/>
                    </a:cubicBezTo>
                    <a:lnTo>
                      <a:pt x="0" y="1979415"/>
                    </a:lnTo>
                    <a:lnTo>
                      <a:pt x="27680" y="1954257"/>
                    </a:lnTo>
                    <a:cubicBezTo>
                      <a:pt x="234844" y="1747093"/>
                      <a:pt x="362978" y="1460899"/>
                      <a:pt x="362978" y="1144777"/>
                    </a:cubicBezTo>
                    <a:cubicBezTo>
                      <a:pt x="362978" y="828656"/>
                      <a:pt x="234844" y="542461"/>
                      <a:pt x="27680" y="335297"/>
                    </a:cubicBezTo>
                    <a:lnTo>
                      <a:pt x="0" y="310140"/>
                    </a:lnTo>
                    <a:lnTo>
                      <a:pt x="53615" y="261411"/>
                    </a:lnTo>
                    <a:cubicBezTo>
                      <a:pt x="251500" y="98102"/>
                      <a:pt x="505194" y="0"/>
                      <a:pt x="781800" y="0"/>
                    </a:cubicBezTo>
                    <a:close/>
                  </a:path>
                </a:pathLst>
              </a:custGeom>
              <a:no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4" name="矩形 3">
              <a:extLst>
                <a:ext uri="{FF2B5EF4-FFF2-40B4-BE49-F238E27FC236}">
                  <a16:creationId xmlns:a16="http://schemas.microsoft.com/office/drawing/2014/main" xmlns="" id="{1C81F605-0107-482D-9BA3-9D32D4D97ADF}"/>
                </a:ext>
              </a:extLst>
            </p:cNvPr>
            <p:cNvSpPr/>
            <p:nvPr/>
          </p:nvSpPr>
          <p:spPr>
            <a:xfrm>
              <a:off x="4169422" y="3767026"/>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“唯理论”</a:t>
              </a:r>
              <a:endParaRPr kumimoji="0" lang="zh-CN" altLang="en-US" sz="18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28" name="矩形 27">
              <a:extLst>
                <a:ext uri="{FF2B5EF4-FFF2-40B4-BE49-F238E27FC236}">
                  <a16:creationId xmlns:a16="http://schemas.microsoft.com/office/drawing/2014/main" xmlns="" id="{C6A45CB5-9B55-4612-82B8-7187028C0702}"/>
                </a:ext>
              </a:extLst>
            </p:cNvPr>
            <p:cNvSpPr/>
            <p:nvPr/>
          </p:nvSpPr>
          <p:spPr>
            <a:xfrm>
              <a:off x="6379004" y="3767026"/>
              <a:ext cx="172354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“经验论”</a:t>
              </a:r>
              <a:endParaRPr kumimoji="0" lang="zh-CN" altLang="en-US" sz="1800" b="0" i="0" u="none" strike="noStrike" kern="1200" cap="none" spc="0" normalizeH="0" baseline="0" noProof="0" dirty="0">
                <a:ln>
                  <a:noFill/>
                </a:ln>
                <a:solidFill>
                  <a:srgbClr val="AE6836"/>
                </a:solidFill>
                <a:effectLst/>
                <a:uLnTx/>
                <a:uFillTx/>
                <a:latin typeface="Arial" panose="020B0604020202020204" pitchFamily="34" charset="0"/>
                <a:ea typeface="微软雅黑" panose="020B0503020204020204" pitchFamily="34" charset="-122"/>
                <a:cs typeface="+mn-cs"/>
              </a:endParaRPr>
            </a:p>
          </p:txBody>
        </p:sp>
        <p:sp>
          <p:nvSpPr>
            <p:cNvPr id="29" name="Rectangle 2">
              <a:extLst>
                <a:ext uri="{FF2B5EF4-FFF2-40B4-BE49-F238E27FC236}">
                  <a16:creationId xmlns:a16="http://schemas.microsoft.com/office/drawing/2014/main" xmlns="" id="{C735FADF-B6D8-431E-9EB2-B03C5148183D}"/>
                </a:ext>
              </a:extLst>
            </p:cNvPr>
            <p:cNvSpPr>
              <a:spLocks noChangeArrowheads="1"/>
            </p:cNvSpPr>
            <p:nvPr/>
          </p:nvSpPr>
          <p:spPr bwMode="auto">
            <a:xfrm>
              <a:off x="941294" y="3096650"/>
              <a:ext cx="2992283" cy="18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170" tIns="46990" rIns="90170" bIns="4699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3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轻视感性认识而片面夸大理性认识的作用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50000"/>
                </a:lnSpc>
                <a:spcBef>
                  <a:spcPct val="300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教条主义错误</a:t>
              </a:r>
            </a:p>
          </p:txBody>
        </p:sp>
        <p:sp>
          <p:nvSpPr>
            <p:cNvPr id="30" name="Rectangle 2">
              <a:extLst>
                <a:ext uri="{FF2B5EF4-FFF2-40B4-BE49-F238E27FC236}">
                  <a16:creationId xmlns:a16="http://schemas.microsoft.com/office/drawing/2014/main" xmlns="" id="{DFCDF9C5-37B7-45D2-801A-8126FFAAB1BC}"/>
                </a:ext>
              </a:extLst>
            </p:cNvPr>
            <p:cNvSpPr>
              <a:spLocks noChangeArrowheads="1"/>
            </p:cNvSpPr>
            <p:nvPr/>
          </p:nvSpPr>
          <p:spPr bwMode="auto">
            <a:xfrm>
              <a:off x="8305581" y="3096650"/>
              <a:ext cx="3240087" cy="18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170" tIns="46990" rIns="90170" bIns="4699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3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轻视理性认识而片面夸大感性认识的作用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just" defTabSz="914400" rtl="0" eaLnBrk="1" fontAlgn="base" latinLnBrk="0" hangingPunct="1">
                <a:lnSpc>
                  <a:spcPct val="150000"/>
                </a:lnSpc>
                <a:spcBef>
                  <a:spcPct val="300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经验主义</a:t>
              </a:r>
            </a:p>
          </p:txBody>
        </p:sp>
      </p:grpSp>
      <p:sp>
        <p:nvSpPr>
          <p:cNvPr id="34" name="Rectangle 2">
            <a:extLst>
              <a:ext uri="{FF2B5EF4-FFF2-40B4-BE49-F238E27FC236}">
                <a16:creationId xmlns:a16="http://schemas.microsoft.com/office/drawing/2014/main" xmlns="" id="{E4C9679B-FBC1-4D02-B75F-B6E1307E238C}"/>
              </a:ext>
            </a:extLst>
          </p:cNvPr>
          <p:cNvSpPr>
            <a:spLocks noChangeArrowheads="1"/>
          </p:cNvSpPr>
          <p:nvPr/>
        </p:nvSpPr>
        <p:spPr bwMode="auto">
          <a:xfrm>
            <a:off x="3771993" y="2877353"/>
            <a:ext cx="4648014" cy="46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170" tIns="46990" rIns="90170" bIns="46990">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割裂二者的辩证统一关系导致</a:t>
            </a:r>
          </a:p>
        </p:txBody>
      </p:sp>
      <p:sp>
        <p:nvSpPr>
          <p:cNvPr id="27" name="矩形 4">
            <a:extLst>
              <a:ext uri="{FF2B5EF4-FFF2-40B4-BE49-F238E27FC236}">
                <a16:creationId xmlns:a16="http://schemas.microsoft.com/office/drawing/2014/main" xmlns="" id="{757F5EB8-07A6-4FF9-A7AE-0A51DD836C5B}"/>
              </a:ext>
            </a:extLst>
          </p:cNvPr>
          <p:cNvSpPr>
            <a:spLocks noChangeArrowheads="1"/>
          </p:cNvSpPr>
          <p:nvPr/>
        </p:nvSpPr>
        <p:spPr bwMode="auto">
          <a:xfrm>
            <a:off x="805416" y="1828555"/>
            <a:ext cx="5048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感性认识和理性认识是辩证统一的</a:t>
            </a:r>
          </a:p>
        </p:txBody>
      </p:sp>
    </p:spTree>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xmlns="" id="{36CF9BAC-D46A-4D90-BC59-2F5FECB0ED09}"/>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2" name="文本框 21">
            <a:extLst>
              <a:ext uri="{FF2B5EF4-FFF2-40B4-BE49-F238E27FC236}">
                <a16:creationId xmlns:a16="http://schemas.microsoft.com/office/drawing/2014/main" xmlns="" id="{A9BD9E57-C907-4C22-AA13-3159D23B23A9}"/>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3" name="组合 2">
            <a:extLst>
              <a:ext uri="{FF2B5EF4-FFF2-40B4-BE49-F238E27FC236}">
                <a16:creationId xmlns:a16="http://schemas.microsoft.com/office/drawing/2014/main" xmlns="" id="{147EE0F3-C5A2-40AE-B15A-4C5D44CB2C99}"/>
              </a:ext>
            </a:extLst>
          </p:cNvPr>
          <p:cNvGrpSpPr/>
          <p:nvPr/>
        </p:nvGrpSpPr>
        <p:grpSpPr>
          <a:xfrm>
            <a:off x="1457223" y="1950276"/>
            <a:ext cx="9668767" cy="4214771"/>
            <a:chOff x="839787" y="2158424"/>
            <a:chExt cx="9668767" cy="4214771"/>
          </a:xfrm>
        </p:grpSpPr>
        <p:grpSp>
          <p:nvGrpSpPr>
            <p:cNvPr id="2" name="组合 1">
              <a:extLst>
                <a:ext uri="{FF2B5EF4-FFF2-40B4-BE49-F238E27FC236}">
                  <a16:creationId xmlns:a16="http://schemas.microsoft.com/office/drawing/2014/main" xmlns="" id="{0ECBCEB9-1EE6-42D4-809F-7BF991A56CF9}"/>
                </a:ext>
              </a:extLst>
            </p:cNvPr>
            <p:cNvGrpSpPr/>
            <p:nvPr/>
          </p:nvGrpSpPr>
          <p:grpSpPr>
            <a:xfrm rot="5400000">
              <a:off x="3546690" y="735544"/>
              <a:ext cx="2930748" cy="8344554"/>
              <a:chOff x="-749" y="0"/>
              <a:chExt cx="2526682" cy="6876000"/>
            </a:xfrm>
            <a:solidFill>
              <a:srgbClr val="AE6836"/>
            </a:solidFill>
          </p:grpSpPr>
          <p:sp>
            <p:nvSpPr>
              <p:cNvPr id="25" name="PA_库_1">
                <a:extLst>
                  <a:ext uri="{FF2B5EF4-FFF2-40B4-BE49-F238E27FC236}">
                    <a16:creationId xmlns:a16="http://schemas.microsoft.com/office/drawing/2014/main" xmlns="" id="{CD30B1AC-C1F4-43CB-B3E8-A098FE20D930}"/>
                  </a:ext>
                </a:extLst>
              </p:cNvPr>
              <p:cNvSpPr/>
              <p:nvPr>
                <p:custDataLst>
                  <p:tags r:id="rId1"/>
                </p:custDataLst>
              </p:nvPr>
            </p:nvSpPr>
            <p:spPr>
              <a:xfrm>
                <a:off x="-749" y="0"/>
                <a:ext cx="2373611" cy="6876000"/>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srgbClr val="FFFFFF"/>
                  </a:solidFill>
                  <a:effectLst/>
                  <a:uLnTx/>
                  <a:uFillTx/>
                  <a:latin typeface="华文琥珀" panose="02010800040101010101" pitchFamily="2" charset="-122"/>
                  <a:ea typeface="华文琥珀" panose="02010800040101010101" pitchFamily="2" charset="-122"/>
                  <a:cs typeface="+mn-cs"/>
                </a:endParaRPr>
              </a:p>
            </p:txBody>
          </p:sp>
          <p:sp>
            <p:nvSpPr>
              <p:cNvPr id="26" name="PA_库_2">
                <a:extLst>
                  <a:ext uri="{FF2B5EF4-FFF2-40B4-BE49-F238E27FC236}">
                    <a16:creationId xmlns:a16="http://schemas.microsoft.com/office/drawing/2014/main" xmlns="" id="{B79A7BED-955C-4D57-ACBC-FFA0F1201521}"/>
                  </a:ext>
                </a:extLst>
              </p:cNvPr>
              <p:cNvSpPr/>
              <p:nvPr>
                <p:custDataLst>
                  <p:tags r:id="rId2"/>
                </p:custDataLst>
              </p:nvPr>
            </p:nvSpPr>
            <p:spPr>
              <a:xfrm>
                <a:off x="2441885" y="0"/>
                <a:ext cx="84048" cy="6876000"/>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pic>
          <p:nvPicPr>
            <p:cNvPr id="140296" name="图片 2">
              <a:extLst>
                <a:ext uri="{FF2B5EF4-FFF2-40B4-BE49-F238E27FC236}">
                  <a16:creationId xmlns:a16="http://schemas.microsoft.com/office/drawing/2014/main" xmlns="" id="{6BDF121C-861A-493C-96CA-385C91EA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0127" y="2158424"/>
              <a:ext cx="2648427" cy="379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Text Box 7">
              <a:extLst>
                <a:ext uri="{FF2B5EF4-FFF2-40B4-BE49-F238E27FC236}">
                  <a16:creationId xmlns:a16="http://schemas.microsoft.com/office/drawing/2014/main" xmlns="" id="{99F96599-1728-4A19-9000-9F646BA7D04C}"/>
                </a:ext>
              </a:extLst>
            </p:cNvPr>
            <p:cNvSpPr txBox="1">
              <a:spLocks noChangeArrowheads="1"/>
            </p:cNvSpPr>
            <p:nvPr/>
          </p:nvSpPr>
          <p:spPr bwMode="auto">
            <a:xfrm>
              <a:off x="1066010" y="3567733"/>
              <a:ext cx="6383661" cy="242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如果能将理论高度与实践深度有机地结合起来，就能更好地做好领导工作。</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622300" algn="r" defTabSz="914400" rtl="0" eaLnBrk="0" fontAlgn="base" latinLnBrk="0" hangingPunct="0">
                <a:lnSpc>
                  <a:spcPct val="150000"/>
                </a:lnSpc>
                <a:spcBef>
                  <a:spcPct val="5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习近平：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摆脱贫困</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（福建人民出版社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年版，第</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156</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页）</a:t>
              </a:r>
            </a:p>
          </p:txBody>
        </p:sp>
      </p:grpSp>
      <p:sp>
        <p:nvSpPr>
          <p:cNvPr id="23" name="矩形 4">
            <a:extLst>
              <a:ext uri="{FF2B5EF4-FFF2-40B4-BE49-F238E27FC236}">
                <a16:creationId xmlns:a16="http://schemas.microsoft.com/office/drawing/2014/main" xmlns="" id="{DC339C5B-E1B5-4319-8C63-18FF69AC2635}"/>
              </a:ext>
            </a:extLst>
          </p:cNvPr>
          <p:cNvSpPr>
            <a:spLocks noChangeArrowheads="1"/>
          </p:cNvSpPr>
          <p:nvPr/>
        </p:nvSpPr>
        <p:spPr bwMode="auto">
          <a:xfrm>
            <a:off x="805416" y="1828555"/>
            <a:ext cx="5048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感性认识和理性认识是辩证统一的</a:t>
            </a:r>
          </a:p>
        </p:txBody>
      </p:sp>
    </p:spTree>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F80CBBD6-27D6-4CD8-8F99-B2EAA73C9E93}"/>
              </a:ext>
            </a:extLst>
          </p:cNvPr>
          <p:cNvGrpSpPr/>
          <p:nvPr/>
        </p:nvGrpSpPr>
        <p:grpSpPr>
          <a:xfrm>
            <a:off x="0" y="2678193"/>
            <a:ext cx="12192000" cy="3814763"/>
            <a:chOff x="0" y="2489200"/>
            <a:chExt cx="12192000" cy="3814763"/>
          </a:xfrm>
        </p:grpSpPr>
        <p:sp>
          <p:nvSpPr>
            <p:cNvPr id="3" name="矩形 2">
              <a:extLst>
                <a:ext uri="{FF2B5EF4-FFF2-40B4-BE49-F238E27FC236}">
                  <a16:creationId xmlns:a16="http://schemas.microsoft.com/office/drawing/2014/main" xmlns="" id="{A3C53197-1C21-4324-B1EB-AF5A4A6EC7A2}"/>
                </a:ext>
              </a:extLst>
            </p:cNvPr>
            <p:cNvSpPr/>
            <p:nvPr/>
          </p:nvSpPr>
          <p:spPr>
            <a:xfrm>
              <a:off x="0" y="2489200"/>
              <a:ext cx="12182475" cy="3814763"/>
            </a:xfrm>
            <a:prstGeom prst="rect">
              <a:avLst/>
            </a:prstGeom>
            <a:solidFill>
              <a:srgbClr val="F5E8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矩形 3">
              <a:extLst>
                <a:ext uri="{FF2B5EF4-FFF2-40B4-BE49-F238E27FC236}">
                  <a16:creationId xmlns:a16="http://schemas.microsoft.com/office/drawing/2014/main" xmlns="" id="{F0541EA8-5CD0-4ACA-BE23-56F00AD560BF}"/>
                </a:ext>
              </a:extLst>
            </p:cNvPr>
            <p:cNvSpPr/>
            <p:nvPr/>
          </p:nvSpPr>
          <p:spPr>
            <a:xfrm>
              <a:off x="6299200" y="2489200"/>
              <a:ext cx="5892800" cy="3814763"/>
            </a:xfrm>
            <a:prstGeom prst="rect">
              <a:avLst/>
            </a:prstGeom>
            <a:solidFill>
              <a:srgbClr val="D8A5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2340" name="Text Box 2">
              <a:extLst>
                <a:ext uri="{FF2B5EF4-FFF2-40B4-BE49-F238E27FC236}">
                  <a16:creationId xmlns:a16="http://schemas.microsoft.com/office/drawing/2014/main" xmlns="" id="{23ACEC27-8416-40EB-9E44-5548429ED7D8}"/>
                </a:ext>
              </a:extLst>
            </p:cNvPr>
            <p:cNvSpPr txBox="1">
              <a:spLocks noChangeArrowheads="1"/>
            </p:cNvSpPr>
            <p:nvPr/>
          </p:nvSpPr>
          <p:spPr bwMode="auto">
            <a:xfrm>
              <a:off x="211138" y="2904331"/>
              <a:ext cx="5815012"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50000"/>
                </a:lnSpc>
                <a:spcBef>
                  <a:spcPct val="50000"/>
                </a:spcBef>
                <a:spcAft>
                  <a:spcPct val="0"/>
                </a:spcAft>
                <a:buClr>
                  <a:srgbClr val="FF3300"/>
                </a:buClr>
                <a:buSzTx/>
                <a:buFontTx/>
                <a:buNone/>
                <a:tabLst/>
                <a:defRPr/>
              </a:pPr>
              <a:r>
                <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第一，</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投身实践，深入调查，获取十分丰富和合乎实际的感性材料</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（基础）</a:t>
              </a:r>
            </a:p>
            <a:p>
              <a:pPr marL="0" marR="0" lvl="0" indent="0" algn="l" defTabSz="914400" rtl="0" eaLnBrk="1" fontAlgn="base" latinLnBrk="0" hangingPunct="1">
                <a:lnSpc>
                  <a:spcPct val="150000"/>
                </a:lnSpc>
                <a:spcBef>
                  <a:spcPct val="50000"/>
                </a:spcBef>
                <a:spcAft>
                  <a:spcPct val="0"/>
                </a:spcAft>
                <a:buClr>
                  <a:srgbClr val="FF3300"/>
                </a:buClr>
                <a:buSzTx/>
                <a:buFontTx/>
                <a:buNone/>
                <a:tabLst/>
                <a:defRPr/>
              </a:pPr>
              <a:r>
                <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第二，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运用理论思维和科学抽象对感性材料进行处理加工</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（去粗取精、去伪存真、由此及彼、由表及里）</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42341" name="组合 1">
              <a:extLst>
                <a:ext uri="{FF2B5EF4-FFF2-40B4-BE49-F238E27FC236}">
                  <a16:creationId xmlns:a16="http://schemas.microsoft.com/office/drawing/2014/main" xmlns="" id="{6EFCBE8E-DA87-4550-B7CD-BEEA84B56B17}"/>
                </a:ext>
              </a:extLst>
            </p:cNvPr>
            <p:cNvGrpSpPr>
              <a:grpSpLocks/>
            </p:cNvGrpSpPr>
            <p:nvPr/>
          </p:nvGrpSpPr>
          <p:grpSpPr bwMode="auto">
            <a:xfrm>
              <a:off x="6559550" y="3043238"/>
              <a:ext cx="5372100" cy="2705100"/>
              <a:chOff x="7544911" y="4518000"/>
              <a:chExt cx="4647089" cy="2340000"/>
            </a:xfrm>
          </p:grpSpPr>
          <p:pic>
            <p:nvPicPr>
              <p:cNvPr id="142354" name="Picture 6" descr="马克思和恩格斯彩色画像">
                <a:extLst>
                  <a:ext uri="{FF2B5EF4-FFF2-40B4-BE49-F238E27FC236}">
                    <a16:creationId xmlns:a16="http://schemas.microsoft.com/office/drawing/2014/main" xmlns="" id="{F4E0046B-454F-4D3C-BE45-18CB393FF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4911" y="4518000"/>
                <a:ext cx="2795043"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5" name="Picture 5" descr="《资本论》封面">
                <a:extLst>
                  <a:ext uri="{FF2B5EF4-FFF2-40B4-BE49-F238E27FC236}">
                    <a16:creationId xmlns:a16="http://schemas.microsoft.com/office/drawing/2014/main" xmlns="" id="{3E8997A6-13B1-4054-90D8-C2A03126B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51" t="1724" b="6897"/>
              <a:stretch>
                <a:fillRect/>
              </a:stretch>
            </p:blipFill>
            <p:spPr bwMode="auto">
              <a:xfrm>
                <a:off x="10479654" y="4518000"/>
                <a:ext cx="1712346"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2350" name="矩形 2">
            <a:extLst>
              <a:ext uri="{FF2B5EF4-FFF2-40B4-BE49-F238E27FC236}">
                <a16:creationId xmlns:a16="http://schemas.microsoft.com/office/drawing/2014/main" xmlns="" id="{FE09DCBB-8660-4DF2-8A97-076AAB4EFBFE}"/>
              </a:ext>
            </a:extLst>
          </p:cNvPr>
          <p:cNvSpPr>
            <a:spLocks noChangeArrowheads="1"/>
          </p:cNvSpPr>
          <p:nvPr/>
        </p:nvSpPr>
        <p:spPr bwMode="auto">
          <a:xfrm>
            <a:off x="2753853" y="1924876"/>
            <a:ext cx="6684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从感性认识上升到理性认识的两个条件</a:t>
            </a:r>
          </a:p>
        </p:txBody>
      </p:sp>
      <p:sp>
        <p:nvSpPr>
          <p:cNvPr id="20" name="矩形: 圆角 19">
            <a:extLst>
              <a:ext uri="{FF2B5EF4-FFF2-40B4-BE49-F238E27FC236}">
                <a16:creationId xmlns:a16="http://schemas.microsoft.com/office/drawing/2014/main" xmlns="" id="{40F38527-2960-4F5D-BEED-2024F5D82871}"/>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（二）从实践到认识</a:t>
            </a:r>
          </a:p>
        </p:txBody>
      </p:sp>
      <p:sp>
        <p:nvSpPr>
          <p:cNvPr id="21" name="文本框 20">
            <a:extLst>
              <a:ext uri="{FF2B5EF4-FFF2-40B4-BE49-F238E27FC236}">
                <a16:creationId xmlns:a16="http://schemas.microsoft.com/office/drawing/2014/main" xmlns="" id="{92CBD7B5-6302-4F2E-ABB1-F6E2D6437FDE}"/>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Tree>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14000" b="-14000"/>
          </a:stretch>
        </a:blipFill>
        <a:effectLst/>
      </p:bgPr>
    </p:bg>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xmlns="" id="{5A9FA610-AE69-40A8-92B2-96FD23C0D7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42" t="3041" r="3042" b="3041"/>
          <a:stretch/>
        </p:blipFill>
        <p:spPr bwMode="auto">
          <a:xfrm>
            <a:off x="10241830" y="172828"/>
            <a:ext cx="1764057" cy="12629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xmlns="" id="{540EBCDC-D1E2-415F-8265-AD2AF26A5BBF}"/>
              </a:ext>
            </a:extLst>
          </p:cNvPr>
          <p:cNvGrpSpPr/>
          <p:nvPr/>
        </p:nvGrpSpPr>
        <p:grpSpPr>
          <a:xfrm>
            <a:off x="-156" y="0"/>
            <a:ext cx="12192154" cy="1379459"/>
            <a:chOff x="-156" y="0"/>
            <a:chExt cx="12192154" cy="1379459"/>
          </a:xfrm>
        </p:grpSpPr>
        <p:grpSp>
          <p:nvGrpSpPr>
            <p:cNvPr id="16" name="组合 15">
              <a:extLst>
                <a:ext uri="{FF2B5EF4-FFF2-40B4-BE49-F238E27FC236}">
                  <a16:creationId xmlns:a16="http://schemas.microsoft.com/office/drawing/2014/main" xmlns="" id="{2A4076A2-E69B-4F1E-9D30-7751F2F82F9E}"/>
                </a:ext>
              </a:extLst>
            </p:cNvPr>
            <p:cNvGrpSpPr/>
            <p:nvPr/>
          </p:nvGrpSpPr>
          <p:grpSpPr>
            <a:xfrm>
              <a:off x="-156" y="132762"/>
              <a:ext cx="12192154" cy="1246697"/>
              <a:chOff x="-5720519" y="757867"/>
              <a:chExt cx="14864518" cy="1519954"/>
            </a:xfrm>
          </p:grpSpPr>
          <p:sp>
            <p:nvSpPr>
              <p:cNvPr id="17" name="矩形 16">
                <a:extLst>
                  <a:ext uri="{FF2B5EF4-FFF2-40B4-BE49-F238E27FC236}">
                    <a16:creationId xmlns:a16="http://schemas.microsoft.com/office/drawing/2014/main" xmlns="" id="{064F5E19-8A97-4432-98DC-86903A230030}"/>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xmlns="" id="{D0677326-4ABC-4D13-870A-82E785681202}"/>
                  </a:ext>
                </a:extLst>
              </p:cNvPr>
              <p:cNvSpPr txBox="1"/>
              <p:nvPr/>
            </p:nvSpPr>
            <p:spPr>
              <a:xfrm>
                <a:off x="-3676483" y="1583561"/>
                <a:ext cx="10312781"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“大陆漂移说”的启示</a:t>
                </a:r>
              </a:p>
            </p:txBody>
          </p:sp>
          <p:sp>
            <p:nvSpPr>
              <p:cNvPr id="19" name="矩形 18">
                <a:extLst>
                  <a:ext uri="{FF2B5EF4-FFF2-40B4-BE49-F238E27FC236}">
                    <a16:creationId xmlns:a16="http://schemas.microsoft.com/office/drawing/2014/main" xmlns="" id="{77A698D6-65AE-4546-A5D5-13D29E2292FD}"/>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4" name="图片 13">
              <a:extLst>
                <a:ext uri="{FF2B5EF4-FFF2-40B4-BE49-F238E27FC236}">
                  <a16:creationId xmlns:a16="http://schemas.microsoft.com/office/drawing/2014/main" xmlns="" id="{B144CF94-7B66-47E7-9324-94DB9B4E60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grpSp>
        <p:nvGrpSpPr>
          <p:cNvPr id="9" name="组合 8">
            <a:extLst>
              <a:ext uri="{FF2B5EF4-FFF2-40B4-BE49-F238E27FC236}">
                <a16:creationId xmlns:a16="http://schemas.microsoft.com/office/drawing/2014/main" xmlns="" id="{2B039715-C2BB-4CE9-BAEF-25C95E7ACBB3}"/>
              </a:ext>
            </a:extLst>
          </p:cNvPr>
          <p:cNvGrpSpPr/>
          <p:nvPr/>
        </p:nvGrpSpPr>
        <p:grpSpPr>
          <a:xfrm>
            <a:off x="1053283" y="1700534"/>
            <a:ext cx="10085435" cy="4535144"/>
            <a:chOff x="1316157" y="1700534"/>
            <a:chExt cx="10085435" cy="4535144"/>
          </a:xfrm>
        </p:grpSpPr>
        <p:grpSp>
          <p:nvGrpSpPr>
            <p:cNvPr id="7" name="组合 6">
              <a:extLst>
                <a:ext uri="{FF2B5EF4-FFF2-40B4-BE49-F238E27FC236}">
                  <a16:creationId xmlns:a16="http://schemas.microsoft.com/office/drawing/2014/main" xmlns="" id="{F137A773-2E76-482D-BA1F-A5E66E5AA343}"/>
                </a:ext>
              </a:extLst>
            </p:cNvPr>
            <p:cNvGrpSpPr/>
            <p:nvPr/>
          </p:nvGrpSpPr>
          <p:grpSpPr>
            <a:xfrm>
              <a:off x="1316157" y="1700534"/>
              <a:ext cx="10085435" cy="1503041"/>
              <a:chOff x="1587925" y="2004728"/>
              <a:chExt cx="10085435" cy="1503041"/>
            </a:xfrm>
          </p:grpSpPr>
          <p:sp>
            <p:nvSpPr>
              <p:cNvPr id="23" name="Text Box 7">
                <a:extLst>
                  <a:ext uri="{FF2B5EF4-FFF2-40B4-BE49-F238E27FC236}">
                    <a16:creationId xmlns:a16="http://schemas.microsoft.com/office/drawing/2014/main" xmlns="" id="{E4CFD288-6A23-4757-94D9-9B9854257F6F}"/>
                  </a:ext>
                </a:extLst>
              </p:cNvPr>
              <p:cNvSpPr txBox="1">
                <a:spLocks noChangeArrowheads="1"/>
              </p:cNvSpPr>
              <p:nvPr/>
            </p:nvSpPr>
            <p:spPr bwMode="auto">
              <a:xfrm>
                <a:off x="3246535" y="2143247"/>
                <a:ext cx="754738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4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sym typeface="微软雅黑" panose="020B0503020204020204" pitchFamily="34" charset="-122"/>
                  </a:rPr>
                  <a:t>德国气象学家</a:t>
                </a:r>
                <a:r>
                  <a:rPr kumimoji="0" lang="zh-CN" altLang="en-US" sz="2400" b="1" i="0" u="none" strike="noStrike" kern="1200" cap="none" spc="0" normalizeH="0" baseline="0" noProof="0" dirty="0">
                    <a:ln>
                      <a:noFill/>
                    </a:ln>
                    <a:solidFill>
                      <a:srgbClr val="864F2A"/>
                    </a:solidFill>
                    <a:effectLst/>
                    <a:uLnTx/>
                    <a:uFillTx/>
                    <a:latin typeface="Microsoft YaHei"/>
                    <a:ea typeface="Microsoft YaHei"/>
                    <a:cs typeface="+mn-cs"/>
                    <a:sym typeface="微软雅黑" panose="020B0503020204020204" pitchFamily="34" charset="-122"/>
                  </a:rPr>
                  <a:t>魏格纳</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sym typeface="微软雅黑" panose="020B0503020204020204" pitchFamily="34" charset="-122"/>
                  </a:rPr>
                  <a:t>翻阅世界地图时，发现大西洋两岸轮廓线的吻合性，产生了大陆漂移的（理论）猜想</a:t>
                </a: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rPr>
                  <a:t>               </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p:txBody>
          </p:sp>
          <p:grpSp>
            <p:nvGrpSpPr>
              <p:cNvPr id="4" name="组合 3">
                <a:extLst>
                  <a:ext uri="{FF2B5EF4-FFF2-40B4-BE49-F238E27FC236}">
                    <a16:creationId xmlns:a16="http://schemas.microsoft.com/office/drawing/2014/main" xmlns="" id="{A018D9BB-1FAF-47C6-896E-FAB1BC15BB8C}"/>
                  </a:ext>
                </a:extLst>
              </p:cNvPr>
              <p:cNvGrpSpPr/>
              <p:nvPr/>
            </p:nvGrpSpPr>
            <p:grpSpPr>
              <a:xfrm>
                <a:off x="1587925" y="2004728"/>
                <a:ext cx="10085435" cy="1503041"/>
                <a:chOff x="1214701" y="1924046"/>
                <a:chExt cx="13485634" cy="2009775"/>
              </a:xfrm>
            </p:grpSpPr>
            <p:sp>
              <p:nvSpPr>
                <p:cNvPr id="31" name="圆角矩形 3">
                  <a:extLst>
                    <a:ext uri="{FF2B5EF4-FFF2-40B4-BE49-F238E27FC236}">
                      <a16:creationId xmlns:a16="http://schemas.microsoft.com/office/drawing/2014/main" xmlns="" id="{7FAF7F21-2D19-4596-86BA-B1D6231F2826}"/>
                    </a:ext>
                  </a:extLst>
                </p:cNvPr>
                <p:cNvSpPr/>
                <p:nvPr/>
              </p:nvSpPr>
              <p:spPr bwMode="auto">
                <a:xfrm>
                  <a:off x="1917699" y="1956500"/>
                  <a:ext cx="12782636" cy="1872550"/>
                </a:xfrm>
                <a:prstGeom prst="roundRect">
                  <a:avLst/>
                </a:prstGeom>
                <a:noFill/>
                <a:ln w="9525" cap="flat" cmpd="sng" algn="ctr">
                  <a:solidFill>
                    <a:srgbClr val="AE6836"/>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prstClr val="black"/>
                    </a:solidFill>
                    <a:effectLst/>
                    <a:uLnTx/>
                    <a:uFillTx/>
                    <a:latin typeface="Microsoft YaHei"/>
                    <a:ea typeface="Microsoft YaHei"/>
                    <a:cs typeface="+mn-cs"/>
                  </a:endParaRPr>
                </a:p>
              </p:txBody>
            </p:sp>
            <p:sp>
              <p:nvSpPr>
                <p:cNvPr id="32" name="Oval 5">
                  <a:extLst>
                    <a:ext uri="{FF2B5EF4-FFF2-40B4-BE49-F238E27FC236}">
                      <a16:creationId xmlns:a16="http://schemas.microsoft.com/office/drawing/2014/main" xmlns="" id="{836CA8F0-1784-47D7-BF9B-59A1B27EE840}"/>
                    </a:ext>
                  </a:extLst>
                </p:cNvPr>
                <p:cNvSpPr>
                  <a:spLocks noChangeArrowheads="1"/>
                </p:cNvSpPr>
                <p:nvPr/>
              </p:nvSpPr>
              <p:spPr bwMode="auto">
                <a:xfrm>
                  <a:off x="1214701" y="1924046"/>
                  <a:ext cx="2012949" cy="2009775"/>
                </a:xfrm>
                <a:prstGeom prst="ellipse">
                  <a:avLst/>
                </a:prstGeom>
                <a:solidFill>
                  <a:srgbClr val="AE6836"/>
                </a:solidFill>
                <a:ln w="9525">
                  <a:noFill/>
                  <a:roun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Microsoft YaHei"/>
                    <a:ea typeface="Microsoft YaHei"/>
                    <a:cs typeface="+mn-ea"/>
                  </a:endParaRPr>
                </a:p>
              </p:txBody>
            </p:sp>
          </p:grpSp>
          <p:sp>
            <p:nvSpPr>
              <p:cNvPr id="6" name="矩形 5">
                <a:extLst>
                  <a:ext uri="{FF2B5EF4-FFF2-40B4-BE49-F238E27FC236}">
                    <a16:creationId xmlns:a16="http://schemas.microsoft.com/office/drawing/2014/main" xmlns="" id="{C20F71A4-D52F-4ED4-917A-EBD0EF554AFA}"/>
                  </a:ext>
                </a:extLst>
              </p:cNvPr>
              <p:cNvSpPr/>
              <p:nvPr/>
            </p:nvSpPr>
            <p:spPr>
              <a:xfrm>
                <a:off x="1694620" y="2525416"/>
                <a:ext cx="1249060"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rPr>
                  <a:t>1910年</a:t>
                </a:r>
                <a:endParaRPr kumimoji="0" lang="zh-CN" altLang="en-US" sz="1800" b="1" i="0" u="none" strike="noStrike" kern="1200" cap="none" spc="0" normalizeH="0" baseline="0" noProof="0" dirty="0">
                  <a:ln>
                    <a:noFill/>
                  </a:ln>
                  <a:solidFill>
                    <a:prstClr val="white"/>
                  </a:solidFill>
                  <a:effectLst/>
                  <a:uLnTx/>
                  <a:uFillTx/>
                  <a:latin typeface="Microsoft YaHei"/>
                  <a:ea typeface="Microsoft YaHei"/>
                  <a:cs typeface="+mn-cs"/>
                </a:endParaRPr>
              </a:p>
            </p:txBody>
          </p:sp>
        </p:grpSp>
        <p:grpSp>
          <p:nvGrpSpPr>
            <p:cNvPr id="8" name="组合 7">
              <a:extLst>
                <a:ext uri="{FF2B5EF4-FFF2-40B4-BE49-F238E27FC236}">
                  <a16:creationId xmlns:a16="http://schemas.microsoft.com/office/drawing/2014/main" xmlns="" id="{D7DEBA9F-D236-4DCB-8ED6-40B25FD91165}"/>
                </a:ext>
              </a:extLst>
            </p:cNvPr>
            <p:cNvGrpSpPr/>
            <p:nvPr/>
          </p:nvGrpSpPr>
          <p:grpSpPr>
            <a:xfrm>
              <a:off x="4211593" y="3429000"/>
              <a:ext cx="4872413" cy="448022"/>
              <a:chOff x="4211593" y="3429000"/>
              <a:chExt cx="4872413" cy="448022"/>
            </a:xfrm>
          </p:grpSpPr>
          <p:sp>
            <p:nvSpPr>
              <p:cNvPr id="33" name="文本框 32">
                <a:extLst>
                  <a:ext uri="{FF2B5EF4-FFF2-40B4-BE49-F238E27FC236}">
                    <a16:creationId xmlns:a16="http://schemas.microsoft.com/office/drawing/2014/main" xmlns="" id="{48ABE7CC-C6E4-4A68-87B7-8CCF59F86317}"/>
                  </a:ext>
                </a:extLst>
              </p:cNvPr>
              <p:cNvSpPr txBox="1"/>
              <p:nvPr/>
            </p:nvSpPr>
            <p:spPr>
              <a:xfrm>
                <a:off x="4211593" y="3429000"/>
                <a:ext cx="1968499" cy="448022"/>
              </a:xfrm>
              <a:prstGeom prst="roundRect">
                <a:avLst>
                  <a:gd name="adj" fmla="val 50000"/>
                </a:avLst>
              </a:prstGeom>
              <a:solidFill>
                <a:srgbClr val="AE6836"/>
              </a:solidFill>
            </p:spPr>
            <p:txBody>
              <a:bodyPr wrap="square" bIns="72000" anchor="ctr">
                <a:noAutofit/>
              </a:bodyPr>
              <a:lstStyle>
                <a:defPPr>
                  <a:defRPr lang="zh-CN"/>
                </a:defPPr>
                <a:lvl1pPr algn="just">
                  <a:defRPr sz="2400" b="1">
                    <a:solidFill>
                      <a:schemeClr val="bg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感性直觉</a:t>
                </a:r>
              </a:p>
            </p:txBody>
          </p:sp>
          <p:sp>
            <p:nvSpPr>
              <p:cNvPr id="34" name="文本框 33">
                <a:extLst>
                  <a:ext uri="{FF2B5EF4-FFF2-40B4-BE49-F238E27FC236}">
                    <a16:creationId xmlns:a16="http://schemas.microsoft.com/office/drawing/2014/main" xmlns="" id="{D89B332B-9EF4-4233-B5D2-1F31C2638233}"/>
                  </a:ext>
                </a:extLst>
              </p:cNvPr>
              <p:cNvSpPr txBox="1"/>
              <p:nvPr/>
            </p:nvSpPr>
            <p:spPr>
              <a:xfrm>
                <a:off x="7115507" y="3429000"/>
                <a:ext cx="1968499" cy="448022"/>
              </a:xfrm>
              <a:prstGeom prst="roundRect">
                <a:avLst>
                  <a:gd name="adj" fmla="val 50000"/>
                </a:avLst>
              </a:prstGeom>
              <a:solidFill>
                <a:srgbClr val="AE6836"/>
              </a:solidFill>
            </p:spPr>
            <p:txBody>
              <a:bodyPr wrap="square" bIns="72000" anchor="ctr">
                <a:noAutofit/>
              </a:bodyPr>
              <a:lstStyle>
                <a:defPPr>
                  <a:defRPr lang="zh-CN"/>
                </a:defPPr>
                <a:lvl1pPr algn="just">
                  <a:defRPr sz="2400" b="1">
                    <a:solidFill>
                      <a:schemeClr val="bg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理论猜想</a:t>
                </a:r>
              </a:p>
            </p:txBody>
          </p:sp>
          <p:sp>
            <p:nvSpPr>
              <p:cNvPr id="35" name="右箭头 60">
                <a:extLst>
                  <a:ext uri="{FF2B5EF4-FFF2-40B4-BE49-F238E27FC236}">
                    <a16:creationId xmlns:a16="http://schemas.microsoft.com/office/drawing/2014/main" xmlns="" id="{8C07DD1B-D545-45F2-833A-CBD988E104FB}"/>
                  </a:ext>
                </a:extLst>
              </p:cNvPr>
              <p:cNvSpPr/>
              <p:nvPr/>
            </p:nvSpPr>
            <p:spPr bwMode="auto">
              <a:xfrm>
                <a:off x="6358874" y="3480147"/>
                <a:ext cx="577850" cy="298450"/>
              </a:xfrm>
              <a:prstGeom prst="rightArrow">
                <a:avLst/>
              </a:prstGeom>
              <a:solidFill>
                <a:srgbClr val="D8A582"/>
              </a:solidFill>
              <a:ln w="9525" cap="flat" cmpd="sng" algn="ctr">
                <a:solidFill>
                  <a:srgbClr val="AE6836"/>
                </a:solid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a:ea typeface="Microsoft YaHei"/>
                  <a:cs typeface="+mn-cs"/>
                  <a:sym typeface="微软雅黑" panose="020B0503020204020204" pitchFamily="34" charset="-122"/>
                </a:endParaRPr>
              </a:p>
            </p:txBody>
          </p:sp>
        </p:grpSp>
        <p:grpSp>
          <p:nvGrpSpPr>
            <p:cNvPr id="36" name="组合 35">
              <a:extLst>
                <a:ext uri="{FF2B5EF4-FFF2-40B4-BE49-F238E27FC236}">
                  <a16:creationId xmlns:a16="http://schemas.microsoft.com/office/drawing/2014/main" xmlns="" id="{E3992A6E-7260-490C-AE39-EE49449ADDC4}"/>
                </a:ext>
              </a:extLst>
            </p:cNvPr>
            <p:cNvGrpSpPr/>
            <p:nvPr/>
          </p:nvGrpSpPr>
          <p:grpSpPr>
            <a:xfrm>
              <a:off x="1316157" y="4073930"/>
              <a:ext cx="10085435" cy="1503041"/>
              <a:chOff x="1587925" y="2004728"/>
              <a:chExt cx="10085435" cy="1503041"/>
            </a:xfrm>
          </p:grpSpPr>
          <p:sp>
            <p:nvSpPr>
              <p:cNvPr id="37" name="Text Box 7">
                <a:extLst>
                  <a:ext uri="{FF2B5EF4-FFF2-40B4-BE49-F238E27FC236}">
                    <a16:creationId xmlns:a16="http://schemas.microsoft.com/office/drawing/2014/main" xmlns="" id="{11DF8B38-75C7-497E-8055-DD20DE5A9879}"/>
                  </a:ext>
                </a:extLst>
              </p:cNvPr>
              <p:cNvSpPr txBox="1">
                <a:spLocks noChangeArrowheads="1"/>
              </p:cNvSpPr>
              <p:nvPr/>
            </p:nvSpPr>
            <p:spPr bwMode="auto">
              <a:xfrm>
                <a:off x="3246535" y="2143247"/>
                <a:ext cx="84268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ct val="400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sym typeface="微软雅黑" panose="020B0503020204020204" pitchFamily="34" charset="-122"/>
                  </a:rPr>
                  <a:t>古地磁学新发现的问世和地球物理勘测技术的广泛应用，成为支持大陆漂移说的新证据，大陆漂移假说重新活跃起来</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sym typeface="微软雅黑" panose="020B0503020204020204" pitchFamily="34" charset="-122"/>
                </a:endParaRPr>
              </a:p>
            </p:txBody>
          </p:sp>
          <p:grpSp>
            <p:nvGrpSpPr>
              <p:cNvPr id="38" name="组合 37">
                <a:extLst>
                  <a:ext uri="{FF2B5EF4-FFF2-40B4-BE49-F238E27FC236}">
                    <a16:creationId xmlns:a16="http://schemas.microsoft.com/office/drawing/2014/main" xmlns="" id="{25D32673-7D92-41C1-887E-9DEFFFEC22E8}"/>
                  </a:ext>
                </a:extLst>
              </p:cNvPr>
              <p:cNvGrpSpPr/>
              <p:nvPr/>
            </p:nvGrpSpPr>
            <p:grpSpPr>
              <a:xfrm>
                <a:off x="1587925" y="2004728"/>
                <a:ext cx="10085435" cy="1503041"/>
                <a:chOff x="1214701" y="1924046"/>
                <a:chExt cx="13485634" cy="2009775"/>
              </a:xfrm>
            </p:grpSpPr>
            <p:sp>
              <p:nvSpPr>
                <p:cNvPr id="40" name="圆角矩形 3">
                  <a:extLst>
                    <a:ext uri="{FF2B5EF4-FFF2-40B4-BE49-F238E27FC236}">
                      <a16:creationId xmlns:a16="http://schemas.microsoft.com/office/drawing/2014/main" xmlns="" id="{73B692EA-F696-4FB6-952B-1F4302F7C07D}"/>
                    </a:ext>
                  </a:extLst>
                </p:cNvPr>
                <p:cNvSpPr/>
                <p:nvPr/>
              </p:nvSpPr>
              <p:spPr bwMode="auto">
                <a:xfrm>
                  <a:off x="1917699" y="1956500"/>
                  <a:ext cx="12782636" cy="1872550"/>
                </a:xfrm>
                <a:prstGeom prst="roundRect">
                  <a:avLst/>
                </a:prstGeom>
                <a:noFill/>
                <a:ln w="9525" cap="flat" cmpd="sng" algn="ctr">
                  <a:solidFill>
                    <a:srgbClr val="AE6836"/>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dirty="0">
                    <a:ln>
                      <a:noFill/>
                    </a:ln>
                    <a:solidFill>
                      <a:prstClr val="black"/>
                    </a:solidFill>
                    <a:effectLst/>
                    <a:uLnTx/>
                    <a:uFillTx/>
                    <a:latin typeface="Microsoft YaHei"/>
                    <a:ea typeface="Microsoft YaHei"/>
                    <a:cs typeface="+mn-cs"/>
                  </a:endParaRPr>
                </a:p>
              </p:txBody>
            </p:sp>
            <p:sp>
              <p:nvSpPr>
                <p:cNvPr id="41" name="Oval 5">
                  <a:extLst>
                    <a:ext uri="{FF2B5EF4-FFF2-40B4-BE49-F238E27FC236}">
                      <a16:creationId xmlns:a16="http://schemas.microsoft.com/office/drawing/2014/main" xmlns="" id="{0058A885-47C5-4A5F-A094-9F50BEB98089}"/>
                    </a:ext>
                  </a:extLst>
                </p:cNvPr>
                <p:cNvSpPr>
                  <a:spLocks noChangeArrowheads="1"/>
                </p:cNvSpPr>
                <p:nvPr/>
              </p:nvSpPr>
              <p:spPr bwMode="auto">
                <a:xfrm>
                  <a:off x="1214701" y="1924046"/>
                  <a:ext cx="2012949" cy="2009775"/>
                </a:xfrm>
                <a:prstGeom prst="ellipse">
                  <a:avLst/>
                </a:prstGeom>
                <a:solidFill>
                  <a:srgbClr val="AE6836"/>
                </a:solidFill>
                <a:ln w="9525">
                  <a:noFill/>
                  <a:roun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Microsoft YaHei"/>
                    <a:ea typeface="Microsoft YaHei"/>
                    <a:cs typeface="+mn-ea"/>
                  </a:endParaRPr>
                </a:p>
              </p:txBody>
            </p:sp>
          </p:grpSp>
          <p:sp>
            <p:nvSpPr>
              <p:cNvPr id="39" name="矩形 38">
                <a:extLst>
                  <a:ext uri="{FF2B5EF4-FFF2-40B4-BE49-F238E27FC236}">
                    <a16:creationId xmlns:a16="http://schemas.microsoft.com/office/drawing/2014/main" xmlns="" id="{D93F0BF0-A1F6-45CC-8A38-93FFD2967486}"/>
                  </a:ext>
                </a:extLst>
              </p:cNvPr>
              <p:cNvSpPr/>
              <p:nvPr/>
            </p:nvSpPr>
            <p:spPr>
              <a:xfrm>
                <a:off x="1776135" y="2340749"/>
                <a:ext cx="1178528"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rPr>
                  <a:t>20</a:t>
                </a:r>
                <a:r>
                  <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rPr>
                  <a:t>世纪</a:t>
                </a:r>
                <a:endParaRPr kumimoji="0" lang="en-US" altLang="zh-CN"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rPr>
                  <a:t>50</a:t>
                </a:r>
                <a:r>
                  <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cs"/>
                    <a:sym typeface="微软雅黑" panose="020B0503020204020204" pitchFamily="34" charset="-122"/>
                  </a:rPr>
                  <a:t>年代</a:t>
                </a:r>
                <a:endParaRPr kumimoji="0" lang="zh-CN" altLang="en-US" sz="1800" b="1" i="0" u="none" strike="noStrike" kern="1200" cap="none" spc="0" normalizeH="0" baseline="0" noProof="0" dirty="0">
                  <a:ln>
                    <a:noFill/>
                  </a:ln>
                  <a:solidFill>
                    <a:prstClr val="white"/>
                  </a:solidFill>
                  <a:effectLst/>
                  <a:uLnTx/>
                  <a:uFillTx/>
                  <a:latin typeface="Microsoft YaHei"/>
                  <a:ea typeface="Microsoft YaHei"/>
                  <a:cs typeface="+mn-cs"/>
                </a:endParaRPr>
              </a:p>
            </p:txBody>
          </p:sp>
        </p:grpSp>
        <p:grpSp>
          <p:nvGrpSpPr>
            <p:cNvPr id="42" name="组合 41">
              <a:extLst>
                <a:ext uri="{FF2B5EF4-FFF2-40B4-BE49-F238E27FC236}">
                  <a16:creationId xmlns:a16="http://schemas.microsoft.com/office/drawing/2014/main" xmlns="" id="{246D76DB-EF2B-4A70-91B9-552920386950}"/>
                </a:ext>
              </a:extLst>
            </p:cNvPr>
            <p:cNvGrpSpPr/>
            <p:nvPr/>
          </p:nvGrpSpPr>
          <p:grpSpPr>
            <a:xfrm>
              <a:off x="2974768" y="5787656"/>
              <a:ext cx="8186291" cy="448022"/>
              <a:chOff x="2974768" y="3429000"/>
              <a:chExt cx="8186291" cy="448022"/>
            </a:xfrm>
          </p:grpSpPr>
          <p:sp>
            <p:nvSpPr>
              <p:cNvPr id="43" name="文本框 42">
                <a:extLst>
                  <a:ext uri="{FF2B5EF4-FFF2-40B4-BE49-F238E27FC236}">
                    <a16:creationId xmlns:a16="http://schemas.microsoft.com/office/drawing/2014/main" xmlns="" id="{39D8897E-A6CA-4FA3-B551-E9993659BABC}"/>
                  </a:ext>
                </a:extLst>
              </p:cNvPr>
              <p:cNvSpPr txBox="1"/>
              <p:nvPr/>
            </p:nvSpPr>
            <p:spPr>
              <a:xfrm>
                <a:off x="2974768" y="3429000"/>
                <a:ext cx="2448692" cy="448022"/>
              </a:xfrm>
              <a:prstGeom prst="roundRect">
                <a:avLst>
                  <a:gd name="adj" fmla="val 50000"/>
                </a:avLst>
              </a:prstGeom>
              <a:solidFill>
                <a:srgbClr val="AE6836"/>
              </a:solidFill>
            </p:spPr>
            <p:txBody>
              <a:bodyPr wrap="square" bIns="72000" anchor="ctr">
                <a:noAutofit/>
              </a:bodyPr>
              <a:lstStyle>
                <a:defPPr>
                  <a:defRPr lang="zh-CN"/>
                </a:defPPr>
                <a:lvl1pPr algn="just">
                  <a:defRPr sz="2400" b="1">
                    <a:solidFill>
                      <a:schemeClr val="bg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理论指导实践</a:t>
                </a:r>
              </a:p>
            </p:txBody>
          </p:sp>
          <p:sp>
            <p:nvSpPr>
              <p:cNvPr id="44" name="文本框 43">
                <a:extLst>
                  <a:ext uri="{FF2B5EF4-FFF2-40B4-BE49-F238E27FC236}">
                    <a16:creationId xmlns:a16="http://schemas.microsoft.com/office/drawing/2014/main" xmlns="" id="{FDA20B5A-4AF3-4DFC-9B62-18C048D3E105}"/>
                  </a:ext>
                </a:extLst>
              </p:cNvPr>
              <p:cNvSpPr txBox="1"/>
              <p:nvPr/>
            </p:nvSpPr>
            <p:spPr>
              <a:xfrm>
                <a:off x="6358874" y="3429000"/>
                <a:ext cx="1547997" cy="448022"/>
              </a:xfrm>
              <a:prstGeom prst="roundRect">
                <a:avLst>
                  <a:gd name="adj" fmla="val 50000"/>
                </a:avLst>
              </a:prstGeom>
              <a:solidFill>
                <a:srgbClr val="AE6836"/>
              </a:solidFill>
            </p:spPr>
            <p:txBody>
              <a:bodyPr wrap="square" bIns="72000" anchor="ctr">
                <a:noAutofit/>
              </a:bodyPr>
              <a:lstStyle>
                <a:defPPr>
                  <a:defRPr lang="zh-CN"/>
                </a:defPPr>
                <a:lvl1pPr algn="just">
                  <a:defRPr sz="2400" b="1">
                    <a:solidFill>
                      <a:schemeClr val="bg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新经验</a:t>
                </a:r>
              </a:p>
            </p:txBody>
          </p:sp>
          <p:sp>
            <p:nvSpPr>
              <p:cNvPr id="45" name="右箭头 60">
                <a:extLst>
                  <a:ext uri="{FF2B5EF4-FFF2-40B4-BE49-F238E27FC236}">
                    <a16:creationId xmlns:a16="http://schemas.microsoft.com/office/drawing/2014/main" xmlns="" id="{11D1ED2F-F086-4A02-83B7-B62817369CAB}"/>
                  </a:ext>
                </a:extLst>
              </p:cNvPr>
              <p:cNvSpPr/>
              <p:nvPr/>
            </p:nvSpPr>
            <p:spPr bwMode="auto">
              <a:xfrm>
                <a:off x="5602242" y="3503786"/>
                <a:ext cx="577850" cy="298450"/>
              </a:xfrm>
              <a:prstGeom prst="rightArrow">
                <a:avLst/>
              </a:prstGeom>
              <a:solidFill>
                <a:srgbClr val="D8A582"/>
              </a:solidFill>
              <a:ln w="9525" cap="flat" cmpd="sng" algn="ctr">
                <a:solidFill>
                  <a:srgbClr val="AE6836"/>
                </a:solid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a:ea typeface="Microsoft YaHei"/>
                  <a:cs typeface="+mn-cs"/>
                  <a:sym typeface="微软雅黑" panose="020B0503020204020204" pitchFamily="34" charset="-122"/>
                </a:endParaRPr>
              </a:p>
            </p:txBody>
          </p:sp>
          <p:sp>
            <p:nvSpPr>
              <p:cNvPr id="46" name="文本框 45">
                <a:extLst>
                  <a:ext uri="{FF2B5EF4-FFF2-40B4-BE49-F238E27FC236}">
                    <a16:creationId xmlns:a16="http://schemas.microsoft.com/office/drawing/2014/main" xmlns="" id="{F7A29DAA-93BA-425A-9E80-94EE8B790B87}"/>
                  </a:ext>
                </a:extLst>
              </p:cNvPr>
              <p:cNvSpPr txBox="1"/>
              <p:nvPr/>
            </p:nvSpPr>
            <p:spPr>
              <a:xfrm>
                <a:off x="8795080" y="3429000"/>
                <a:ext cx="2365979" cy="448022"/>
              </a:xfrm>
              <a:prstGeom prst="roundRect">
                <a:avLst>
                  <a:gd name="adj" fmla="val 50000"/>
                </a:avLst>
              </a:prstGeom>
              <a:solidFill>
                <a:srgbClr val="AE6836"/>
              </a:solidFill>
            </p:spPr>
            <p:txBody>
              <a:bodyPr wrap="square" bIns="72000" anchor="ctr">
                <a:noAutofit/>
              </a:bodyPr>
              <a:lstStyle>
                <a:defPPr>
                  <a:defRPr lang="zh-CN"/>
                </a:defPPr>
                <a:lvl1pPr algn="just">
                  <a:defRPr sz="2400" b="1">
                    <a:solidFill>
                      <a:schemeClr val="bg2"/>
                    </a:solidFill>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Microsoft YaHei"/>
                    <a:ea typeface="Microsoft YaHei"/>
                    <a:cs typeface="+mn-cs"/>
                  </a:rPr>
                  <a:t>巩固发展理论</a:t>
                </a:r>
              </a:p>
            </p:txBody>
          </p:sp>
          <p:sp>
            <p:nvSpPr>
              <p:cNvPr id="47" name="右箭头 60">
                <a:extLst>
                  <a:ext uri="{FF2B5EF4-FFF2-40B4-BE49-F238E27FC236}">
                    <a16:creationId xmlns:a16="http://schemas.microsoft.com/office/drawing/2014/main" xmlns="" id="{D0772ACD-B9FC-42E3-8CB9-73A39BF71DF5}"/>
                  </a:ext>
                </a:extLst>
              </p:cNvPr>
              <p:cNvSpPr/>
              <p:nvPr/>
            </p:nvSpPr>
            <p:spPr bwMode="auto">
              <a:xfrm>
                <a:off x="8038448" y="3503786"/>
                <a:ext cx="577850" cy="298450"/>
              </a:xfrm>
              <a:prstGeom prst="rightArrow">
                <a:avLst/>
              </a:prstGeom>
              <a:solidFill>
                <a:srgbClr val="D8A582"/>
              </a:solidFill>
              <a:ln w="9525" cap="flat" cmpd="sng" algn="ctr">
                <a:solidFill>
                  <a:srgbClr val="AE6836"/>
                </a:solid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icrosoft YaHei"/>
                  <a:ea typeface="Microsoft YaHei"/>
                  <a:cs typeface="+mn-cs"/>
                  <a:sym typeface="微软雅黑" panose="020B0503020204020204" pitchFamily="34" charset="-122"/>
                </a:endParaRPr>
              </a:p>
            </p:txBody>
          </p:sp>
        </p:grpSp>
      </p:grpSp>
    </p:spTree>
    <p:extLst>
      <p:ext uri="{BB962C8B-B14F-4D97-AF65-F5344CB8AC3E}">
        <p14:creationId xmlns:p14="http://schemas.microsoft.com/office/powerpoint/2010/main" val="386750389"/>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文本框 22">
            <a:extLst>
              <a:ext uri="{FF2B5EF4-FFF2-40B4-BE49-F238E27FC236}">
                <a16:creationId xmlns:a16="http://schemas.microsoft.com/office/drawing/2014/main" xmlns="" id="{7F52D8E9-284C-4BA0-B3CA-E2625E69F48C}"/>
              </a:ext>
            </a:extLst>
          </p:cNvPr>
          <p:cNvSpPr txBox="1">
            <a:spLocks noChangeArrowheads="1"/>
          </p:cNvSpPr>
          <p:nvPr/>
        </p:nvSpPr>
        <p:spPr bwMode="auto">
          <a:xfrm>
            <a:off x="5861604" y="2477487"/>
            <a:ext cx="589438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理论作为从感性认识到理性认识飞跃的产物，对行动起到重要的指导作用。 </a:t>
            </a:r>
          </a:p>
        </p:txBody>
      </p:sp>
      <p:sp>
        <p:nvSpPr>
          <p:cNvPr id="13" name="矩形: 圆角 12">
            <a:extLst>
              <a:ext uri="{FF2B5EF4-FFF2-40B4-BE49-F238E27FC236}">
                <a16:creationId xmlns:a16="http://schemas.microsoft.com/office/drawing/2014/main" xmlns="" id="{490EF00F-397D-4194-A000-33153CA20A9D}"/>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（三）从认识到实践</a:t>
            </a:r>
          </a:p>
        </p:txBody>
      </p:sp>
      <p:sp>
        <p:nvSpPr>
          <p:cNvPr id="14" name="文本框 13">
            <a:extLst>
              <a:ext uri="{FF2B5EF4-FFF2-40B4-BE49-F238E27FC236}">
                <a16:creationId xmlns:a16="http://schemas.microsoft.com/office/drawing/2014/main" xmlns="" id="{5831A0F8-B2F2-402E-9D72-244E00702B2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5" name="组合 4">
            <a:extLst>
              <a:ext uri="{FF2B5EF4-FFF2-40B4-BE49-F238E27FC236}">
                <a16:creationId xmlns:a16="http://schemas.microsoft.com/office/drawing/2014/main" xmlns="" id="{7B32A475-6DE7-44E5-ADD5-2E85E60A13EF}"/>
              </a:ext>
            </a:extLst>
          </p:cNvPr>
          <p:cNvGrpSpPr/>
          <p:nvPr/>
        </p:nvGrpSpPr>
        <p:grpSpPr>
          <a:xfrm>
            <a:off x="458613" y="2518042"/>
            <a:ext cx="5402991" cy="1023108"/>
            <a:chOff x="693009" y="3019446"/>
            <a:chExt cx="5402991" cy="1023108"/>
          </a:xfrm>
        </p:grpSpPr>
        <p:grpSp>
          <p:nvGrpSpPr>
            <p:cNvPr id="2" name="组合 1">
              <a:extLst>
                <a:ext uri="{FF2B5EF4-FFF2-40B4-BE49-F238E27FC236}">
                  <a16:creationId xmlns:a16="http://schemas.microsoft.com/office/drawing/2014/main" xmlns="" id="{77F464EA-C817-4FD0-AB40-EFD6275E69E5}"/>
                </a:ext>
              </a:extLst>
            </p:cNvPr>
            <p:cNvGrpSpPr/>
            <p:nvPr/>
          </p:nvGrpSpPr>
          <p:grpSpPr>
            <a:xfrm>
              <a:off x="693009" y="3019446"/>
              <a:ext cx="5402991" cy="1023108"/>
              <a:chOff x="4861597" y="968390"/>
              <a:chExt cx="5402991" cy="1023108"/>
            </a:xfrm>
          </p:grpSpPr>
          <p:grpSp>
            <p:nvGrpSpPr>
              <p:cNvPr id="15" name="组合 14">
                <a:extLst>
                  <a:ext uri="{FF2B5EF4-FFF2-40B4-BE49-F238E27FC236}">
                    <a16:creationId xmlns:a16="http://schemas.microsoft.com/office/drawing/2014/main" xmlns="" id="{A41DCB8F-0E56-4760-A0E6-D81FEC5754AC}"/>
                  </a:ext>
                </a:extLst>
              </p:cNvPr>
              <p:cNvGrpSpPr/>
              <p:nvPr/>
            </p:nvGrpSpPr>
            <p:grpSpPr>
              <a:xfrm>
                <a:off x="5519935" y="1125225"/>
                <a:ext cx="4744653" cy="709439"/>
                <a:chOff x="4139951" y="843919"/>
                <a:chExt cx="3558490" cy="532079"/>
              </a:xfrm>
            </p:grpSpPr>
            <p:sp>
              <p:nvSpPr>
                <p:cNvPr id="16" name="圆角矩形 4">
                  <a:extLst>
                    <a:ext uri="{FF2B5EF4-FFF2-40B4-BE49-F238E27FC236}">
                      <a16:creationId xmlns:a16="http://schemas.microsoft.com/office/drawing/2014/main" xmlns="" id="{F7859E9A-F496-4051-ADAF-B3C5BE7B4D74}"/>
                    </a:ext>
                  </a:extLst>
                </p:cNvPr>
                <p:cNvSpPr/>
                <p:nvPr/>
              </p:nvSpPr>
              <p:spPr>
                <a:xfrm>
                  <a:off x="4139951" y="843919"/>
                  <a:ext cx="3434105" cy="532079"/>
                </a:xfrm>
                <a:prstGeom prst="roundRect">
                  <a:avLst>
                    <a:gd name="adj" fmla="val 9874"/>
                  </a:avLst>
                </a:prstGeom>
                <a:solidFill>
                  <a:schemeClr val="bg1">
                    <a:alpha val="60000"/>
                  </a:schemeClr>
                </a:solidFill>
                <a:ln w="12700" cap="flat" cmpd="sng" algn="ctr">
                  <a:solidFill>
                    <a:schemeClr val="tx1">
                      <a:lumMod val="75000"/>
                      <a:lumOff val="2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TextBox 5">
                  <a:extLst>
                    <a:ext uri="{FF2B5EF4-FFF2-40B4-BE49-F238E27FC236}">
                      <a16:creationId xmlns:a16="http://schemas.microsoft.com/office/drawing/2014/main" xmlns="" id="{5E1454DF-7459-41D2-BBE0-4D8CCBED7B08}"/>
                    </a:ext>
                  </a:extLst>
                </p:cNvPr>
                <p:cNvSpPr txBox="1"/>
                <p:nvPr/>
              </p:nvSpPr>
              <p:spPr>
                <a:xfrm>
                  <a:off x="4529575" y="952245"/>
                  <a:ext cx="3168866" cy="346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认识世界的目的是改造世界</a:t>
                  </a:r>
                  <a:endParaRPr kumimoji="0" lang="en-US" altLang="zh-CN" sz="20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Arial" pitchFamily="34" charset="0"/>
                  </a:endParaRPr>
                </a:p>
              </p:txBody>
            </p:sp>
          </p:grpSp>
          <p:sp>
            <p:nvSpPr>
              <p:cNvPr id="18" name="椭圆 17">
                <a:extLst>
                  <a:ext uri="{FF2B5EF4-FFF2-40B4-BE49-F238E27FC236}">
                    <a16:creationId xmlns:a16="http://schemas.microsoft.com/office/drawing/2014/main" xmlns="" id="{5770F383-53B7-443A-8AA9-C65599B023BC}"/>
                  </a:ext>
                </a:extLst>
              </p:cNvPr>
              <p:cNvSpPr>
                <a:spLocks noChangeAspect="1"/>
              </p:cNvSpPr>
              <p:nvPr/>
            </p:nvSpPr>
            <p:spPr>
              <a:xfrm rot="10800000" flipH="1" flipV="1">
                <a:off x="4861597" y="968390"/>
                <a:ext cx="1023108" cy="1023108"/>
              </a:xfrm>
              <a:prstGeom prst="ellips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7"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sp>
          <p:nvSpPr>
            <p:cNvPr id="4" name="矩形 3">
              <a:extLst>
                <a:ext uri="{FF2B5EF4-FFF2-40B4-BE49-F238E27FC236}">
                  <a16:creationId xmlns:a16="http://schemas.microsoft.com/office/drawing/2014/main" xmlns="" id="{A4550C79-C8A1-4D9B-9CFB-BD6AE489AD12}"/>
                </a:ext>
              </a:extLst>
            </p:cNvPr>
            <p:cNvSpPr/>
            <p:nvPr/>
          </p:nvSpPr>
          <p:spPr>
            <a:xfrm>
              <a:off x="804453" y="3300166"/>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第一</a:t>
              </a:r>
            </a:p>
          </p:txBody>
        </p:sp>
      </p:grpSp>
      <p:grpSp>
        <p:nvGrpSpPr>
          <p:cNvPr id="6" name="组合 5">
            <a:extLst>
              <a:ext uri="{FF2B5EF4-FFF2-40B4-BE49-F238E27FC236}">
                <a16:creationId xmlns:a16="http://schemas.microsoft.com/office/drawing/2014/main" xmlns="" id="{BBB228AA-B8EA-47E8-B200-FAB0255C87C8}"/>
              </a:ext>
            </a:extLst>
          </p:cNvPr>
          <p:cNvGrpSpPr/>
          <p:nvPr/>
        </p:nvGrpSpPr>
        <p:grpSpPr>
          <a:xfrm>
            <a:off x="1161962" y="3840766"/>
            <a:ext cx="9868076" cy="2762187"/>
            <a:chOff x="1147762" y="3529615"/>
            <a:chExt cx="8665900" cy="2762187"/>
          </a:xfrm>
        </p:grpSpPr>
        <p:cxnSp>
          <p:nvCxnSpPr>
            <p:cNvPr id="23" name="直接连接符 22">
              <a:extLst>
                <a:ext uri="{FF2B5EF4-FFF2-40B4-BE49-F238E27FC236}">
                  <a16:creationId xmlns:a16="http://schemas.microsoft.com/office/drawing/2014/main" xmlns="" id="{2B9DDCDD-9253-4469-B82E-BE395E6A6E53}"/>
                </a:ext>
              </a:extLst>
            </p:cNvPr>
            <p:cNvCxnSpPr>
              <a:cxnSpLocks/>
            </p:cNvCxnSpPr>
            <p:nvPr/>
          </p:nvCxnSpPr>
          <p:spPr>
            <a:xfrm>
              <a:off x="1147762" y="3529615"/>
              <a:ext cx="8640960" cy="0"/>
            </a:xfrm>
            <a:prstGeom prst="line">
              <a:avLst/>
            </a:prstGeom>
            <a:ln>
              <a:solidFill>
                <a:srgbClr val="AE683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A9F8B44-3F6D-451B-B0A1-BF4AFA84E3F5}"/>
                </a:ext>
              </a:extLst>
            </p:cNvPr>
            <p:cNvCxnSpPr>
              <a:cxnSpLocks/>
            </p:cNvCxnSpPr>
            <p:nvPr/>
          </p:nvCxnSpPr>
          <p:spPr>
            <a:xfrm>
              <a:off x="1172702" y="6291802"/>
              <a:ext cx="8640960" cy="0"/>
            </a:xfrm>
            <a:prstGeom prst="line">
              <a:avLst/>
            </a:prstGeom>
            <a:ln>
              <a:solidFill>
                <a:srgbClr val="AE683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8" name="文本框 22">
            <a:extLst>
              <a:ext uri="{FF2B5EF4-FFF2-40B4-BE49-F238E27FC236}">
                <a16:creationId xmlns:a16="http://schemas.microsoft.com/office/drawing/2014/main" xmlns="" id="{00728625-E291-4C14-94D7-03D42A0BE1FC}"/>
              </a:ext>
            </a:extLst>
          </p:cNvPr>
          <p:cNvSpPr txBox="1">
            <a:spLocks noChangeArrowheads="1"/>
          </p:cNvSpPr>
          <p:nvPr/>
        </p:nvSpPr>
        <p:spPr bwMode="auto">
          <a:xfrm>
            <a:off x="1370276" y="4075027"/>
            <a:ext cx="949929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31825" algn="just" eaLnBrk="1" hangingPunct="1">
              <a:lnSpc>
                <a:spcPct val="150000"/>
              </a:lnSpc>
              <a:spcBef>
                <a:spcPts val="1400"/>
              </a:spcBef>
              <a:buNone/>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习近平总书记强调</a:t>
            </a:r>
            <a:r>
              <a:rPr lang="zh-CN" altLang="en-US" sz="2400" dirty="0">
                <a:solidFill>
                  <a:srgbClr val="000000"/>
                </a:solidFill>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“要按照已经认识到的规律来办，在实践中再加深对规律的认识，而不是脚踩西瓜皮，滑到哪里算哪里” 。（</a:t>
            </a:r>
            <a:r>
              <a:rPr lang="en-US" altLang="zh-CN" sz="2400" dirty="0">
                <a:solidFill>
                  <a:srgbClr val="000000"/>
                </a:solidFill>
              </a:rPr>
              <a:t>《</a:t>
            </a:r>
            <a:r>
              <a:rPr lang="zh-CN" altLang="en-US" sz="2400" dirty="0">
                <a:solidFill>
                  <a:srgbClr val="000000"/>
                </a:solidFill>
              </a:rPr>
              <a:t>习近平关于全面深化改革论述摘编</a:t>
            </a:r>
            <a:r>
              <a:rPr lang="en-US" altLang="zh-CN" sz="2400" dirty="0">
                <a:solidFill>
                  <a:srgbClr val="000000"/>
                </a:solidFill>
              </a:rPr>
              <a:t>》</a:t>
            </a:r>
            <a:r>
              <a:rPr lang="zh-CN" altLang="en-US" sz="2400" dirty="0">
                <a:solidFill>
                  <a:srgbClr val="000000"/>
                </a:solidFill>
              </a:rPr>
              <a:t>，中央文献出版社</a:t>
            </a:r>
            <a:r>
              <a:rPr lang="en-US" altLang="zh-CN" sz="2400" dirty="0">
                <a:solidFill>
                  <a:srgbClr val="000000"/>
                </a:solidFill>
              </a:rPr>
              <a:t>2014</a:t>
            </a:r>
            <a:r>
              <a:rPr lang="zh-CN" altLang="en-US" sz="2400" dirty="0">
                <a:solidFill>
                  <a:srgbClr val="000000"/>
                </a:solidFill>
              </a:rPr>
              <a:t>年版，第</a:t>
            </a:r>
            <a:r>
              <a:rPr lang="en-US" altLang="zh-CN" sz="2400" dirty="0">
                <a:solidFill>
                  <a:srgbClr val="000000"/>
                </a:solidFill>
              </a:rPr>
              <a:t>43</a:t>
            </a:r>
            <a:r>
              <a:rPr lang="zh-CN" altLang="en-US" sz="2400" dirty="0">
                <a:solidFill>
                  <a:srgbClr val="000000"/>
                </a:solidFill>
              </a:rPr>
              <a:t>页）</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矩形 2">
            <a:extLst>
              <a:ext uri="{FF2B5EF4-FFF2-40B4-BE49-F238E27FC236}">
                <a16:creationId xmlns:a16="http://schemas.microsoft.com/office/drawing/2014/main" xmlns="" id="{D3E17D4C-80C8-4D1F-A16D-0B0691099E94}"/>
              </a:ext>
            </a:extLst>
          </p:cNvPr>
          <p:cNvSpPr>
            <a:spLocks noChangeArrowheads="1"/>
          </p:cNvSpPr>
          <p:nvPr/>
        </p:nvSpPr>
        <p:spPr bwMode="auto">
          <a:xfrm>
            <a:off x="2753853" y="1924876"/>
            <a:ext cx="6684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ctr" eaLnBrk="1" hangingPunct="1">
              <a:lnSpc>
                <a:spcPct val="100000"/>
              </a:lnSpc>
              <a:spcBef>
                <a:spcPct val="0"/>
              </a:spcBef>
              <a:buNone/>
              <a:defRPr/>
            </a:pPr>
            <a:r>
              <a:rPr lang="zh-CN" altLang="en-US" sz="2400" b="1" dirty="0">
                <a:solidFill>
                  <a:srgbClr val="AE6836"/>
                </a:solidFill>
              </a:rPr>
              <a:t>认识的第二次能动飞跃</a:t>
            </a:r>
            <a:r>
              <a:rPr lang="en-US" altLang="zh-CN" sz="2400" b="1" dirty="0">
                <a:solidFill>
                  <a:srgbClr val="AE6836"/>
                </a:solidFill>
              </a:rPr>
              <a:t>——</a:t>
            </a:r>
            <a:r>
              <a:rPr lang="zh-CN" altLang="en-US" sz="2400" b="1" dirty="0">
                <a:solidFill>
                  <a:srgbClr val="AE6836"/>
                </a:solidFill>
              </a:rPr>
              <a:t>意义更重大</a:t>
            </a:r>
          </a:p>
        </p:txBody>
      </p:sp>
    </p:spTree>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D0ACCD77-0107-46FA-8016-30C456087D8B}"/>
              </a:ext>
            </a:extLst>
          </p:cNvPr>
          <p:cNvPicPr>
            <a:picLocks noChangeAspect="1"/>
          </p:cNvPicPr>
          <p:nvPr/>
        </p:nvPicPr>
        <p:blipFill rotWithShape="1">
          <a:blip r:embed="rId2"/>
          <a:srcRect t="42282" b="3169"/>
          <a:stretch/>
        </p:blipFill>
        <p:spPr>
          <a:xfrm>
            <a:off x="0" y="2863850"/>
            <a:ext cx="12210757" cy="3994150"/>
          </a:xfrm>
          <a:prstGeom prst="rect">
            <a:avLst/>
          </a:prstGeom>
        </p:spPr>
      </p:pic>
      <p:grpSp>
        <p:nvGrpSpPr>
          <p:cNvPr id="5" name="组合 4">
            <a:extLst>
              <a:ext uri="{FF2B5EF4-FFF2-40B4-BE49-F238E27FC236}">
                <a16:creationId xmlns:a16="http://schemas.microsoft.com/office/drawing/2014/main" xmlns="" id="{D05C47BA-8A60-4E3D-82B0-445BA3BDF672}"/>
              </a:ext>
            </a:extLst>
          </p:cNvPr>
          <p:cNvGrpSpPr/>
          <p:nvPr/>
        </p:nvGrpSpPr>
        <p:grpSpPr>
          <a:xfrm>
            <a:off x="199869" y="186885"/>
            <a:ext cx="11792262" cy="6438916"/>
            <a:chOff x="199869" y="186885"/>
            <a:chExt cx="11792262" cy="6438916"/>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232200"/>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987269" y="186885"/>
              <a:ext cx="10217462"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拓展：深化对在严峻挑战下做好经济工作的规律性认识</a:t>
              </a:r>
            </a:p>
          </p:txBody>
        </p:sp>
        <p:sp>
          <p:nvSpPr>
            <p:cNvPr id="13" name="文本框 22">
              <a:extLst>
                <a:ext uri="{FF2B5EF4-FFF2-40B4-BE49-F238E27FC236}">
                  <a16:creationId xmlns:a16="http://schemas.microsoft.com/office/drawing/2014/main" xmlns="" id="{40E878D4-72ED-476C-BD4A-D97C56FFA0C0}"/>
                </a:ext>
              </a:extLst>
            </p:cNvPr>
            <p:cNvSpPr txBox="1">
              <a:spLocks noChangeArrowheads="1"/>
            </p:cNvSpPr>
            <p:nvPr/>
          </p:nvSpPr>
          <p:spPr bwMode="auto">
            <a:xfrm>
              <a:off x="692890" y="3802397"/>
              <a:ext cx="7217027"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3413"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月召开的中央经济工作会议提出了</a:t>
              </a:r>
              <a:r>
                <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“五个根本”经验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，强调在统筹国内国际两个大局、统筹疫情防控和经济社会发展的实践中，我们深化了对在严峻挑战下做好经济工作的规律性认识。</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2">
              <a:extLst>
                <a:ext uri="{FF2B5EF4-FFF2-40B4-BE49-F238E27FC236}">
                  <a16:creationId xmlns:a16="http://schemas.microsoft.com/office/drawing/2014/main" xmlns="" id="{90A82AEB-CF71-4F4A-8831-87330A88C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68598" y="1053442"/>
              <a:ext cx="2439987" cy="528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xmlns="" id="{030D8496-C002-458F-A2CC-89563FB791E7}"/>
                </a:ext>
              </a:extLst>
            </p:cNvPr>
            <p:cNvGrpSpPr/>
            <p:nvPr/>
          </p:nvGrpSpPr>
          <p:grpSpPr>
            <a:xfrm>
              <a:off x="407963" y="2882326"/>
              <a:ext cx="7385539" cy="665663"/>
              <a:chOff x="-2840173" y="1530864"/>
              <a:chExt cx="13239558" cy="1362476"/>
            </a:xfrm>
          </p:grpSpPr>
          <p:sp>
            <p:nvSpPr>
              <p:cNvPr id="26" name="矩形 2">
                <a:extLst>
                  <a:ext uri="{FF2B5EF4-FFF2-40B4-BE49-F238E27FC236}">
                    <a16:creationId xmlns:a16="http://schemas.microsoft.com/office/drawing/2014/main" xmlns="" id="{8F0FFB1F-E12B-45C3-B6FC-3B26B7B213C9}"/>
                  </a:ext>
                </a:extLst>
              </p:cNvPr>
              <p:cNvSpPr/>
              <p:nvPr/>
            </p:nvSpPr>
            <p:spPr>
              <a:xfrm>
                <a:off x="-2840173" y="1530864"/>
                <a:ext cx="13239558" cy="1362476"/>
              </a:xfrm>
              <a:custGeom>
                <a:avLst/>
                <a:gdLst>
                  <a:gd name="connsiteX0" fmla="*/ 0 w 5364088"/>
                  <a:gd name="connsiteY0" fmla="*/ 0 h 1152122"/>
                  <a:gd name="connsiteX1" fmla="*/ 5364088 w 5364088"/>
                  <a:gd name="connsiteY1" fmla="*/ 0 h 1152122"/>
                  <a:gd name="connsiteX2" fmla="*/ 5364088 w 5364088"/>
                  <a:gd name="connsiteY2" fmla="*/ 1152122 h 1152122"/>
                  <a:gd name="connsiteX3" fmla="*/ 0 w 5364088"/>
                  <a:gd name="connsiteY3" fmla="*/ 1152122 h 1152122"/>
                  <a:gd name="connsiteX4" fmla="*/ 0 w 5364088"/>
                  <a:gd name="connsiteY4" fmla="*/ 0 h 1152122"/>
                  <a:gd name="connsiteX0" fmla="*/ 0 w 5364088"/>
                  <a:gd name="connsiteY0" fmla="*/ 0 h 1152122"/>
                  <a:gd name="connsiteX1" fmla="*/ 5364088 w 5364088"/>
                  <a:gd name="connsiteY1" fmla="*/ 0 h 1152122"/>
                  <a:gd name="connsiteX2" fmla="*/ 4790650 w 5364088"/>
                  <a:gd name="connsiteY2" fmla="*/ 1136623 h 1152122"/>
                  <a:gd name="connsiteX3" fmla="*/ 0 w 5364088"/>
                  <a:gd name="connsiteY3" fmla="*/ 1152122 h 1152122"/>
                  <a:gd name="connsiteX4" fmla="*/ 0 w 5364088"/>
                  <a:gd name="connsiteY4" fmla="*/ 0 h 1152122"/>
                  <a:gd name="connsiteX0" fmla="*/ 0 w 5364088"/>
                  <a:gd name="connsiteY0" fmla="*/ 0 h 1152122"/>
                  <a:gd name="connsiteX1" fmla="*/ 5364088 w 5364088"/>
                  <a:gd name="connsiteY1" fmla="*/ 0 h 1152122"/>
                  <a:gd name="connsiteX2" fmla="*/ 4759654 w 5364088"/>
                  <a:gd name="connsiteY2" fmla="*/ 1136623 h 1152122"/>
                  <a:gd name="connsiteX3" fmla="*/ 0 w 5364088"/>
                  <a:gd name="connsiteY3" fmla="*/ 1152122 h 1152122"/>
                  <a:gd name="connsiteX4" fmla="*/ 0 w 5364088"/>
                  <a:gd name="connsiteY4" fmla="*/ 0 h 1152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088" h="1152122">
                    <a:moveTo>
                      <a:pt x="0" y="0"/>
                    </a:moveTo>
                    <a:lnTo>
                      <a:pt x="5364088" y="0"/>
                    </a:lnTo>
                    <a:lnTo>
                      <a:pt x="4759654" y="1136623"/>
                    </a:lnTo>
                    <a:lnTo>
                      <a:pt x="0" y="1152122"/>
                    </a:lnTo>
                    <a:lnTo>
                      <a:pt x="0" y="0"/>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27" name="矩形 26">
                <a:extLst>
                  <a:ext uri="{FF2B5EF4-FFF2-40B4-BE49-F238E27FC236}">
                    <a16:creationId xmlns:a16="http://schemas.microsoft.com/office/drawing/2014/main" xmlns="" id="{D5BF2982-C13C-4DA1-B352-C0172304ED32}"/>
                  </a:ext>
                </a:extLst>
              </p:cNvPr>
              <p:cNvSpPr/>
              <p:nvPr/>
            </p:nvSpPr>
            <p:spPr>
              <a:xfrm>
                <a:off x="-2540201" y="1599121"/>
                <a:ext cx="12460440" cy="1157676"/>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1" lang="zh-CN" altLang="en-US" sz="2800" b="1" i="0" u="none" strike="noStrike" kern="1200" cap="none" spc="0" normalizeH="0" baseline="0" noProof="1">
                    <a:ln>
                      <a:noFill/>
                    </a:ln>
                    <a:solidFill>
                      <a:prstClr val="white"/>
                    </a:solidFill>
                    <a:effectLst>
                      <a:outerShdw blurRad="50800" dist="38100" dir="2700000" algn="tl" rotWithShape="0">
                        <a:prstClr val="black">
                          <a:alpha val="6000"/>
                        </a:prstClr>
                      </a:outerShdw>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rPr>
                  <a:t>来之不易的成绩背后有何“成功秘诀”？</a:t>
                </a:r>
              </a:p>
            </p:txBody>
          </p:sp>
        </p:grpSp>
        <p:sp>
          <p:nvSpPr>
            <p:cNvPr id="28" name="文本框 22">
              <a:extLst>
                <a:ext uri="{FF2B5EF4-FFF2-40B4-BE49-F238E27FC236}">
                  <a16:creationId xmlns:a16="http://schemas.microsoft.com/office/drawing/2014/main" xmlns="" id="{04F210B7-E7FC-4D5E-8AFD-C6AB50CD868C}"/>
                </a:ext>
              </a:extLst>
            </p:cNvPr>
            <p:cNvSpPr txBox="1">
              <a:spLocks noChangeArrowheads="1"/>
            </p:cNvSpPr>
            <p:nvPr/>
          </p:nvSpPr>
          <p:spPr bwMode="auto">
            <a:xfrm>
              <a:off x="678822" y="1474388"/>
              <a:ext cx="715882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3413"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极不平凡的</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年，中国交出一份人民满意、世界瞩目、可以载入史册的答卷。</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矩形 1">
            <a:extLst>
              <a:ext uri="{FF2B5EF4-FFF2-40B4-BE49-F238E27FC236}">
                <a16:creationId xmlns:a16="http://schemas.microsoft.com/office/drawing/2014/main" xmlns="" id="{6847C0DF-0A69-4537-850F-C0D957A54CF9}"/>
              </a:ext>
            </a:extLst>
          </p:cNvPr>
          <p:cNvSpPr>
            <a:spLocks noChangeArrowheads="1"/>
          </p:cNvSpPr>
          <p:nvPr/>
        </p:nvSpPr>
        <p:spPr bwMode="auto">
          <a:xfrm>
            <a:off x="1376072" y="3587713"/>
            <a:ext cx="6489121" cy="233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3413" algn="just"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只有</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将已经获得的理论运用到实践中去，通过实践的检验，正确的理论才能得到证实，错误的理论才能被发现、纠正或推翻，并在指导实践、实现自身的过程中得到完善和发展。</a:t>
            </a:r>
          </a:p>
        </p:txBody>
      </p:sp>
      <p:sp>
        <p:nvSpPr>
          <p:cNvPr id="15" name="矩形: 圆角 14">
            <a:extLst>
              <a:ext uri="{FF2B5EF4-FFF2-40B4-BE49-F238E27FC236}">
                <a16:creationId xmlns:a16="http://schemas.microsoft.com/office/drawing/2014/main" xmlns="" id="{756FCBFA-4CC0-4DD6-B3B4-0AD458B80AEB}"/>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（三）从认识到实践</a:t>
            </a:r>
          </a:p>
        </p:txBody>
      </p:sp>
      <p:sp>
        <p:nvSpPr>
          <p:cNvPr id="16" name="文本框 15">
            <a:extLst>
              <a:ext uri="{FF2B5EF4-FFF2-40B4-BE49-F238E27FC236}">
                <a16:creationId xmlns:a16="http://schemas.microsoft.com/office/drawing/2014/main" xmlns="" id="{B2AB12A3-9054-42F9-8A47-94049AA1E2BC}"/>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6" name="组合 5">
            <a:extLst>
              <a:ext uri="{FF2B5EF4-FFF2-40B4-BE49-F238E27FC236}">
                <a16:creationId xmlns:a16="http://schemas.microsoft.com/office/drawing/2014/main" xmlns="" id="{7DD6568C-B7D8-4398-B24A-8BB0E7B0FC6F}"/>
              </a:ext>
            </a:extLst>
          </p:cNvPr>
          <p:cNvGrpSpPr/>
          <p:nvPr/>
        </p:nvGrpSpPr>
        <p:grpSpPr>
          <a:xfrm>
            <a:off x="327836" y="2247179"/>
            <a:ext cx="7863664" cy="1023108"/>
            <a:chOff x="693009" y="3019446"/>
            <a:chExt cx="7863664" cy="1023108"/>
          </a:xfrm>
        </p:grpSpPr>
        <p:grpSp>
          <p:nvGrpSpPr>
            <p:cNvPr id="7" name="组合 6">
              <a:extLst>
                <a:ext uri="{FF2B5EF4-FFF2-40B4-BE49-F238E27FC236}">
                  <a16:creationId xmlns:a16="http://schemas.microsoft.com/office/drawing/2014/main" xmlns="" id="{01FED04B-D2D5-4099-9B26-17BE2DC3E02A}"/>
                </a:ext>
              </a:extLst>
            </p:cNvPr>
            <p:cNvGrpSpPr/>
            <p:nvPr/>
          </p:nvGrpSpPr>
          <p:grpSpPr>
            <a:xfrm>
              <a:off x="693009" y="3019446"/>
              <a:ext cx="7863664" cy="1023108"/>
              <a:chOff x="4861597" y="968390"/>
              <a:chExt cx="7863664" cy="1023108"/>
            </a:xfrm>
          </p:grpSpPr>
          <p:grpSp>
            <p:nvGrpSpPr>
              <p:cNvPr id="9" name="组合 8">
                <a:extLst>
                  <a:ext uri="{FF2B5EF4-FFF2-40B4-BE49-F238E27FC236}">
                    <a16:creationId xmlns:a16="http://schemas.microsoft.com/office/drawing/2014/main" xmlns="" id="{07105EB6-DC7C-45C7-BA21-70E8FD1BE33B}"/>
                  </a:ext>
                </a:extLst>
              </p:cNvPr>
              <p:cNvGrpSpPr/>
              <p:nvPr/>
            </p:nvGrpSpPr>
            <p:grpSpPr>
              <a:xfrm>
                <a:off x="5519933" y="1125226"/>
                <a:ext cx="7205328" cy="709439"/>
                <a:chOff x="4139950" y="843919"/>
                <a:chExt cx="5403997" cy="532079"/>
              </a:xfrm>
            </p:grpSpPr>
            <p:sp>
              <p:nvSpPr>
                <p:cNvPr id="11" name="圆角矩形 4">
                  <a:extLst>
                    <a:ext uri="{FF2B5EF4-FFF2-40B4-BE49-F238E27FC236}">
                      <a16:creationId xmlns:a16="http://schemas.microsoft.com/office/drawing/2014/main" xmlns="" id="{5C029968-2866-4967-A567-3AB6FCD29085}"/>
                    </a:ext>
                  </a:extLst>
                </p:cNvPr>
                <p:cNvSpPr/>
                <p:nvPr/>
              </p:nvSpPr>
              <p:spPr>
                <a:xfrm>
                  <a:off x="4139950" y="843919"/>
                  <a:ext cx="5403996" cy="532079"/>
                </a:xfrm>
                <a:prstGeom prst="roundRect">
                  <a:avLst>
                    <a:gd name="adj" fmla="val 9874"/>
                  </a:avLst>
                </a:prstGeom>
                <a:solidFill>
                  <a:schemeClr val="bg1">
                    <a:alpha val="60000"/>
                  </a:schemeClr>
                </a:solidFill>
                <a:ln w="12700" cap="flat" cmpd="sng" algn="ctr">
                  <a:solidFill>
                    <a:schemeClr val="tx1">
                      <a:lumMod val="75000"/>
                      <a:lumOff val="2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TextBox 5">
                  <a:extLst>
                    <a:ext uri="{FF2B5EF4-FFF2-40B4-BE49-F238E27FC236}">
                      <a16:creationId xmlns:a16="http://schemas.microsoft.com/office/drawing/2014/main" xmlns="" id="{CEB7CACB-088C-4725-A74A-E4C73EEB30D1}"/>
                    </a:ext>
                  </a:extLst>
                </p:cNvPr>
                <p:cNvSpPr txBox="1"/>
                <p:nvPr/>
              </p:nvSpPr>
              <p:spPr>
                <a:xfrm>
                  <a:off x="4460134" y="857677"/>
                  <a:ext cx="5083813" cy="43531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认识的真理性只有在实践中才能得到检验和发展</a:t>
                  </a:r>
                  <a:endParaRPr kumimoji="0" lang="en-US" altLang="zh-CN" sz="2000" b="0" i="0" u="none" strike="noStrike" kern="0" cap="none" spc="0" normalizeH="0" baseline="0" noProof="0" dirty="0">
                    <a:ln>
                      <a:noFill/>
                    </a:ln>
                    <a:solidFill>
                      <a:prstClr val="black">
                        <a:lumMod val="75000"/>
                        <a:lumOff val="25000"/>
                      </a:prstClr>
                    </a:solidFill>
                    <a:effectLst/>
                    <a:uLnTx/>
                    <a:uFillTx/>
                    <a:latin typeface="Arial" pitchFamily="34" charset="0"/>
                    <a:ea typeface="微软雅黑" pitchFamily="34" charset="-122"/>
                    <a:cs typeface="Arial" pitchFamily="34" charset="0"/>
                  </a:endParaRPr>
                </a:p>
              </p:txBody>
            </p:sp>
          </p:grpSp>
          <p:sp>
            <p:nvSpPr>
              <p:cNvPr id="10" name="椭圆 9">
                <a:extLst>
                  <a:ext uri="{FF2B5EF4-FFF2-40B4-BE49-F238E27FC236}">
                    <a16:creationId xmlns:a16="http://schemas.microsoft.com/office/drawing/2014/main" xmlns="" id="{D43545A6-FB7B-4681-880C-6B68BD480654}"/>
                  </a:ext>
                </a:extLst>
              </p:cNvPr>
              <p:cNvSpPr>
                <a:spLocks noChangeAspect="1"/>
              </p:cNvSpPr>
              <p:nvPr/>
            </p:nvSpPr>
            <p:spPr>
              <a:xfrm rot="10800000" flipH="1" flipV="1">
                <a:off x="4861597" y="968390"/>
                <a:ext cx="1023108" cy="1023108"/>
              </a:xfrm>
              <a:prstGeom prst="ellips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667"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sp>
          <p:nvSpPr>
            <p:cNvPr id="8" name="矩形 7">
              <a:extLst>
                <a:ext uri="{FF2B5EF4-FFF2-40B4-BE49-F238E27FC236}">
                  <a16:creationId xmlns:a16="http://schemas.microsoft.com/office/drawing/2014/main" xmlns="" id="{A97DDAED-8DEA-4CE4-9CC5-389B727A04A6}"/>
                </a:ext>
              </a:extLst>
            </p:cNvPr>
            <p:cNvSpPr/>
            <p:nvPr/>
          </p:nvSpPr>
          <p:spPr>
            <a:xfrm>
              <a:off x="804453" y="3300166"/>
              <a:ext cx="80021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anose="020B0503020204020204" pitchFamily="34" charset="-122"/>
                  <a:cs typeface="+mn-cs"/>
                </a:rPr>
                <a:t>第二</a:t>
              </a:r>
            </a:p>
          </p:txBody>
        </p:sp>
      </p:grpSp>
      <p:pic>
        <p:nvPicPr>
          <p:cNvPr id="3" name="图片 2">
            <a:extLst>
              <a:ext uri="{FF2B5EF4-FFF2-40B4-BE49-F238E27FC236}">
                <a16:creationId xmlns:a16="http://schemas.microsoft.com/office/drawing/2014/main" xmlns="" id="{D03B2F9D-E6FB-463B-BB9F-D547F6573024}"/>
              </a:ext>
            </a:extLst>
          </p:cNvPr>
          <p:cNvPicPr>
            <a:picLocks noChangeAspect="1"/>
          </p:cNvPicPr>
          <p:nvPr/>
        </p:nvPicPr>
        <p:blipFill rotWithShape="1">
          <a:blip r:embed="rId3"/>
          <a:srcRect l="40154"/>
          <a:stretch/>
        </p:blipFill>
        <p:spPr>
          <a:xfrm>
            <a:off x="8483820" y="1952757"/>
            <a:ext cx="3380344" cy="4240637"/>
          </a:xfrm>
          <a:prstGeom prst="rect">
            <a:avLst/>
          </a:prstGeom>
        </p:spPr>
      </p:pic>
    </p:spTree>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9" name="矩形 15">
            <a:extLst>
              <a:ext uri="{FF2B5EF4-FFF2-40B4-BE49-F238E27FC236}">
                <a16:creationId xmlns:a16="http://schemas.microsoft.com/office/drawing/2014/main" xmlns="" id="{AC348348-1585-4636-9BB2-372286AC0477}"/>
              </a:ext>
            </a:extLst>
          </p:cNvPr>
          <p:cNvSpPr>
            <a:spLocks noChangeArrowheads="1"/>
          </p:cNvSpPr>
          <p:nvPr/>
        </p:nvSpPr>
        <p:spPr bwMode="auto">
          <a:xfrm>
            <a:off x="2264568" y="1938045"/>
            <a:ext cx="7662862"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实现由认识向实践的飞跃，需要经过的</a:t>
            </a:r>
            <a:r>
              <a:rPr kumimoji="0" lang="zh-CN" altLang="en-US" sz="2400" b="1" i="0" u="none" strike="noStrike" kern="1200" cap="none" spc="0" normalizeH="0" baseline="0" noProof="0" dirty="0">
                <a:ln>
                  <a:noFill/>
                </a:ln>
                <a:solidFill>
                  <a:srgbClr val="864F2A"/>
                </a:solidFill>
                <a:effectLst/>
                <a:uLnTx/>
                <a:uFillTx/>
                <a:latin typeface="Arial" panose="020B0604020202020204" pitchFamily="34" charset="0"/>
                <a:ea typeface="微软雅黑" panose="020B0503020204020204" pitchFamily="34" charset="-122"/>
                <a:cs typeface="+mn-cs"/>
              </a:rPr>
              <a:t>中介环节</a:t>
            </a:r>
            <a:endParaRPr kumimoji="0" lang="en-US" altLang="zh-CN" sz="2400" b="1" i="0" u="none" strike="noStrike" kern="1200" cap="none" spc="0" normalizeH="0" baseline="0" noProof="0" dirty="0">
              <a:ln>
                <a:noFill/>
              </a:ln>
              <a:solidFill>
                <a:srgbClr val="864F2A"/>
              </a:solidFill>
              <a:effectLst/>
              <a:uLnTx/>
              <a:uFillTx/>
              <a:latin typeface="Arial" panose="020B0604020202020204" pitchFamily="34" charset="0"/>
              <a:ea typeface="微软雅黑" panose="020B0503020204020204" pitchFamily="34" charset="-122"/>
              <a:cs typeface="+mn-cs"/>
            </a:endParaRPr>
          </a:p>
        </p:txBody>
      </p:sp>
      <p:sp>
        <p:nvSpPr>
          <p:cNvPr id="12" name="矩形: 圆角 11">
            <a:extLst>
              <a:ext uri="{FF2B5EF4-FFF2-40B4-BE49-F238E27FC236}">
                <a16:creationId xmlns:a16="http://schemas.microsoft.com/office/drawing/2014/main" xmlns="" id="{3FFC5E8A-E1DA-4536-98F3-70CCF35602D0}"/>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（三）从认识到实践</a:t>
            </a:r>
          </a:p>
        </p:txBody>
      </p:sp>
      <p:sp>
        <p:nvSpPr>
          <p:cNvPr id="16" name="文本框 15">
            <a:extLst>
              <a:ext uri="{FF2B5EF4-FFF2-40B4-BE49-F238E27FC236}">
                <a16:creationId xmlns:a16="http://schemas.microsoft.com/office/drawing/2014/main" xmlns="" id="{B4F69983-5C8D-412B-AA69-C36C17DBA0B8}"/>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2" name="组合 1">
            <a:extLst>
              <a:ext uri="{FF2B5EF4-FFF2-40B4-BE49-F238E27FC236}">
                <a16:creationId xmlns:a16="http://schemas.microsoft.com/office/drawing/2014/main" xmlns="" id="{E6966AA0-945D-4A17-98F1-F950003DB2E3}"/>
              </a:ext>
            </a:extLst>
          </p:cNvPr>
          <p:cNvGrpSpPr/>
          <p:nvPr/>
        </p:nvGrpSpPr>
        <p:grpSpPr>
          <a:xfrm>
            <a:off x="2532062" y="3232133"/>
            <a:ext cx="7127875" cy="3132137"/>
            <a:chOff x="2544763" y="2297113"/>
            <a:chExt cx="7127875" cy="3132137"/>
          </a:xfrm>
        </p:grpSpPr>
        <p:sp>
          <p:nvSpPr>
            <p:cNvPr id="5" name="MH_Other_1">
              <a:extLst>
                <a:ext uri="{FF2B5EF4-FFF2-40B4-BE49-F238E27FC236}">
                  <a16:creationId xmlns:a16="http://schemas.microsoft.com/office/drawing/2014/main" xmlns="" id="{F264A14F-8E05-4E18-AC23-EB440379D5DA}"/>
                </a:ext>
              </a:extLst>
            </p:cNvPr>
            <p:cNvSpPr/>
            <p:nvPr>
              <p:custDataLst>
                <p:tags r:id="rId1"/>
              </p:custDataLst>
            </p:nvPr>
          </p:nvSpPr>
          <p:spPr>
            <a:xfrm>
              <a:off x="4478338" y="5003800"/>
              <a:ext cx="482600" cy="425450"/>
            </a:xfrm>
            <a:custGeom>
              <a:avLst/>
              <a:gdLst>
                <a:gd name="connsiteX0" fmla="*/ 0 w 482600"/>
                <a:gd name="connsiteY0" fmla="*/ 0 h 425446"/>
                <a:gd name="connsiteX1" fmla="*/ 88900 w 482600"/>
                <a:gd name="connsiteY1" fmla="*/ 0 h 425446"/>
                <a:gd name="connsiteX2" fmla="*/ 88900 w 482600"/>
                <a:gd name="connsiteY2" fmla="*/ 182032 h 425446"/>
                <a:gd name="connsiteX3" fmla="*/ 241300 w 482600"/>
                <a:gd name="connsiteY3" fmla="*/ 334432 h 425446"/>
                <a:gd name="connsiteX4" fmla="*/ 393700 w 482600"/>
                <a:gd name="connsiteY4" fmla="*/ 182032 h 425446"/>
                <a:gd name="connsiteX5" fmla="*/ 393700 w 482600"/>
                <a:gd name="connsiteY5" fmla="*/ 0 h 425446"/>
                <a:gd name="connsiteX6" fmla="*/ 482600 w 482600"/>
                <a:gd name="connsiteY6" fmla="*/ 0 h 425446"/>
                <a:gd name="connsiteX7" fmla="*/ 482600 w 482600"/>
                <a:gd name="connsiteY7" fmla="*/ 425446 h 425446"/>
                <a:gd name="connsiteX8" fmla="*/ 0 w 482600"/>
                <a:gd name="connsiteY8" fmla="*/ 425446 h 42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600" h="425446">
                  <a:moveTo>
                    <a:pt x="0" y="0"/>
                  </a:moveTo>
                  <a:lnTo>
                    <a:pt x="88900" y="0"/>
                  </a:lnTo>
                  <a:lnTo>
                    <a:pt x="88900" y="182032"/>
                  </a:lnTo>
                  <a:cubicBezTo>
                    <a:pt x="88900" y="266200"/>
                    <a:pt x="157132" y="334432"/>
                    <a:pt x="241300" y="334432"/>
                  </a:cubicBezTo>
                  <a:cubicBezTo>
                    <a:pt x="325468" y="334432"/>
                    <a:pt x="393700" y="266200"/>
                    <a:pt x="393700" y="182032"/>
                  </a:cubicBezTo>
                  <a:lnTo>
                    <a:pt x="393700" y="0"/>
                  </a:lnTo>
                  <a:lnTo>
                    <a:pt x="482600" y="0"/>
                  </a:lnTo>
                  <a:lnTo>
                    <a:pt x="482600" y="425446"/>
                  </a:lnTo>
                  <a:lnTo>
                    <a:pt x="0" y="425446"/>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endParaRPr>
            </a:p>
          </p:txBody>
        </p:sp>
        <p:sp>
          <p:nvSpPr>
            <p:cNvPr id="6" name="MH_SubTitle_4">
              <a:extLst>
                <a:ext uri="{FF2B5EF4-FFF2-40B4-BE49-F238E27FC236}">
                  <a16:creationId xmlns:a16="http://schemas.microsoft.com/office/drawing/2014/main" xmlns="" id="{F5F03BFD-8CF8-49B0-836D-4DDF7DBBABEF}"/>
                </a:ext>
              </a:extLst>
            </p:cNvPr>
            <p:cNvSpPr/>
            <p:nvPr>
              <p:custDataLst>
                <p:tags r:id="rId2"/>
              </p:custDataLst>
            </p:nvPr>
          </p:nvSpPr>
          <p:spPr>
            <a:xfrm>
              <a:off x="3932238" y="4065589"/>
              <a:ext cx="1574800" cy="938212"/>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进行</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中间实验</a:t>
              </a:r>
              <a:endPar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endParaRPr>
            </a:p>
          </p:txBody>
        </p:sp>
        <p:sp>
          <p:nvSpPr>
            <p:cNvPr id="7" name="MH_Other_2">
              <a:extLst>
                <a:ext uri="{FF2B5EF4-FFF2-40B4-BE49-F238E27FC236}">
                  <a16:creationId xmlns:a16="http://schemas.microsoft.com/office/drawing/2014/main" xmlns="" id="{2988E213-BE33-4412-9ED3-3A095BD7E410}"/>
                </a:ext>
              </a:extLst>
            </p:cNvPr>
            <p:cNvSpPr/>
            <p:nvPr>
              <p:custDataLst>
                <p:tags r:id="rId3"/>
              </p:custDataLst>
            </p:nvPr>
          </p:nvSpPr>
          <p:spPr>
            <a:xfrm>
              <a:off x="7256463" y="5003800"/>
              <a:ext cx="482600" cy="425450"/>
            </a:xfrm>
            <a:custGeom>
              <a:avLst/>
              <a:gdLst>
                <a:gd name="connsiteX0" fmla="*/ 0 w 482600"/>
                <a:gd name="connsiteY0" fmla="*/ 0 h 425446"/>
                <a:gd name="connsiteX1" fmla="*/ 88900 w 482600"/>
                <a:gd name="connsiteY1" fmla="*/ 0 h 425446"/>
                <a:gd name="connsiteX2" fmla="*/ 88900 w 482600"/>
                <a:gd name="connsiteY2" fmla="*/ 182032 h 425446"/>
                <a:gd name="connsiteX3" fmla="*/ 241300 w 482600"/>
                <a:gd name="connsiteY3" fmla="*/ 334432 h 425446"/>
                <a:gd name="connsiteX4" fmla="*/ 393700 w 482600"/>
                <a:gd name="connsiteY4" fmla="*/ 182032 h 425446"/>
                <a:gd name="connsiteX5" fmla="*/ 393700 w 482600"/>
                <a:gd name="connsiteY5" fmla="*/ 0 h 425446"/>
                <a:gd name="connsiteX6" fmla="*/ 482600 w 482600"/>
                <a:gd name="connsiteY6" fmla="*/ 0 h 425446"/>
                <a:gd name="connsiteX7" fmla="*/ 482600 w 482600"/>
                <a:gd name="connsiteY7" fmla="*/ 425446 h 425446"/>
                <a:gd name="connsiteX8" fmla="*/ 0 w 482600"/>
                <a:gd name="connsiteY8" fmla="*/ 425446 h 42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600" h="425446">
                  <a:moveTo>
                    <a:pt x="0" y="0"/>
                  </a:moveTo>
                  <a:lnTo>
                    <a:pt x="88900" y="0"/>
                  </a:lnTo>
                  <a:lnTo>
                    <a:pt x="88900" y="182032"/>
                  </a:lnTo>
                  <a:cubicBezTo>
                    <a:pt x="88900" y="266200"/>
                    <a:pt x="157132" y="334432"/>
                    <a:pt x="241300" y="334432"/>
                  </a:cubicBezTo>
                  <a:cubicBezTo>
                    <a:pt x="325468" y="334432"/>
                    <a:pt x="393700" y="266200"/>
                    <a:pt x="393700" y="182032"/>
                  </a:cubicBezTo>
                  <a:lnTo>
                    <a:pt x="393700" y="0"/>
                  </a:lnTo>
                  <a:lnTo>
                    <a:pt x="482600" y="0"/>
                  </a:lnTo>
                  <a:lnTo>
                    <a:pt x="482600" y="425446"/>
                  </a:lnTo>
                  <a:lnTo>
                    <a:pt x="0" y="425446"/>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endParaRPr>
            </a:p>
          </p:txBody>
        </p:sp>
        <p:sp>
          <p:nvSpPr>
            <p:cNvPr id="8" name="MH_SubTitle_5">
              <a:extLst>
                <a:ext uri="{FF2B5EF4-FFF2-40B4-BE49-F238E27FC236}">
                  <a16:creationId xmlns:a16="http://schemas.microsoft.com/office/drawing/2014/main" xmlns="" id="{0649D779-381F-43CE-9A46-68226A2F9EF7}"/>
                </a:ext>
              </a:extLst>
            </p:cNvPr>
            <p:cNvSpPr/>
            <p:nvPr>
              <p:custDataLst>
                <p:tags r:id="rId4"/>
              </p:custDataLst>
            </p:nvPr>
          </p:nvSpPr>
          <p:spPr>
            <a:xfrm>
              <a:off x="6710363" y="4065588"/>
              <a:ext cx="1574800" cy="938212"/>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rPr>
                <a:t>运用科学实践方法</a:t>
              </a:r>
            </a:p>
          </p:txBody>
        </p:sp>
        <p:sp>
          <p:nvSpPr>
            <p:cNvPr id="9" name="MH_Other_3">
              <a:extLst>
                <a:ext uri="{FF2B5EF4-FFF2-40B4-BE49-F238E27FC236}">
                  <a16:creationId xmlns:a16="http://schemas.microsoft.com/office/drawing/2014/main" xmlns="" id="{B35723C1-3578-4D97-941E-5155151BFB55}"/>
                </a:ext>
              </a:extLst>
            </p:cNvPr>
            <p:cNvSpPr/>
            <p:nvPr>
              <p:custDataLst>
                <p:tags r:id="rId5"/>
              </p:custDataLst>
            </p:nvPr>
          </p:nvSpPr>
          <p:spPr>
            <a:xfrm>
              <a:off x="3090863" y="3236913"/>
              <a:ext cx="482600" cy="425450"/>
            </a:xfrm>
            <a:custGeom>
              <a:avLst/>
              <a:gdLst>
                <a:gd name="connsiteX0" fmla="*/ 0 w 482600"/>
                <a:gd name="connsiteY0" fmla="*/ 0 h 425446"/>
                <a:gd name="connsiteX1" fmla="*/ 88900 w 482600"/>
                <a:gd name="connsiteY1" fmla="*/ 0 h 425446"/>
                <a:gd name="connsiteX2" fmla="*/ 88900 w 482600"/>
                <a:gd name="connsiteY2" fmla="*/ 182032 h 425446"/>
                <a:gd name="connsiteX3" fmla="*/ 241300 w 482600"/>
                <a:gd name="connsiteY3" fmla="*/ 334432 h 425446"/>
                <a:gd name="connsiteX4" fmla="*/ 393700 w 482600"/>
                <a:gd name="connsiteY4" fmla="*/ 182032 h 425446"/>
                <a:gd name="connsiteX5" fmla="*/ 393700 w 482600"/>
                <a:gd name="connsiteY5" fmla="*/ 0 h 425446"/>
                <a:gd name="connsiteX6" fmla="*/ 482600 w 482600"/>
                <a:gd name="connsiteY6" fmla="*/ 0 h 425446"/>
                <a:gd name="connsiteX7" fmla="*/ 482600 w 482600"/>
                <a:gd name="connsiteY7" fmla="*/ 425446 h 425446"/>
                <a:gd name="connsiteX8" fmla="*/ 0 w 482600"/>
                <a:gd name="connsiteY8" fmla="*/ 425446 h 42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600" h="425446">
                  <a:moveTo>
                    <a:pt x="0" y="0"/>
                  </a:moveTo>
                  <a:lnTo>
                    <a:pt x="88900" y="0"/>
                  </a:lnTo>
                  <a:lnTo>
                    <a:pt x="88900" y="182032"/>
                  </a:lnTo>
                  <a:cubicBezTo>
                    <a:pt x="88900" y="266200"/>
                    <a:pt x="157132" y="334432"/>
                    <a:pt x="241300" y="334432"/>
                  </a:cubicBezTo>
                  <a:cubicBezTo>
                    <a:pt x="325468" y="334432"/>
                    <a:pt x="393700" y="266200"/>
                    <a:pt x="393700" y="182032"/>
                  </a:cubicBezTo>
                  <a:lnTo>
                    <a:pt x="393700" y="0"/>
                  </a:lnTo>
                  <a:lnTo>
                    <a:pt x="482600" y="0"/>
                  </a:lnTo>
                  <a:lnTo>
                    <a:pt x="482600" y="425446"/>
                  </a:lnTo>
                  <a:lnTo>
                    <a:pt x="0" y="425446"/>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endParaRPr>
            </a:p>
          </p:txBody>
        </p:sp>
        <p:sp>
          <p:nvSpPr>
            <p:cNvPr id="10" name="MH_SubTitle_1">
              <a:extLst>
                <a:ext uri="{FF2B5EF4-FFF2-40B4-BE49-F238E27FC236}">
                  <a16:creationId xmlns:a16="http://schemas.microsoft.com/office/drawing/2014/main" xmlns="" id="{6DA65A9D-0E72-453F-A748-8807EA6B48E9}"/>
                </a:ext>
              </a:extLst>
            </p:cNvPr>
            <p:cNvSpPr/>
            <p:nvPr>
              <p:custDataLst>
                <p:tags r:id="rId6"/>
              </p:custDataLst>
            </p:nvPr>
          </p:nvSpPr>
          <p:spPr>
            <a:xfrm>
              <a:off x="2544763" y="2297113"/>
              <a:ext cx="1574800" cy="939800"/>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rPr>
                <a:t>确定</a:t>
              </a:r>
              <a:endParaRPr kumimoji="0" lang="en-US" altLang="zh-CN"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rPr>
                <a:t>实践目的</a:t>
              </a:r>
            </a:p>
          </p:txBody>
        </p:sp>
        <p:sp>
          <p:nvSpPr>
            <p:cNvPr id="11" name="MH_Other_4">
              <a:extLst>
                <a:ext uri="{FF2B5EF4-FFF2-40B4-BE49-F238E27FC236}">
                  <a16:creationId xmlns:a16="http://schemas.microsoft.com/office/drawing/2014/main" xmlns="" id="{05BCAB8B-2ECE-436B-AE3D-2583AFE02B5B}"/>
                </a:ext>
              </a:extLst>
            </p:cNvPr>
            <p:cNvSpPr/>
            <p:nvPr>
              <p:custDataLst>
                <p:tags r:id="rId7"/>
              </p:custDataLst>
            </p:nvPr>
          </p:nvSpPr>
          <p:spPr>
            <a:xfrm>
              <a:off x="5867400" y="3236913"/>
              <a:ext cx="482600" cy="425450"/>
            </a:xfrm>
            <a:custGeom>
              <a:avLst/>
              <a:gdLst>
                <a:gd name="connsiteX0" fmla="*/ 0 w 482600"/>
                <a:gd name="connsiteY0" fmla="*/ 0 h 425446"/>
                <a:gd name="connsiteX1" fmla="*/ 88900 w 482600"/>
                <a:gd name="connsiteY1" fmla="*/ 0 h 425446"/>
                <a:gd name="connsiteX2" fmla="*/ 88900 w 482600"/>
                <a:gd name="connsiteY2" fmla="*/ 182032 h 425446"/>
                <a:gd name="connsiteX3" fmla="*/ 241300 w 482600"/>
                <a:gd name="connsiteY3" fmla="*/ 334432 h 425446"/>
                <a:gd name="connsiteX4" fmla="*/ 393700 w 482600"/>
                <a:gd name="connsiteY4" fmla="*/ 182032 h 425446"/>
                <a:gd name="connsiteX5" fmla="*/ 393700 w 482600"/>
                <a:gd name="connsiteY5" fmla="*/ 0 h 425446"/>
                <a:gd name="connsiteX6" fmla="*/ 482600 w 482600"/>
                <a:gd name="connsiteY6" fmla="*/ 0 h 425446"/>
                <a:gd name="connsiteX7" fmla="*/ 482600 w 482600"/>
                <a:gd name="connsiteY7" fmla="*/ 425446 h 425446"/>
                <a:gd name="connsiteX8" fmla="*/ 0 w 482600"/>
                <a:gd name="connsiteY8" fmla="*/ 425446 h 42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600" h="425446">
                  <a:moveTo>
                    <a:pt x="0" y="0"/>
                  </a:moveTo>
                  <a:lnTo>
                    <a:pt x="88900" y="0"/>
                  </a:lnTo>
                  <a:lnTo>
                    <a:pt x="88900" y="182032"/>
                  </a:lnTo>
                  <a:cubicBezTo>
                    <a:pt x="88900" y="266200"/>
                    <a:pt x="157132" y="334432"/>
                    <a:pt x="241300" y="334432"/>
                  </a:cubicBezTo>
                  <a:cubicBezTo>
                    <a:pt x="325468" y="334432"/>
                    <a:pt x="393700" y="266200"/>
                    <a:pt x="393700" y="182032"/>
                  </a:cubicBezTo>
                  <a:lnTo>
                    <a:pt x="393700" y="0"/>
                  </a:lnTo>
                  <a:lnTo>
                    <a:pt x="482600" y="0"/>
                  </a:lnTo>
                  <a:lnTo>
                    <a:pt x="482600" y="425446"/>
                  </a:lnTo>
                  <a:lnTo>
                    <a:pt x="0" y="425446"/>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endParaRPr>
            </a:p>
          </p:txBody>
        </p:sp>
        <p:sp>
          <p:nvSpPr>
            <p:cNvPr id="13" name="MH_SubTitle_2">
              <a:extLst>
                <a:ext uri="{FF2B5EF4-FFF2-40B4-BE49-F238E27FC236}">
                  <a16:creationId xmlns:a16="http://schemas.microsoft.com/office/drawing/2014/main" xmlns="" id="{08662938-B3D2-4AA3-8B14-91F33E3078AE}"/>
                </a:ext>
              </a:extLst>
            </p:cNvPr>
            <p:cNvSpPr/>
            <p:nvPr>
              <p:custDataLst>
                <p:tags r:id="rId8"/>
              </p:custDataLst>
            </p:nvPr>
          </p:nvSpPr>
          <p:spPr>
            <a:xfrm>
              <a:off x="5321300" y="2297113"/>
              <a:ext cx="1574800" cy="939800"/>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形成</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实践理念</a:t>
              </a:r>
              <a:endPar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endParaRPr>
            </a:p>
          </p:txBody>
        </p:sp>
        <p:sp>
          <p:nvSpPr>
            <p:cNvPr id="14" name="MH_Other_5">
              <a:extLst>
                <a:ext uri="{FF2B5EF4-FFF2-40B4-BE49-F238E27FC236}">
                  <a16:creationId xmlns:a16="http://schemas.microsoft.com/office/drawing/2014/main" xmlns="" id="{833B962A-AD62-4884-BA32-E20863F08075}"/>
                </a:ext>
              </a:extLst>
            </p:cNvPr>
            <p:cNvSpPr/>
            <p:nvPr>
              <p:custDataLst>
                <p:tags r:id="rId9"/>
              </p:custDataLst>
            </p:nvPr>
          </p:nvSpPr>
          <p:spPr>
            <a:xfrm>
              <a:off x="8643938" y="3236913"/>
              <a:ext cx="482600" cy="425450"/>
            </a:xfrm>
            <a:custGeom>
              <a:avLst/>
              <a:gdLst>
                <a:gd name="connsiteX0" fmla="*/ 0 w 482600"/>
                <a:gd name="connsiteY0" fmla="*/ 0 h 425446"/>
                <a:gd name="connsiteX1" fmla="*/ 88900 w 482600"/>
                <a:gd name="connsiteY1" fmla="*/ 0 h 425446"/>
                <a:gd name="connsiteX2" fmla="*/ 88900 w 482600"/>
                <a:gd name="connsiteY2" fmla="*/ 182032 h 425446"/>
                <a:gd name="connsiteX3" fmla="*/ 241300 w 482600"/>
                <a:gd name="connsiteY3" fmla="*/ 334432 h 425446"/>
                <a:gd name="connsiteX4" fmla="*/ 393700 w 482600"/>
                <a:gd name="connsiteY4" fmla="*/ 182032 h 425446"/>
                <a:gd name="connsiteX5" fmla="*/ 393700 w 482600"/>
                <a:gd name="connsiteY5" fmla="*/ 0 h 425446"/>
                <a:gd name="connsiteX6" fmla="*/ 482600 w 482600"/>
                <a:gd name="connsiteY6" fmla="*/ 0 h 425446"/>
                <a:gd name="connsiteX7" fmla="*/ 482600 w 482600"/>
                <a:gd name="connsiteY7" fmla="*/ 425446 h 425446"/>
                <a:gd name="connsiteX8" fmla="*/ 0 w 482600"/>
                <a:gd name="connsiteY8" fmla="*/ 425446 h 42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600" h="425446">
                  <a:moveTo>
                    <a:pt x="0" y="0"/>
                  </a:moveTo>
                  <a:lnTo>
                    <a:pt x="88900" y="0"/>
                  </a:lnTo>
                  <a:lnTo>
                    <a:pt x="88900" y="182032"/>
                  </a:lnTo>
                  <a:cubicBezTo>
                    <a:pt x="88900" y="266200"/>
                    <a:pt x="157132" y="334432"/>
                    <a:pt x="241300" y="334432"/>
                  </a:cubicBezTo>
                  <a:cubicBezTo>
                    <a:pt x="325468" y="334432"/>
                    <a:pt x="393700" y="266200"/>
                    <a:pt x="393700" y="182032"/>
                  </a:cubicBezTo>
                  <a:lnTo>
                    <a:pt x="393700" y="0"/>
                  </a:lnTo>
                  <a:lnTo>
                    <a:pt x="482600" y="0"/>
                  </a:lnTo>
                  <a:lnTo>
                    <a:pt x="482600" y="425446"/>
                  </a:lnTo>
                  <a:lnTo>
                    <a:pt x="0" y="425446"/>
                  </a:lnTo>
                  <a:close/>
                </a:path>
              </a:pathLst>
            </a:cu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endParaRPr>
            </a:p>
          </p:txBody>
        </p:sp>
        <p:sp>
          <p:nvSpPr>
            <p:cNvPr id="15" name="MH_SubTitle_3">
              <a:extLst>
                <a:ext uri="{FF2B5EF4-FFF2-40B4-BE49-F238E27FC236}">
                  <a16:creationId xmlns:a16="http://schemas.microsoft.com/office/drawing/2014/main" xmlns="" id="{22E8A4C7-64A9-4567-B1AE-1DF6B5CDDF17}"/>
                </a:ext>
              </a:extLst>
            </p:cNvPr>
            <p:cNvSpPr/>
            <p:nvPr>
              <p:custDataLst>
                <p:tags r:id="rId10"/>
              </p:custDataLst>
            </p:nvPr>
          </p:nvSpPr>
          <p:spPr>
            <a:xfrm>
              <a:off x="8097838" y="2297113"/>
              <a:ext cx="1574800" cy="939800"/>
            </a:xfrm>
            <a:prstGeom prst="rect">
              <a:avLst/>
            </a:prstGeom>
            <a:solidFill>
              <a:srgbClr val="FEFFFF"/>
            </a:solidFill>
            <a:ln w="317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制定</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Microsoft YaHei"/>
                  <a:cs typeface="+mn-cs"/>
                </a:rPr>
                <a:t>实践方案</a:t>
              </a:r>
              <a:endParaRPr kumimoji="0" lang="zh-CN" altLang="en-US" sz="2400" b="0" i="0" u="none" strike="noStrike" kern="1200" cap="none" spc="0" normalizeH="0" baseline="0" noProof="0" dirty="0">
                <a:ln>
                  <a:noFill/>
                </a:ln>
                <a:solidFill>
                  <a:srgbClr val="000000"/>
                </a:solidFill>
                <a:effectLst/>
                <a:uLnTx/>
                <a:uFillTx/>
                <a:latin typeface="微软雅黑"/>
                <a:ea typeface="微软雅黑" panose="020B0503020204020204" pitchFamily="34" charset="-122"/>
                <a:cs typeface="+mn-cs"/>
              </a:endParaRPr>
            </a:p>
          </p:txBody>
        </p:sp>
      </p:grpSp>
      <p:sp>
        <p:nvSpPr>
          <p:cNvPr id="4" name="矩形 3">
            <a:extLst>
              <a:ext uri="{FF2B5EF4-FFF2-40B4-BE49-F238E27FC236}">
                <a16:creationId xmlns:a16="http://schemas.microsoft.com/office/drawing/2014/main" xmlns="" id="{58FCF6F9-1F3F-493D-BAB1-506C34CAE08D}"/>
              </a:ext>
            </a:extLst>
          </p:cNvPr>
          <p:cNvSpPr/>
          <p:nvPr/>
        </p:nvSpPr>
        <p:spPr>
          <a:xfrm>
            <a:off x="8472427" y="5238881"/>
            <a:ext cx="80021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49D83F9F-7EE7-43B1-A1F6-067C44E74290}"/>
              </a:ext>
            </a:extLst>
          </p:cNvPr>
          <p:cNvGrpSpPr/>
          <p:nvPr/>
        </p:nvGrpSpPr>
        <p:grpSpPr>
          <a:xfrm>
            <a:off x="8362616" y="1932364"/>
            <a:ext cx="2961479" cy="4362294"/>
            <a:chOff x="8108532" y="1946432"/>
            <a:chExt cx="2961479" cy="4362294"/>
          </a:xfrm>
        </p:grpSpPr>
        <p:pic>
          <p:nvPicPr>
            <p:cNvPr id="156682" name="Picture 3">
              <a:extLst>
                <a:ext uri="{FF2B5EF4-FFF2-40B4-BE49-F238E27FC236}">
                  <a16:creationId xmlns:a16="http://schemas.microsoft.com/office/drawing/2014/main" xmlns="" id="{1DF1471A-614B-4D7B-9C1A-FEF111742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108532" y="4274486"/>
              <a:ext cx="2961479" cy="20342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3" name="Picture 6">
              <a:extLst>
                <a:ext uri="{FF2B5EF4-FFF2-40B4-BE49-F238E27FC236}">
                  <a16:creationId xmlns:a16="http://schemas.microsoft.com/office/drawing/2014/main" xmlns="" id="{22D682D2-7626-42B8-92DC-798BB77621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08532" y="1946432"/>
              <a:ext cx="2961479" cy="22347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678" name="矩形 15">
            <a:extLst>
              <a:ext uri="{FF2B5EF4-FFF2-40B4-BE49-F238E27FC236}">
                <a16:creationId xmlns:a16="http://schemas.microsoft.com/office/drawing/2014/main" xmlns="" id="{E1D610F6-5547-4D11-93A4-3AF63F6B3E2E}"/>
              </a:ext>
            </a:extLst>
          </p:cNvPr>
          <p:cNvSpPr>
            <a:spLocks noChangeArrowheads="1"/>
          </p:cNvSpPr>
          <p:nvPr/>
        </p:nvSpPr>
        <p:spPr bwMode="auto">
          <a:xfrm>
            <a:off x="910084" y="4915655"/>
            <a:ext cx="668535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3413"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只有这样，理论才能</a:t>
            </a:r>
            <a:r>
              <a:rPr kumimoji="0" lang="zh-CN" altLang="en-US" sz="2400" b="1" i="0" u="none" strike="noStrike" kern="1200" cap="none" spc="0" normalizeH="0" baseline="0" noProof="0" dirty="0">
                <a:ln>
                  <a:noFill/>
                </a:ln>
                <a:solidFill>
                  <a:prstClr val="black"/>
                </a:solidFill>
                <a:effectLst/>
                <a:uLnTx/>
                <a:uFillTx/>
                <a:latin typeface="Microsoft YaHei"/>
                <a:ea typeface="Microsoft YaHei"/>
                <a:cs typeface="+mn-cs"/>
              </a:rPr>
              <a:t>真正转化为认识世界、改造世界的强大物质力量</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rPr>
              <a:t>。</a:t>
            </a:r>
          </a:p>
        </p:txBody>
      </p:sp>
      <p:sp>
        <p:nvSpPr>
          <p:cNvPr id="17" name="矩形: 圆角 16">
            <a:extLst>
              <a:ext uri="{FF2B5EF4-FFF2-40B4-BE49-F238E27FC236}">
                <a16:creationId xmlns:a16="http://schemas.microsoft.com/office/drawing/2014/main" xmlns="" id="{1BDCD958-9260-498C-AD4F-29E35EACE065}"/>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（三）从认识到实践</a:t>
            </a:r>
          </a:p>
        </p:txBody>
      </p:sp>
      <p:sp>
        <p:nvSpPr>
          <p:cNvPr id="18" name="文本框 17">
            <a:extLst>
              <a:ext uri="{FF2B5EF4-FFF2-40B4-BE49-F238E27FC236}">
                <a16:creationId xmlns:a16="http://schemas.microsoft.com/office/drawing/2014/main" xmlns="" id="{30088C8D-A174-4DEE-92D8-E502A4493413}"/>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sp>
        <p:nvSpPr>
          <p:cNvPr id="8" name="Aichitds4">
            <a:extLst>
              <a:ext uri="{FF2B5EF4-FFF2-40B4-BE49-F238E27FC236}">
                <a16:creationId xmlns:a16="http://schemas.microsoft.com/office/drawing/2014/main" xmlns="" id="{8618299A-E8B0-4AE8-905C-B131E677375A}"/>
              </a:ext>
            </a:extLst>
          </p:cNvPr>
          <p:cNvSpPr/>
          <p:nvPr/>
        </p:nvSpPr>
        <p:spPr>
          <a:xfrm rot="5400000" flipH="1">
            <a:off x="4106308" y="-304042"/>
            <a:ext cx="167203" cy="6867324"/>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20" b="0" i="0" u="none" strike="noStrike" kern="1200" cap="none" spc="0" normalizeH="0" baseline="0" noProof="0" dirty="0">
              <a:ln>
                <a:noFill/>
              </a:ln>
              <a:solidFill>
                <a:prstClr val="white"/>
              </a:solidFill>
              <a:effectLst/>
              <a:uLnTx/>
              <a:uFillTx/>
              <a:latin typeface="Microsoft YaHei"/>
              <a:ea typeface="Microsoft YaHei"/>
              <a:cs typeface="+mn-cs"/>
              <a:sym typeface="思源黑体" panose="020B0500000000000000" pitchFamily="34" charset="-122"/>
            </a:endParaRPr>
          </a:p>
        </p:txBody>
      </p:sp>
      <p:sp>
        <p:nvSpPr>
          <p:cNvPr id="9" name="Aichitds5">
            <a:extLst>
              <a:ext uri="{FF2B5EF4-FFF2-40B4-BE49-F238E27FC236}">
                <a16:creationId xmlns:a16="http://schemas.microsoft.com/office/drawing/2014/main" xmlns="" id="{74DCB90A-1072-41E1-AE8F-B82DF319D7D9}"/>
              </a:ext>
            </a:extLst>
          </p:cNvPr>
          <p:cNvSpPr/>
          <p:nvPr/>
        </p:nvSpPr>
        <p:spPr>
          <a:xfrm>
            <a:off x="756250" y="3257810"/>
            <a:ext cx="6867322" cy="148300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20" b="0" i="0" u="none" strike="noStrike" kern="1200" cap="none" spc="0" normalizeH="0" baseline="0" noProof="0" dirty="0">
              <a:ln>
                <a:noFill/>
              </a:ln>
              <a:solidFill>
                <a:prstClr val="white"/>
              </a:solidFill>
              <a:effectLst/>
              <a:uLnTx/>
              <a:uFillTx/>
              <a:latin typeface="Microsoft YaHei"/>
              <a:ea typeface="Microsoft YaHei"/>
              <a:cs typeface="+mn-cs"/>
              <a:sym typeface="思源黑体" panose="020B0500000000000000" pitchFamily="34" charset="-122"/>
            </a:endParaRPr>
          </a:p>
        </p:txBody>
      </p:sp>
      <p:grpSp>
        <p:nvGrpSpPr>
          <p:cNvPr id="10" name="Aichitds6">
            <a:extLst>
              <a:ext uri="{FF2B5EF4-FFF2-40B4-BE49-F238E27FC236}">
                <a16:creationId xmlns:a16="http://schemas.microsoft.com/office/drawing/2014/main" xmlns="" id="{7F7B437C-DB8A-4D5E-89C6-664DC65963C7}"/>
              </a:ext>
            </a:extLst>
          </p:cNvPr>
          <p:cNvGrpSpPr/>
          <p:nvPr/>
        </p:nvGrpSpPr>
        <p:grpSpPr>
          <a:xfrm>
            <a:off x="549189" y="2227222"/>
            <a:ext cx="7225170" cy="800171"/>
            <a:chOff x="1765760" y="3948916"/>
            <a:chExt cx="10406209" cy="800171"/>
          </a:xfrm>
        </p:grpSpPr>
        <p:sp>
          <p:nvSpPr>
            <p:cNvPr id="11" name="Aichitds6-1">
              <a:extLst>
                <a:ext uri="{FF2B5EF4-FFF2-40B4-BE49-F238E27FC236}">
                  <a16:creationId xmlns:a16="http://schemas.microsoft.com/office/drawing/2014/main" xmlns="" id="{982E7D3F-D3C9-4AD1-AB5A-133345FC3B13}"/>
                </a:ext>
              </a:extLst>
            </p:cNvPr>
            <p:cNvSpPr txBox="1"/>
            <p:nvPr/>
          </p:nvSpPr>
          <p:spPr>
            <a:xfrm>
              <a:off x="1765760" y="3948916"/>
              <a:ext cx="10406209" cy="800171"/>
            </a:xfrm>
            <a:prstGeom prst="rect">
              <a:avLst/>
            </a:prstGeom>
            <a:noFill/>
          </p:spPr>
          <p:txBody>
            <a:bodyPr wrap="square" lIns="121873" tIns="60936" rIns="121873" bIns="60936">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0" cap="none" spc="800" normalizeH="0" baseline="0" noProof="0" dirty="0">
                  <a:ln>
                    <a:noFill/>
                  </a:ln>
                  <a:solidFill>
                    <a:srgbClr val="AE6836"/>
                  </a:solidFill>
                  <a:effectLst/>
                  <a:uLnTx/>
                  <a:uFillTx/>
                  <a:latin typeface="Microsoft YaHei"/>
                  <a:ea typeface="Microsoft YaHei"/>
                  <a:cs typeface="+mn-cs"/>
                  <a:sym typeface="思源黑体" panose="020B0500000000000000" pitchFamily="34" charset="-122"/>
                </a:rPr>
                <a:t> </a:t>
              </a:r>
              <a:r>
                <a:rPr kumimoji="0" lang="en-US" altLang="zh-CN" sz="4400" b="0" i="0" u="none" strike="noStrike" kern="0" cap="none" spc="800" normalizeH="0" baseline="0" noProof="0" dirty="0">
                  <a:ln>
                    <a:noFill/>
                  </a:ln>
                  <a:solidFill>
                    <a:srgbClr val="AE6836"/>
                  </a:solidFill>
                  <a:effectLst/>
                  <a:uLnTx/>
                  <a:uFillTx/>
                  <a:latin typeface="Microsoft YaHei"/>
                  <a:ea typeface="Microsoft YaHei"/>
                  <a:cs typeface="+mn-cs"/>
                  <a:sym typeface="思源黑体" panose="020B0500000000000000" pitchFamily="34" charset="-122"/>
                </a:rPr>
                <a:t>[                       ]</a:t>
              </a:r>
              <a:endParaRPr kumimoji="0" lang="zh-CN" altLang="en-US" sz="4400" b="0" i="0" u="none" strike="noStrike" kern="0" cap="none" spc="800" normalizeH="0" baseline="0" noProof="0" dirty="0">
                <a:ln>
                  <a:noFill/>
                </a:ln>
                <a:solidFill>
                  <a:srgbClr val="AE6836"/>
                </a:solidFill>
                <a:effectLst/>
                <a:uLnTx/>
                <a:uFillTx/>
                <a:latin typeface="Microsoft YaHei"/>
                <a:ea typeface="Microsoft YaHei"/>
                <a:cs typeface="+mn-cs"/>
                <a:sym typeface="思源黑体" panose="020B0500000000000000" pitchFamily="34" charset="-122"/>
              </a:endParaRPr>
            </a:p>
          </p:txBody>
        </p:sp>
        <p:sp>
          <p:nvSpPr>
            <p:cNvPr id="12" name="Aichitds6-2">
              <a:extLst>
                <a:ext uri="{FF2B5EF4-FFF2-40B4-BE49-F238E27FC236}">
                  <a16:creationId xmlns:a16="http://schemas.microsoft.com/office/drawing/2014/main" xmlns="" id="{14500B3E-1647-4542-B80B-6D7023D23399}"/>
                </a:ext>
              </a:extLst>
            </p:cNvPr>
            <p:cNvSpPr txBox="1"/>
            <p:nvPr/>
          </p:nvSpPr>
          <p:spPr>
            <a:xfrm>
              <a:off x="2590748" y="4163643"/>
              <a:ext cx="9018326"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64F2A"/>
                  </a:solidFill>
                  <a:effectLst/>
                  <a:uLnTx/>
                  <a:uFillTx/>
                  <a:latin typeface="Microsoft YaHei"/>
                  <a:ea typeface="Microsoft YaHei"/>
                  <a:cs typeface="+mn-cs"/>
                </a:rPr>
                <a:t>从认识到实践的最后一个环节</a:t>
              </a:r>
              <a:endParaRPr kumimoji="0" lang="zh-CN" altLang="en-US" sz="2000" b="1" i="0" u="none" strike="noStrike" kern="1200" cap="none" spc="0" normalizeH="0" baseline="0" noProof="0" dirty="0">
                <a:ln>
                  <a:noFill/>
                </a:ln>
                <a:solidFill>
                  <a:srgbClr val="864F2A"/>
                </a:solidFill>
                <a:effectLst/>
                <a:uLnTx/>
                <a:uFillTx/>
                <a:latin typeface="Microsoft YaHei"/>
                <a:ea typeface="Microsoft YaHei"/>
                <a:cs typeface="+mn-ea"/>
                <a:sym typeface="思源黑体" panose="020B0500000000000000" pitchFamily="34" charset="-122"/>
              </a:endParaRPr>
            </a:p>
          </p:txBody>
        </p:sp>
      </p:grpSp>
      <p:sp>
        <p:nvSpPr>
          <p:cNvPr id="14" name="矩形 15">
            <a:extLst>
              <a:ext uri="{FF2B5EF4-FFF2-40B4-BE49-F238E27FC236}">
                <a16:creationId xmlns:a16="http://schemas.microsoft.com/office/drawing/2014/main" xmlns="" id="{D34D1B7C-29C1-495A-9C00-D9C6F422C2D4}"/>
              </a:ext>
            </a:extLst>
          </p:cNvPr>
          <p:cNvSpPr>
            <a:spLocks noChangeArrowheads="1"/>
          </p:cNvSpPr>
          <p:nvPr/>
        </p:nvSpPr>
        <p:spPr bwMode="auto">
          <a:xfrm>
            <a:off x="968153" y="3429000"/>
            <a:ext cx="644351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cs"/>
              </a:rPr>
              <a:t>是对人民群众进行组织和宣传，让理论为群众所掌握，并转化为改造世界的物质力量</a:t>
            </a:r>
            <a:endPar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mn-cs"/>
            </a:endParaRPr>
          </a:p>
        </p:txBody>
      </p:sp>
    </p:spTree>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图片 6">
            <a:extLst>
              <a:ext uri="{FF2B5EF4-FFF2-40B4-BE49-F238E27FC236}">
                <a16:creationId xmlns:a16="http://schemas.microsoft.com/office/drawing/2014/main" xmlns="" id="{E8020079-276D-4726-A9C6-9E80926492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32"/>
          <a:stretch/>
        </p:blipFill>
        <p:spPr bwMode="auto">
          <a:xfrm>
            <a:off x="4139645" y="1914053"/>
            <a:ext cx="3912711" cy="229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圆角 15">
            <a:extLst>
              <a:ext uri="{FF2B5EF4-FFF2-40B4-BE49-F238E27FC236}">
                <a16:creationId xmlns:a16="http://schemas.microsoft.com/office/drawing/2014/main" xmlns="" id="{701FCE05-22C3-440E-9FAD-1310BD398681}"/>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（三）从认识到实践</a:t>
            </a:r>
          </a:p>
        </p:txBody>
      </p:sp>
      <p:sp>
        <p:nvSpPr>
          <p:cNvPr id="17" name="文本框 16">
            <a:extLst>
              <a:ext uri="{FF2B5EF4-FFF2-40B4-BE49-F238E27FC236}">
                <a16:creationId xmlns:a16="http://schemas.microsoft.com/office/drawing/2014/main" xmlns="" id="{5B0A7F3E-811B-4D93-8ACF-1DC821ABA1A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三、认识的本质与过程</a:t>
            </a:r>
          </a:p>
        </p:txBody>
      </p:sp>
      <p:grpSp>
        <p:nvGrpSpPr>
          <p:cNvPr id="2" name="组合 1">
            <a:extLst>
              <a:ext uri="{FF2B5EF4-FFF2-40B4-BE49-F238E27FC236}">
                <a16:creationId xmlns:a16="http://schemas.microsoft.com/office/drawing/2014/main" xmlns="" id="{EC981AB7-4C95-44D9-B002-46EAD662E749}"/>
              </a:ext>
            </a:extLst>
          </p:cNvPr>
          <p:cNvGrpSpPr/>
          <p:nvPr/>
        </p:nvGrpSpPr>
        <p:grpSpPr>
          <a:xfrm>
            <a:off x="1063392" y="4273956"/>
            <a:ext cx="10065216" cy="2043020"/>
            <a:chOff x="1063392" y="3882683"/>
            <a:chExt cx="10065216" cy="2043020"/>
          </a:xfrm>
        </p:grpSpPr>
        <p:sp>
          <p:nvSpPr>
            <p:cNvPr id="158725" name="矩形 15">
              <a:extLst>
                <a:ext uri="{FF2B5EF4-FFF2-40B4-BE49-F238E27FC236}">
                  <a16:creationId xmlns:a16="http://schemas.microsoft.com/office/drawing/2014/main" xmlns="" id="{DB0C5FA7-893F-4072-B3FD-43FFC3786673}"/>
                </a:ext>
              </a:extLst>
            </p:cNvPr>
            <p:cNvSpPr>
              <a:spLocks noChangeArrowheads="1"/>
            </p:cNvSpPr>
            <p:nvPr/>
          </p:nvSpPr>
          <p:spPr bwMode="auto">
            <a:xfrm>
              <a:off x="1235099" y="4043040"/>
              <a:ext cx="9726564"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33413"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先进的思想文化一旦被群众掌握，就会转化为强大的物质力量；反之，落后的、错误的观念如果不破除，就会成为社会发展进步的桎梏。</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——2018</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5</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4</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日，习近平在纪念马克思诞辰</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200</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周年大会上的讲话</a:t>
              </a:r>
            </a:p>
          </p:txBody>
        </p:sp>
        <p:grpSp>
          <p:nvGrpSpPr>
            <p:cNvPr id="23" name="组合 22">
              <a:extLst>
                <a:ext uri="{FF2B5EF4-FFF2-40B4-BE49-F238E27FC236}">
                  <a16:creationId xmlns:a16="http://schemas.microsoft.com/office/drawing/2014/main" xmlns="" id="{0AE5DB82-CC31-49BE-8D33-F5A03D86C6E3}"/>
                </a:ext>
              </a:extLst>
            </p:cNvPr>
            <p:cNvGrpSpPr/>
            <p:nvPr/>
          </p:nvGrpSpPr>
          <p:grpSpPr>
            <a:xfrm>
              <a:off x="1063392" y="3882683"/>
              <a:ext cx="10065216" cy="2043020"/>
              <a:chOff x="1064747" y="2676527"/>
              <a:chExt cx="10065216" cy="3197226"/>
            </a:xfrm>
          </p:grpSpPr>
          <p:sp>
            <p:nvSpPr>
              <p:cNvPr id="24" name="任意多边形 20">
                <a:extLst>
                  <a:ext uri="{FF2B5EF4-FFF2-40B4-BE49-F238E27FC236}">
                    <a16:creationId xmlns:a16="http://schemas.microsoft.com/office/drawing/2014/main" xmlns="" id="{13375EBA-C9E0-44E7-8B32-2A20BDDD3ACC}"/>
                  </a:ext>
                </a:extLst>
              </p:cNvPr>
              <p:cNvSpPr/>
              <p:nvPr/>
            </p:nvSpPr>
            <p:spPr>
              <a:xfrm>
                <a:off x="1083797" y="2686053"/>
                <a:ext cx="10031878" cy="3168650"/>
              </a:xfrm>
              <a:custGeom>
                <a:avLst/>
                <a:gdLst>
                  <a:gd name="connsiteX0" fmla="*/ 0 w 10031878"/>
                  <a:gd name="connsiteY0" fmla="*/ 0 h 3168650"/>
                  <a:gd name="connsiteX1" fmla="*/ 10031878 w 10031878"/>
                  <a:gd name="connsiteY1" fmla="*/ 0 h 3168650"/>
                  <a:gd name="connsiteX2" fmla="*/ 10031878 w 10031878"/>
                  <a:gd name="connsiteY2" fmla="*/ 2663562 h 3168650"/>
                  <a:gd name="connsiteX3" fmla="*/ 9526790 w 10031878"/>
                  <a:gd name="connsiteY3" fmla="*/ 3168650 h 3168650"/>
                  <a:gd name="connsiteX4" fmla="*/ 0 w 10031878"/>
                  <a:gd name="connsiteY4" fmla="*/ 3168650 h 3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878" h="3168650">
                    <a:moveTo>
                      <a:pt x="0" y="0"/>
                    </a:moveTo>
                    <a:lnTo>
                      <a:pt x="10031878" y="0"/>
                    </a:lnTo>
                    <a:lnTo>
                      <a:pt x="10031878" y="2663562"/>
                    </a:lnTo>
                    <a:lnTo>
                      <a:pt x="9526790" y="3168650"/>
                    </a:lnTo>
                    <a:lnTo>
                      <a:pt x="0" y="3168650"/>
                    </a:lnTo>
                    <a:close/>
                  </a:path>
                </a:pathLst>
              </a:custGeom>
              <a:noFill/>
              <a:ln>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5" name="任意多边形 21">
                <a:extLst>
                  <a:ext uri="{FF2B5EF4-FFF2-40B4-BE49-F238E27FC236}">
                    <a16:creationId xmlns:a16="http://schemas.microsoft.com/office/drawing/2014/main" xmlns="" id="{B571260D-DF85-49FF-AFC5-436C300BA401}"/>
                  </a:ext>
                </a:extLst>
              </p:cNvPr>
              <p:cNvSpPr/>
              <p:nvPr/>
            </p:nvSpPr>
            <p:spPr>
              <a:xfrm>
                <a:off x="10475119" y="2676527"/>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6" name="任意多边形 22">
                <a:extLst>
                  <a:ext uri="{FF2B5EF4-FFF2-40B4-BE49-F238E27FC236}">
                    <a16:creationId xmlns:a16="http://schemas.microsoft.com/office/drawing/2014/main" xmlns="" id="{52825AD2-8706-4B73-8CE0-1988F9F0EA0B}"/>
                  </a:ext>
                </a:extLst>
              </p:cNvPr>
              <p:cNvSpPr/>
              <p:nvPr/>
            </p:nvSpPr>
            <p:spPr>
              <a:xfrm flipH="1" flipV="1">
                <a:off x="1064747" y="5158464"/>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a:solidFill>
                  <a:srgbClr val="AE6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gr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9C080AC4-A23E-4AC9-96DB-894ACCEA650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一、科学的实践观及其意义</a:t>
            </a:r>
          </a:p>
        </p:txBody>
      </p:sp>
      <p:sp>
        <p:nvSpPr>
          <p:cNvPr id="10" name="矩形: 圆角 9">
            <a:extLst>
              <a:ext uri="{FF2B5EF4-FFF2-40B4-BE49-F238E27FC236}">
                <a16:creationId xmlns:a16="http://schemas.microsoft.com/office/drawing/2014/main" xmlns="" id="{759F315A-976F-40C6-B238-8D3A6296ACC6}"/>
              </a:ext>
            </a:extLst>
          </p:cNvPr>
          <p:cNvSpPr/>
          <p:nvPr/>
        </p:nvSpPr>
        <p:spPr>
          <a:xfrm>
            <a:off x="3139441" y="1064542"/>
            <a:ext cx="591311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（一）科学的实践观的创立与发展</a:t>
            </a:r>
          </a:p>
        </p:txBody>
      </p:sp>
      <p:grpSp>
        <p:nvGrpSpPr>
          <p:cNvPr id="30" name="组合 29">
            <a:extLst>
              <a:ext uri="{FF2B5EF4-FFF2-40B4-BE49-F238E27FC236}">
                <a16:creationId xmlns:a16="http://schemas.microsoft.com/office/drawing/2014/main" xmlns="" id="{17C673C9-D809-4757-ADB4-BD358956959C}"/>
              </a:ext>
            </a:extLst>
          </p:cNvPr>
          <p:cNvGrpSpPr/>
          <p:nvPr/>
        </p:nvGrpSpPr>
        <p:grpSpPr>
          <a:xfrm>
            <a:off x="450961" y="2083205"/>
            <a:ext cx="11290078" cy="4308440"/>
            <a:chOff x="450961" y="2083205"/>
            <a:chExt cx="11290078" cy="4308440"/>
          </a:xfrm>
        </p:grpSpPr>
        <p:sp>
          <p:nvSpPr>
            <p:cNvPr id="20" name="矩形 19">
              <a:extLst>
                <a:ext uri="{FF2B5EF4-FFF2-40B4-BE49-F238E27FC236}">
                  <a16:creationId xmlns:a16="http://schemas.microsoft.com/office/drawing/2014/main" xmlns="" id="{C8BF253B-8A7E-4B5D-81FE-9B255C23E654}"/>
                </a:ext>
              </a:extLst>
            </p:cNvPr>
            <p:cNvSpPr/>
            <p:nvPr/>
          </p:nvSpPr>
          <p:spPr bwMode="auto">
            <a:xfrm>
              <a:off x="9209314" y="2083205"/>
              <a:ext cx="2529313" cy="4308439"/>
            </a:xfrm>
            <a:prstGeom prst="rect">
              <a:avLst/>
            </a:prstGeom>
            <a:solidFill>
              <a:srgbClr val="AE6836"/>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endParaRPr lang="zh-CN" altLang="en-US" kern="0">
                <a:solidFill>
                  <a:prstClr val="white"/>
                </a:solidFill>
                <a:latin typeface="+mn-ea"/>
                <a:ea typeface="+mn-ea"/>
              </a:endParaRPr>
            </a:p>
          </p:txBody>
        </p:sp>
        <p:sp>
          <p:nvSpPr>
            <p:cNvPr id="5" name="矩形 4">
              <a:extLst>
                <a:ext uri="{FF2B5EF4-FFF2-40B4-BE49-F238E27FC236}">
                  <a16:creationId xmlns:a16="http://schemas.microsoft.com/office/drawing/2014/main" xmlns="" id="{4834C112-4428-492A-8A3D-61A94D4BDDF0}"/>
                </a:ext>
              </a:extLst>
            </p:cNvPr>
            <p:cNvSpPr/>
            <p:nvPr/>
          </p:nvSpPr>
          <p:spPr>
            <a:xfrm>
              <a:off x="9304605" y="2285223"/>
              <a:ext cx="2308275" cy="3904402"/>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rPr>
                <a:t>       他们都没有真正理解人类实践的本质，没有看到实践在社会生活和认识活动中的决定意义。</a:t>
              </a:r>
              <a:endParaRPr kumimoji="0" lang="zh-CN" alt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endParaRPr>
            </a:p>
          </p:txBody>
        </p:sp>
        <p:grpSp>
          <p:nvGrpSpPr>
            <p:cNvPr id="29" name="组合 28">
              <a:extLst>
                <a:ext uri="{FF2B5EF4-FFF2-40B4-BE49-F238E27FC236}">
                  <a16:creationId xmlns:a16="http://schemas.microsoft.com/office/drawing/2014/main" xmlns="" id="{D5FCF139-38B5-4943-8091-FA8BFF75EB58}"/>
                </a:ext>
              </a:extLst>
            </p:cNvPr>
            <p:cNvGrpSpPr/>
            <p:nvPr/>
          </p:nvGrpSpPr>
          <p:grpSpPr>
            <a:xfrm>
              <a:off x="450961" y="2083206"/>
              <a:ext cx="11290078" cy="4308439"/>
              <a:chOff x="772885" y="2170738"/>
              <a:chExt cx="11290078" cy="4308439"/>
            </a:xfrm>
          </p:grpSpPr>
          <p:sp>
            <p:nvSpPr>
              <p:cNvPr id="17" name="Title 20">
                <a:extLst>
                  <a:ext uri="{FF2B5EF4-FFF2-40B4-BE49-F238E27FC236}">
                    <a16:creationId xmlns:a16="http://schemas.microsoft.com/office/drawing/2014/main" xmlns="" id="{31E31B95-6073-4E36-971E-9CFA67F01725}"/>
                  </a:ext>
                </a:extLst>
              </p:cNvPr>
              <p:cNvSpPr txBox="1">
                <a:spLocks/>
              </p:cNvSpPr>
              <p:nvPr/>
            </p:nvSpPr>
            <p:spPr bwMode="auto">
              <a:xfrm>
                <a:off x="3904636" y="3373048"/>
                <a:ext cx="4977606" cy="369332"/>
              </a:xfrm>
              <a:prstGeom prst="rect">
                <a:avLst/>
              </a:prstGeom>
            </p:spPr>
            <p:txBody>
              <a:bodyPr wrap="square" lIns="0" tIns="0" rIns="0" bIns="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fontAlgn="auto">
                  <a:spcBef>
                    <a:spcPts val="1200"/>
                  </a:spcBef>
                  <a:spcAft>
                    <a:spcPts val="0"/>
                  </a:spcAft>
                  <a:defRPr/>
                </a:pPr>
                <a:r>
                  <a:rPr lang="zh-CN" altLang="en-US" sz="2400" dirty="0">
                    <a:solidFill>
                      <a:prstClr val="black"/>
                    </a:solidFill>
                    <a:latin typeface="Arial" panose="020B0604020202020204" pitchFamily="34" charset="0"/>
                    <a:ea typeface="微软雅黑" panose="020B0503020204020204" pitchFamily="34" charset="-122"/>
                    <a:cs typeface="+mn-cs"/>
                  </a:rPr>
                  <a:t>把实践看成是理性先天的道德活动</a:t>
                </a:r>
                <a:endParaRPr lang="en-US" altLang="zh-CN" sz="1600" dirty="0">
                  <a:solidFill>
                    <a:srgbClr val="0070C0"/>
                  </a:solidFill>
                  <a:latin typeface="+mn-ea"/>
                  <a:ea typeface="+mn-ea"/>
                  <a:cs typeface="+mn-ea"/>
                  <a:sym typeface="+mn-lt"/>
                </a:endParaRPr>
              </a:p>
            </p:txBody>
          </p:sp>
          <p:sp>
            <p:nvSpPr>
              <p:cNvPr id="18" name="矩形 17">
                <a:extLst>
                  <a:ext uri="{FF2B5EF4-FFF2-40B4-BE49-F238E27FC236}">
                    <a16:creationId xmlns:a16="http://schemas.microsoft.com/office/drawing/2014/main" xmlns="" id="{B2A802E2-F10F-4C97-B1A1-F74B15394E6D}"/>
                  </a:ext>
                </a:extLst>
              </p:cNvPr>
              <p:cNvSpPr/>
              <p:nvPr/>
            </p:nvSpPr>
            <p:spPr bwMode="auto">
              <a:xfrm>
                <a:off x="772885" y="2291558"/>
                <a:ext cx="2676235" cy="587621"/>
              </a:xfrm>
              <a:prstGeom prst="rect">
                <a:avLst/>
              </a:prstGeom>
              <a:solidFill>
                <a:srgbClr val="AE6836"/>
              </a:solidFill>
              <a:ln w="12700" cap="flat" cmpd="sng" algn="ctr">
                <a:noFill/>
                <a:prstDash val="solid"/>
                <a:miter lim="800000"/>
              </a:ln>
              <a:effectLst/>
            </p:spPr>
            <p:txBody>
              <a:bodyPr anchor="ctr"/>
              <a:lstStyle/>
              <a:p>
                <a:pPr algn="ctr" defTabSz="457200" eaLnBrk="1" fontAlgn="auto" hangingPunct="1">
                  <a:spcBef>
                    <a:spcPts val="0"/>
                  </a:spcBef>
                  <a:spcAft>
                    <a:spcPts val="0"/>
                  </a:spcAft>
                  <a:defRPr/>
                </a:pPr>
                <a:r>
                  <a:rPr lang="zh-CN" altLang="en-US" sz="2400" kern="0" spc="300" dirty="0">
                    <a:solidFill>
                      <a:prstClr val="white"/>
                    </a:solidFill>
                    <a:latin typeface="+mn-ea"/>
                    <a:ea typeface="+mn-ea"/>
                  </a:rPr>
                  <a:t>在西方哲学史上</a:t>
                </a:r>
              </a:p>
            </p:txBody>
          </p:sp>
          <p:sp>
            <p:nvSpPr>
              <p:cNvPr id="21" name="矩形 20">
                <a:extLst>
                  <a:ext uri="{FF2B5EF4-FFF2-40B4-BE49-F238E27FC236}">
                    <a16:creationId xmlns:a16="http://schemas.microsoft.com/office/drawing/2014/main" xmlns="" id="{5F8DFDFC-7BE1-4906-A1B2-879FB8F9BE00}"/>
                  </a:ext>
                </a:extLst>
              </p:cNvPr>
              <p:cNvSpPr/>
              <p:nvPr/>
            </p:nvSpPr>
            <p:spPr bwMode="auto">
              <a:xfrm>
                <a:off x="1553351" y="2170738"/>
                <a:ext cx="10509612" cy="4308439"/>
              </a:xfrm>
              <a:prstGeom prst="rect">
                <a:avLst/>
              </a:prstGeom>
              <a:noFill/>
              <a:ln w="28575" cap="flat" cmpd="sng" algn="ctr">
                <a:solidFill>
                  <a:srgbClr val="AE6836"/>
                </a:solidFill>
                <a:prstDash val="solid"/>
                <a:miter lim="800000"/>
              </a:ln>
              <a:effectLst/>
            </p:spPr>
            <p:txBody>
              <a:bodyPr anchor="ctr"/>
              <a:lstStyle/>
              <a:p>
                <a:pPr algn="ctr" defTabSz="457200" eaLnBrk="1" fontAlgn="auto" hangingPunct="1">
                  <a:spcBef>
                    <a:spcPts val="0"/>
                  </a:spcBef>
                  <a:spcAft>
                    <a:spcPts val="0"/>
                  </a:spcAft>
                  <a:defRPr/>
                </a:pPr>
                <a:endParaRPr lang="zh-CN" altLang="en-US" kern="0" dirty="0">
                  <a:solidFill>
                    <a:prstClr val="white"/>
                  </a:solidFill>
                  <a:latin typeface="+mn-ea"/>
                  <a:ea typeface="+mn-ea"/>
                </a:endParaRPr>
              </a:p>
            </p:txBody>
          </p:sp>
          <p:grpSp>
            <p:nvGrpSpPr>
              <p:cNvPr id="28" name="组合 27">
                <a:extLst>
                  <a:ext uri="{FF2B5EF4-FFF2-40B4-BE49-F238E27FC236}">
                    <a16:creationId xmlns:a16="http://schemas.microsoft.com/office/drawing/2014/main" xmlns="" id="{562A735C-78E9-4C86-B29A-3F1A6FB4B874}"/>
                  </a:ext>
                </a:extLst>
              </p:cNvPr>
              <p:cNvGrpSpPr/>
              <p:nvPr/>
            </p:nvGrpSpPr>
            <p:grpSpPr>
              <a:xfrm>
                <a:off x="1553351" y="3040836"/>
                <a:ext cx="2064698" cy="3309156"/>
                <a:chOff x="1553351" y="2962459"/>
                <a:chExt cx="2064698" cy="3309156"/>
              </a:xfrm>
            </p:grpSpPr>
            <p:grpSp>
              <p:nvGrpSpPr>
                <p:cNvPr id="2" name="组合 1">
                  <a:extLst>
                    <a:ext uri="{FF2B5EF4-FFF2-40B4-BE49-F238E27FC236}">
                      <a16:creationId xmlns:a16="http://schemas.microsoft.com/office/drawing/2014/main" xmlns="" id="{64A247C3-3AAD-4F8C-83CE-94AFA2A07C21}"/>
                    </a:ext>
                  </a:extLst>
                </p:cNvPr>
                <p:cNvGrpSpPr/>
                <p:nvPr/>
              </p:nvGrpSpPr>
              <p:grpSpPr>
                <a:xfrm>
                  <a:off x="2723253" y="2962459"/>
                  <a:ext cx="894796" cy="3309156"/>
                  <a:chOff x="3611079" y="2230961"/>
                  <a:chExt cx="1094417" cy="4047398"/>
                </a:xfrm>
              </p:grpSpPr>
              <p:pic>
                <p:nvPicPr>
                  <p:cNvPr id="9" name="图片 8">
                    <a:extLst>
                      <a:ext uri="{FF2B5EF4-FFF2-40B4-BE49-F238E27FC236}">
                        <a16:creationId xmlns:a16="http://schemas.microsoft.com/office/drawing/2014/main" xmlns="" id="{DC1C2D55-766D-4429-8264-32E28D48FC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1079" y="3529699"/>
                    <a:ext cx="1094416" cy="1278769"/>
                  </a:xfrm>
                  <a:prstGeom prst="rect">
                    <a:avLst/>
                  </a:prstGeom>
                </p:spPr>
              </p:pic>
              <p:pic>
                <p:nvPicPr>
                  <p:cNvPr id="11" name="图片 10">
                    <a:extLst>
                      <a:ext uri="{FF2B5EF4-FFF2-40B4-BE49-F238E27FC236}">
                        <a16:creationId xmlns:a16="http://schemas.microsoft.com/office/drawing/2014/main" xmlns="" id="{5D4D5F0C-D2E9-4621-B265-8D58C0851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079" y="4850860"/>
                    <a:ext cx="1094416" cy="1427499"/>
                  </a:xfrm>
                  <a:prstGeom prst="rect">
                    <a:avLst/>
                  </a:prstGeom>
                </p:spPr>
              </p:pic>
              <p:pic>
                <p:nvPicPr>
                  <p:cNvPr id="7" name="图片 6">
                    <a:extLst>
                      <a:ext uri="{FF2B5EF4-FFF2-40B4-BE49-F238E27FC236}">
                        <a16:creationId xmlns:a16="http://schemas.microsoft.com/office/drawing/2014/main" xmlns="" id="{CBC60C98-4673-4231-9481-B9C0C3F9F1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301" t="2534" r="29203" b="2534"/>
                  <a:stretch/>
                </p:blipFill>
                <p:spPr>
                  <a:xfrm>
                    <a:off x="3611079" y="2230961"/>
                    <a:ext cx="1094417" cy="1256346"/>
                  </a:xfrm>
                  <a:prstGeom prst="rect">
                    <a:avLst/>
                  </a:prstGeom>
                </p:spPr>
              </p:pic>
            </p:grpSp>
            <p:sp>
              <p:nvSpPr>
                <p:cNvPr id="23" name="矩形 22">
                  <a:extLst>
                    <a:ext uri="{FF2B5EF4-FFF2-40B4-BE49-F238E27FC236}">
                      <a16:creationId xmlns:a16="http://schemas.microsoft.com/office/drawing/2014/main" xmlns="" id="{7DD191AF-EC6B-45FE-A57E-04D381C69DE9}"/>
                    </a:ext>
                  </a:extLst>
                </p:cNvPr>
                <p:cNvSpPr/>
                <p:nvPr/>
              </p:nvSpPr>
              <p:spPr>
                <a:xfrm>
                  <a:off x="2015017" y="3664003"/>
                  <a:ext cx="646331" cy="369332"/>
                </a:xfrm>
                <a:prstGeom prst="rect">
                  <a:avLst/>
                </a:prstGeom>
              </p:spPr>
              <p:txBody>
                <a:bodyPr wrap="none">
                  <a:spAutoFit/>
                </a:bodyPr>
                <a:lstStyle/>
                <a:p>
                  <a:pPr algn="r"/>
                  <a:r>
                    <a:rPr lang="zh-CN" altLang="en-US" dirty="0">
                      <a:solidFill>
                        <a:prstClr val="black"/>
                      </a:solidFill>
                    </a:rPr>
                    <a:t>康德</a:t>
                  </a:r>
                  <a:endParaRPr lang="zh-CN" altLang="en-US" sz="1400" dirty="0"/>
                </a:p>
              </p:txBody>
            </p:sp>
            <p:sp>
              <p:nvSpPr>
                <p:cNvPr id="24" name="矩形 23">
                  <a:extLst>
                    <a:ext uri="{FF2B5EF4-FFF2-40B4-BE49-F238E27FC236}">
                      <a16:creationId xmlns:a16="http://schemas.microsoft.com/office/drawing/2014/main" xmlns="" id="{ED480267-9CBC-4001-81DE-A3CB2C292688}"/>
                    </a:ext>
                  </a:extLst>
                </p:cNvPr>
                <p:cNvSpPr/>
                <p:nvPr/>
              </p:nvSpPr>
              <p:spPr>
                <a:xfrm>
                  <a:off x="1784185" y="4735159"/>
                  <a:ext cx="877163" cy="369332"/>
                </a:xfrm>
                <a:prstGeom prst="rect">
                  <a:avLst/>
                </a:prstGeom>
              </p:spPr>
              <p:txBody>
                <a:bodyPr wrap="none">
                  <a:spAutoFit/>
                </a:bodyPr>
                <a:lstStyle/>
                <a:p>
                  <a:pPr algn="r"/>
                  <a:r>
                    <a:rPr lang="zh-CN" altLang="en-US" dirty="0">
                      <a:solidFill>
                        <a:prstClr val="black"/>
                      </a:solidFill>
                    </a:rPr>
                    <a:t>黑格尔</a:t>
                  </a:r>
                  <a:endParaRPr lang="zh-CN" altLang="en-US" sz="1400" dirty="0"/>
                </a:p>
              </p:txBody>
            </p:sp>
            <p:sp>
              <p:nvSpPr>
                <p:cNvPr id="25" name="矩形 24">
                  <a:extLst>
                    <a:ext uri="{FF2B5EF4-FFF2-40B4-BE49-F238E27FC236}">
                      <a16:creationId xmlns:a16="http://schemas.microsoft.com/office/drawing/2014/main" xmlns="" id="{79CA82CA-8A4D-4D2C-8148-E6D643A62BFA}"/>
                    </a:ext>
                  </a:extLst>
                </p:cNvPr>
                <p:cNvSpPr/>
                <p:nvPr/>
              </p:nvSpPr>
              <p:spPr>
                <a:xfrm>
                  <a:off x="1553351" y="5902283"/>
                  <a:ext cx="1107997" cy="369332"/>
                </a:xfrm>
                <a:prstGeom prst="rect">
                  <a:avLst/>
                </a:prstGeom>
              </p:spPr>
              <p:txBody>
                <a:bodyPr wrap="none">
                  <a:spAutoFit/>
                </a:bodyPr>
                <a:lstStyle/>
                <a:p>
                  <a:pPr algn="r"/>
                  <a:r>
                    <a:rPr lang="zh-CN" altLang="en-US" dirty="0">
                      <a:solidFill>
                        <a:prstClr val="black"/>
                      </a:solidFill>
                    </a:rPr>
                    <a:t>费尔巴哈</a:t>
                  </a:r>
                  <a:endParaRPr lang="zh-CN" altLang="en-US" sz="1400" dirty="0"/>
                </a:p>
              </p:txBody>
            </p:sp>
          </p:grpSp>
          <p:sp>
            <p:nvSpPr>
              <p:cNvPr id="26" name="Title 20">
                <a:extLst>
                  <a:ext uri="{FF2B5EF4-FFF2-40B4-BE49-F238E27FC236}">
                    <a16:creationId xmlns:a16="http://schemas.microsoft.com/office/drawing/2014/main" xmlns="" id="{79E55C79-26B0-4A57-9FDF-13F5FF699731}"/>
                  </a:ext>
                </a:extLst>
              </p:cNvPr>
              <p:cNvSpPr txBox="1">
                <a:spLocks/>
              </p:cNvSpPr>
              <p:nvPr/>
            </p:nvSpPr>
            <p:spPr bwMode="auto">
              <a:xfrm>
                <a:off x="3904635" y="4377732"/>
                <a:ext cx="5435307" cy="369332"/>
              </a:xfrm>
              <a:prstGeom prst="rect">
                <a:avLst/>
              </a:prstGeom>
            </p:spPr>
            <p:txBody>
              <a:bodyPr wrap="square" lIns="0" tIns="0" rIns="0" bIns="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fontAlgn="auto">
                  <a:spcBef>
                    <a:spcPts val="1200"/>
                  </a:spcBef>
                  <a:spcAft>
                    <a:spcPts val="0"/>
                  </a:spcAft>
                  <a:defRPr/>
                </a:pPr>
                <a:r>
                  <a:rPr lang="zh-CN" altLang="en-US" sz="2400" dirty="0">
                    <a:solidFill>
                      <a:prstClr val="black"/>
                    </a:solidFill>
                    <a:latin typeface="Arial" panose="020B0604020202020204" pitchFamily="34" charset="0"/>
                    <a:ea typeface="微软雅黑" panose="020B0503020204020204" pitchFamily="34" charset="-122"/>
                    <a:cs typeface="+mn-cs"/>
                  </a:rPr>
                  <a:t>把实践理解为主体自我实现的精神活动</a:t>
                </a:r>
              </a:p>
            </p:txBody>
          </p:sp>
          <p:sp>
            <p:nvSpPr>
              <p:cNvPr id="27" name="Title 20">
                <a:extLst>
                  <a:ext uri="{FF2B5EF4-FFF2-40B4-BE49-F238E27FC236}">
                    <a16:creationId xmlns:a16="http://schemas.microsoft.com/office/drawing/2014/main" xmlns="" id="{A36126A7-C1A6-46FB-8018-47B92D323A6F}"/>
                  </a:ext>
                </a:extLst>
              </p:cNvPr>
              <p:cNvSpPr txBox="1">
                <a:spLocks/>
              </p:cNvSpPr>
              <p:nvPr/>
            </p:nvSpPr>
            <p:spPr bwMode="auto">
              <a:xfrm>
                <a:off x="3904636" y="5190767"/>
                <a:ext cx="5156340" cy="1042080"/>
              </a:xfrm>
              <a:prstGeom prst="rect">
                <a:avLst/>
              </a:prstGeom>
            </p:spPr>
            <p:txBody>
              <a:bodyPr wrap="square" lIns="0" tIns="0" rIns="0" bIns="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fontAlgn="auto">
                  <a:lnSpc>
                    <a:spcPct val="150000"/>
                  </a:lnSpc>
                  <a:spcBef>
                    <a:spcPts val="1200"/>
                  </a:spcBef>
                  <a:spcAft>
                    <a:spcPts val="0"/>
                  </a:spcAft>
                  <a:defRPr/>
                </a:pPr>
                <a:r>
                  <a:rPr lang="zh-CN" altLang="en-US" sz="2400" dirty="0">
                    <a:solidFill>
                      <a:prstClr val="black"/>
                    </a:solidFill>
                    <a:latin typeface="Arial" panose="020B0604020202020204" pitchFamily="34" charset="0"/>
                    <a:ea typeface="微软雅黑" panose="020B0503020204020204" pitchFamily="34" charset="-122"/>
                    <a:cs typeface="+mn-cs"/>
                  </a:rPr>
                  <a:t>所理解的实践仅限于日常生活活动，并将实践等同于生物适应环境的活动</a:t>
                </a:r>
              </a:p>
            </p:txBody>
          </p:sp>
        </p:grpSp>
      </p:grpSp>
    </p:spTree>
    <p:extLst>
      <p:ext uri="{BB962C8B-B14F-4D97-AF65-F5344CB8AC3E}">
        <p14:creationId xmlns:p14="http://schemas.microsoft.com/office/powerpoint/2010/main" val="2278330035"/>
      </p:ext>
    </p:extLst>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5364B60-B7D6-402A-AB47-36C6C22C0369}"/>
              </a:ext>
            </a:extLst>
          </p:cNvPr>
          <p:cNvSpPr/>
          <p:nvPr/>
        </p:nvSpPr>
        <p:spPr>
          <a:xfrm>
            <a:off x="0" y="2411413"/>
            <a:ext cx="12192000" cy="3509096"/>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0771" name="AutoShape 4">
            <a:extLst>
              <a:ext uri="{FF2B5EF4-FFF2-40B4-BE49-F238E27FC236}">
                <a16:creationId xmlns:a16="http://schemas.microsoft.com/office/drawing/2014/main" xmlns="" id="{2FEB5B6F-B199-440E-A0E1-AAB5BF341457}"/>
              </a:ext>
            </a:extLst>
          </p:cNvPr>
          <p:cNvSpPr>
            <a:spLocks noChangeAspect="1" noChangeArrowheads="1"/>
          </p:cNvSpPr>
          <p:nvPr/>
        </p:nvSpPr>
        <p:spPr bwMode="auto">
          <a:xfrm>
            <a:off x="2565400" y="6858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60772" name="矩形 14">
            <a:extLst>
              <a:ext uri="{FF2B5EF4-FFF2-40B4-BE49-F238E27FC236}">
                <a16:creationId xmlns:a16="http://schemas.microsoft.com/office/drawing/2014/main" xmlns="" id="{DBA9E014-1339-472A-B51C-B33F9B7499A8}"/>
              </a:ext>
            </a:extLst>
          </p:cNvPr>
          <p:cNvSpPr>
            <a:spLocks noChangeArrowheads="1"/>
          </p:cNvSpPr>
          <p:nvPr/>
        </p:nvSpPr>
        <p:spPr bwMode="auto">
          <a:xfrm>
            <a:off x="969963" y="2411413"/>
            <a:ext cx="6565900" cy="3509096"/>
          </a:xfrm>
          <a:prstGeom prst="rect">
            <a:avLst/>
          </a:prstGeom>
          <a:solidFill>
            <a:schemeClr val="bg1"/>
          </a:solidFill>
          <a:ln w="19050">
            <a:solidFill>
              <a:srgbClr val="AE6836"/>
            </a:solidFill>
            <a:prstDash val="sysDot"/>
            <a:miter lim="800000"/>
            <a:headEnd/>
            <a:tailEnd/>
          </a:ln>
        </p:spPr>
        <p:txBody>
          <a:bodyPr lIns="396000" tIns="396000" rIns="396000" bIns="179959"/>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实践、认识、再实践、再认识，这种形式，循环往复以至无穷，而实践和认识之每一循环的内容，都比较地进到了高一级的程度。</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a:p>
            <a:pPr marL="0" marR="0" lvl="0" indent="622300"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毛泽东：</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实践论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p:txBody>
      </p:sp>
      <p:pic>
        <p:nvPicPr>
          <p:cNvPr id="160773" name="Picture 10">
            <a:extLst>
              <a:ext uri="{FF2B5EF4-FFF2-40B4-BE49-F238E27FC236}">
                <a16:creationId xmlns:a16="http://schemas.microsoft.com/office/drawing/2014/main" xmlns="" id="{F2D6AB46-891E-445C-8AB7-BB15F0C56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6" y="2411413"/>
            <a:ext cx="2476210" cy="350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xmlns="" id="{DD187484-9928-4D59-937A-A15CA33B6A61}"/>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四、实践与认识的辩证运动及其规律</a:t>
            </a:r>
          </a:p>
        </p:txBody>
      </p:sp>
      <p:pic>
        <p:nvPicPr>
          <p:cNvPr id="17" name="图片 8">
            <a:hlinkClick r:id="rId4" action="ppaction://hlinksldjump"/>
            <a:extLst>
              <a:ext uri="{FF2B5EF4-FFF2-40B4-BE49-F238E27FC236}">
                <a16:creationId xmlns:a16="http://schemas.microsoft.com/office/drawing/2014/main" xmlns="" id="{0723453E-9CBE-4A38-A2AF-5378A711B622}"/>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4">
            <a:extLst>
              <a:ext uri="{FF2B5EF4-FFF2-40B4-BE49-F238E27FC236}">
                <a16:creationId xmlns:a16="http://schemas.microsoft.com/office/drawing/2014/main" xmlns="" id="{8CDC38AE-6229-417D-837E-6CDCF9CC78B4}"/>
              </a:ext>
            </a:extLst>
          </p:cNvPr>
          <p:cNvSpPr>
            <a:spLocks noChangeAspect="1" noChangeArrowheads="1"/>
          </p:cNvSpPr>
          <p:nvPr/>
        </p:nvSpPr>
        <p:spPr bwMode="auto">
          <a:xfrm>
            <a:off x="385763" y="624205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2820" name="文本框 1">
            <a:extLst>
              <a:ext uri="{FF2B5EF4-FFF2-40B4-BE49-F238E27FC236}">
                <a16:creationId xmlns:a16="http://schemas.microsoft.com/office/drawing/2014/main" xmlns="" id="{0CCC6763-0CA3-45F6-BCDE-3D295485B5B3}"/>
              </a:ext>
            </a:extLst>
          </p:cNvPr>
          <p:cNvSpPr txBox="1">
            <a:spLocks noChangeArrowheads="1"/>
          </p:cNvSpPr>
          <p:nvPr/>
        </p:nvSpPr>
        <p:spPr bwMode="auto">
          <a:xfrm>
            <a:off x="4455004" y="3688206"/>
            <a:ext cx="6212996" cy="23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然而，</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人们在实践中得来的思想、理论、计划和方案毫无改变地实现的情况很少。许多时候，</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经过多次失败，不断纠错</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，才能实现主客观的统一，在实践中得到预想的结果。</a:t>
            </a:r>
          </a:p>
        </p:txBody>
      </p:sp>
      <p:sp>
        <p:nvSpPr>
          <p:cNvPr id="15" name="文本框 14">
            <a:extLst>
              <a:ext uri="{FF2B5EF4-FFF2-40B4-BE49-F238E27FC236}">
                <a16:creationId xmlns:a16="http://schemas.microsoft.com/office/drawing/2014/main" xmlns="" id="{B68D7CE2-B28C-4A4B-90E6-F6E583DC248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四、实践与认识的辩证运动及其规律</a:t>
            </a:r>
          </a:p>
        </p:txBody>
      </p:sp>
      <p:grpSp>
        <p:nvGrpSpPr>
          <p:cNvPr id="2" name="组合 1">
            <a:extLst>
              <a:ext uri="{FF2B5EF4-FFF2-40B4-BE49-F238E27FC236}">
                <a16:creationId xmlns:a16="http://schemas.microsoft.com/office/drawing/2014/main" xmlns="" id="{C110E9F4-F154-418A-A029-28246962CEA2}"/>
              </a:ext>
            </a:extLst>
          </p:cNvPr>
          <p:cNvGrpSpPr/>
          <p:nvPr/>
        </p:nvGrpSpPr>
        <p:grpSpPr>
          <a:xfrm>
            <a:off x="1849108" y="1227486"/>
            <a:ext cx="8493785" cy="1551905"/>
            <a:chOff x="1849108" y="1396298"/>
            <a:chExt cx="8493785" cy="1551905"/>
          </a:xfrm>
        </p:grpSpPr>
        <p:sp>
          <p:nvSpPr>
            <p:cNvPr id="162825" name="文本框 1">
              <a:extLst>
                <a:ext uri="{FF2B5EF4-FFF2-40B4-BE49-F238E27FC236}">
                  <a16:creationId xmlns:a16="http://schemas.microsoft.com/office/drawing/2014/main" xmlns="" id="{3F6A4C92-3400-48C1-A61C-23FD06EB22DD}"/>
                </a:ext>
              </a:extLst>
            </p:cNvPr>
            <p:cNvSpPr txBox="1">
              <a:spLocks noChangeArrowheads="1"/>
            </p:cNvSpPr>
            <p:nvPr/>
          </p:nvSpPr>
          <p:spPr bwMode="auto">
            <a:xfrm>
              <a:off x="2943225" y="2486538"/>
              <a:ext cx="630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rPr>
                <a:t>既完成了，又没有完成</a:t>
              </a:r>
              <a:endParaRPr kumimoji="0" lang="zh-CN" altLang="en-US" sz="2400" b="0" i="0" u="none" strike="noStrike" kern="1200" cap="none" spc="0" normalizeH="0" baseline="0" noProof="0" dirty="0">
                <a:ln>
                  <a:noFill/>
                </a:ln>
                <a:solidFill>
                  <a:srgbClr val="864F2A"/>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a:extLst>
                <a:ext uri="{FF2B5EF4-FFF2-40B4-BE49-F238E27FC236}">
                  <a16:creationId xmlns:a16="http://schemas.microsoft.com/office/drawing/2014/main" xmlns="" id="{2A34532D-312F-4A2C-B96A-2E5717084CCD}"/>
                </a:ext>
              </a:extLst>
            </p:cNvPr>
            <p:cNvGrpSpPr/>
            <p:nvPr/>
          </p:nvGrpSpPr>
          <p:grpSpPr>
            <a:xfrm>
              <a:off x="1849108" y="1396298"/>
              <a:ext cx="8493785" cy="636598"/>
              <a:chOff x="1486662" y="1263151"/>
              <a:chExt cx="8493785" cy="636598"/>
            </a:xfrm>
          </p:grpSpPr>
          <p:grpSp>
            <p:nvGrpSpPr>
              <p:cNvPr id="17" name="组合 16">
                <a:extLst>
                  <a:ext uri="{FF2B5EF4-FFF2-40B4-BE49-F238E27FC236}">
                    <a16:creationId xmlns:a16="http://schemas.microsoft.com/office/drawing/2014/main" xmlns="" id="{7B93FC9E-609F-4351-8475-47D907A91F79}"/>
                  </a:ext>
                </a:extLst>
              </p:cNvPr>
              <p:cNvGrpSpPr/>
              <p:nvPr/>
            </p:nvGrpSpPr>
            <p:grpSpPr>
              <a:xfrm>
                <a:off x="1486662" y="1263151"/>
                <a:ext cx="8493785" cy="636598"/>
                <a:chOff x="1486662" y="1263151"/>
                <a:chExt cx="8493785" cy="636598"/>
              </a:xfrm>
            </p:grpSpPr>
            <p:grpSp>
              <p:nvGrpSpPr>
                <p:cNvPr id="19" name="组合 18">
                  <a:extLst>
                    <a:ext uri="{FF2B5EF4-FFF2-40B4-BE49-F238E27FC236}">
                      <a16:creationId xmlns:a16="http://schemas.microsoft.com/office/drawing/2014/main" xmlns="" id="{860B1902-94B6-4FBD-B4C1-13FA00B1A6A2}"/>
                    </a:ext>
                  </a:extLst>
                </p:cNvPr>
                <p:cNvGrpSpPr/>
                <p:nvPr/>
              </p:nvGrpSpPr>
              <p:grpSpPr>
                <a:xfrm flipH="1">
                  <a:off x="9442285" y="1408005"/>
                  <a:ext cx="538162" cy="491744"/>
                  <a:chOff x="2212313" y="1408005"/>
                  <a:chExt cx="538162" cy="491744"/>
                </a:xfrm>
              </p:grpSpPr>
              <p:sp>
                <p:nvSpPr>
                  <p:cNvPr id="24" name="任意多边形 12">
                    <a:extLst>
                      <a:ext uri="{FF2B5EF4-FFF2-40B4-BE49-F238E27FC236}">
                        <a16:creationId xmlns:a16="http://schemas.microsoft.com/office/drawing/2014/main" xmlns="" id="{CCCB2729-E28A-4CD7-90A8-F53C376BBDC6}"/>
                      </a:ext>
                    </a:extLst>
                  </p:cNvPr>
                  <p:cNvSpPr/>
                  <p:nvPr/>
                </p:nvSpPr>
                <p:spPr>
                  <a:xfrm>
                    <a:off x="2212313" y="1408005"/>
                    <a:ext cx="538162" cy="491744"/>
                  </a:xfrm>
                  <a:custGeom>
                    <a:avLst/>
                    <a:gdLst>
                      <a:gd name="connsiteX0" fmla="*/ 0 w 609600"/>
                      <a:gd name="connsiteY0" fmla="*/ 0 h 540000"/>
                      <a:gd name="connsiteX1" fmla="*/ 238125 w 609600"/>
                      <a:gd name="connsiteY1" fmla="*/ 0 h 540000"/>
                      <a:gd name="connsiteX2" fmla="*/ 306637 w 609600"/>
                      <a:gd name="connsiteY2" fmla="*/ 0 h 540000"/>
                      <a:gd name="connsiteX3" fmla="*/ 609600 w 609600"/>
                      <a:gd name="connsiteY3" fmla="*/ 0 h 540000"/>
                      <a:gd name="connsiteX4" fmla="*/ 609600 w 609600"/>
                      <a:gd name="connsiteY4" fmla="*/ 540000 h 540000"/>
                      <a:gd name="connsiteX5" fmla="*/ 306637 w 609600"/>
                      <a:gd name="connsiteY5" fmla="*/ 540000 h 540000"/>
                      <a:gd name="connsiteX6" fmla="*/ 238125 w 609600"/>
                      <a:gd name="connsiteY6" fmla="*/ 540000 h 540000"/>
                      <a:gd name="connsiteX7" fmla="*/ 0 w 609600"/>
                      <a:gd name="connsiteY7" fmla="*/ 540000 h 540000"/>
                      <a:gd name="connsiteX8" fmla="*/ 153319 w 609600"/>
                      <a:gd name="connsiteY8" fmla="*/ 27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540000">
                        <a:moveTo>
                          <a:pt x="0" y="0"/>
                        </a:moveTo>
                        <a:lnTo>
                          <a:pt x="238125" y="0"/>
                        </a:lnTo>
                        <a:lnTo>
                          <a:pt x="306637" y="0"/>
                        </a:lnTo>
                        <a:lnTo>
                          <a:pt x="609600" y="0"/>
                        </a:lnTo>
                        <a:lnTo>
                          <a:pt x="609600" y="540000"/>
                        </a:lnTo>
                        <a:lnTo>
                          <a:pt x="306637" y="540000"/>
                        </a:lnTo>
                        <a:lnTo>
                          <a:pt x="238125" y="540000"/>
                        </a:lnTo>
                        <a:lnTo>
                          <a:pt x="0" y="540000"/>
                        </a:lnTo>
                        <a:lnTo>
                          <a:pt x="153319" y="270000"/>
                        </a:lnTo>
                        <a:close/>
                      </a:path>
                    </a:pathLst>
                  </a:custGeom>
                  <a:solidFill>
                    <a:srgbClr val="864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sp>
                <p:nvSpPr>
                  <p:cNvPr id="25" name="任意多边形 13">
                    <a:extLst>
                      <a:ext uri="{FF2B5EF4-FFF2-40B4-BE49-F238E27FC236}">
                        <a16:creationId xmlns:a16="http://schemas.microsoft.com/office/drawing/2014/main" xmlns="" id="{AD0988B5-D505-4226-B656-6EFF3EDE64E9}"/>
                      </a:ext>
                    </a:extLst>
                  </p:cNvPr>
                  <p:cNvSpPr/>
                  <p:nvPr/>
                </p:nvSpPr>
                <p:spPr>
                  <a:xfrm>
                    <a:off x="2563204" y="1449243"/>
                    <a:ext cx="187271" cy="450506"/>
                  </a:xfrm>
                  <a:custGeom>
                    <a:avLst/>
                    <a:gdLst>
                      <a:gd name="connsiteX0" fmla="*/ 0 w 187271"/>
                      <a:gd name="connsiteY0" fmla="*/ 0 h 450506"/>
                      <a:gd name="connsiteX1" fmla="*/ 187271 w 187271"/>
                      <a:gd name="connsiteY1" fmla="*/ 0 h 450506"/>
                      <a:gd name="connsiteX2" fmla="*/ 187271 w 187271"/>
                      <a:gd name="connsiteY2" fmla="*/ 450506 h 450506"/>
                      <a:gd name="connsiteX3" fmla="*/ 0 w 187271"/>
                      <a:gd name="connsiteY3" fmla="*/ 319538 h 450506"/>
                    </a:gdLst>
                    <a:ahLst/>
                    <a:cxnLst>
                      <a:cxn ang="0">
                        <a:pos x="connsiteX0" y="connsiteY0"/>
                      </a:cxn>
                      <a:cxn ang="0">
                        <a:pos x="connsiteX1" y="connsiteY1"/>
                      </a:cxn>
                      <a:cxn ang="0">
                        <a:pos x="connsiteX2" y="connsiteY2"/>
                      </a:cxn>
                      <a:cxn ang="0">
                        <a:pos x="connsiteX3" y="connsiteY3"/>
                      </a:cxn>
                    </a:cxnLst>
                    <a:rect l="l" t="t" r="r" b="b"/>
                    <a:pathLst>
                      <a:path w="187271" h="450506">
                        <a:moveTo>
                          <a:pt x="0" y="0"/>
                        </a:moveTo>
                        <a:lnTo>
                          <a:pt x="187271" y="0"/>
                        </a:lnTo>
                        <a:lnTo>
                          <a:pt x="187271" y="450506"/>
                        </a:lnTo>
                        <a:lnTo>
                          <a:pt x="0" y="319538"/>
                        </a:lnTo>
                        <a:close/>
                      </a:path>
                    </a:pathLst>
                  </a:cu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grpSp>
            <p:grpSp>
              <p:nvGrpSpPr>
                <p:cNvPr id="20" name="组合 19">
                  <a:extLst>
                    <a:ext uri="{FF2B5EF4-FFF2-40B4-BE49-F238E27FC236}">
                      <a16:creationId xmlns:a16="http://schemas.microsoft.com/office/drawing/2014/main" xmlns="" id="{0F88BC9C-4742-4AD4-8BBF-1EFC20EB3CBD}"/>
                    </a:ext>
                  </a:extLst>
                </p:cNvPr>
                <p:cNvGrpSpPr/>
                <p:nvPr/>
              </p:nvGrpSpPr>
              <p:grpSpPr>
                <a:xfrm>
                  <a:off x="1486662" y="1408005"/>
                  <a:ext cx="538162" cy="491744"/>
                  <a:chOff x="1486662" y="1408005"/>
                  <a:chExt cx="538162" cy="491744"/>
                </a:xfrm>
              </p:grpSpPr>
              <p:sp>
                <p:nvSpPr>
                  <p:cNvPr id="22" name="任意多边形 10">
                    <a:extLst>
                      <a:ext uri="{FF2B5EF4-FFF2-40B4-BE49-F238E27FC236}">
                        <a16:creationId xmlns:a16="http://schemas.microsoft.com/office/drawing/2014/main" xmlns="" id="{8382C25D-2322-4B48-B169-361E21E5DE35}"/>
                      </a:ext>
                    </a:extLst>
                  </p:cNvPr>
                  <p:cNvSpPr/>
                  <p:nvPr/>
                </p:nvSpPr>
                <p:spPr>
                  <a:xfrm>
                    <a:off x="1486662" y="1408005"/>
                    <a:ext cx="538162" cy="491744"/>
                  </a:xfrm>
                  <a:custGeom>
                    <a:avLst/>
                    <a:gdLst>
                      <a:gd name="connsiteX0" fmla="*/ 0 w 609600"/>
                      <a:gd name="connsiteY0" fmla="*/ 0 h 540000"/>
                      <a:gd name="connsiteX1" fmla="*/ 238125 w 609600"/>
                      <a:gd name="connsiteY1" fmla="*/ 0 h 540000"/>
                      <a:gd name="connsiteX2" fmla="*/ 306637 w 609600"/>
                      <a:gd name="connsiteY2" fmla="*/ 0 h 540000"/>
                      <a:gd name="connsiteX3" fmla="*/ 609600 w 609600"/>
                      <a:gd name="connsiteY3" fmla="*/ 0 h 540000"/>
                      <a:gd name="connsiteX4" fmla="*/ 609600 w 609600"/>
                      <a:gd name="connsiteY4" fmla="*/ 540000 h 540000"/>
                      <a:gd name="connsiteX5" fmla="*/ 306637 w 609600"/>
                      <a:gd name="connsiteY5" fmla="*/ 540000 h 540000"/>
                      <a:gd name="connsiteX6" fmla="*/ 238125 w 609600"/>
                      <a:gd name="connsiteY6" fmla="*/ 540000 h 540000"/>
                      <a:gd name="connsiteX7" fmla="*/ 0 w 609600"/>
                      <a:gd name="connsiteY7" fmla="*/ 540000 h 540000"/>
                      <a:gd name="connsiteX8" fmla="*/ 153319 w 609600"/>
                      <a:gd name="connsiteY8" fmla="*/ 27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540000">
                        <a:moveTo>
                          <a:pt x="0" y="0"/>
                        </a:moveTo>
                        <a:lnTo>
                          <a:pt x="238125" y="0"/>
                        </a:lnTo>
                        <a:lnTo>
                          <a:pt x="306637" y="0"/>
                        </a:lnTo>
                        <a:lnTo>
                          <a:pt x="609600" y="0"/>
                        </a:lnTo>
                        <a:lnTo>
                          <a:pt x="609600" y="540000"/>
                        </a:lnTo>
                        <a:lnTo>
                          <a:pt x="306637" y="540000"/>
                        </a:lnTo>
                        <a:lnTo>
                          <a:pt x="238125" y="540000"/>
                        </a:lnTo>
                        <a:lnTo>
                          <a:pt x="0" y="540000"/>
                        </a:lnTo>
                        <a:lnTo>
                          <a:pt x="153319" y="270000"/>
                        </a:lnTo>
                        <a:close/>
                      </a:path>
                    </a:pathLst>
                  </a:custGeom>
                  <a:solidFill>
                    <a:srgbClr val="864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sp>
                <p:nvSpPr>
                  <p:cNvPr id="23" name="任意多边形 11">
                    <a:extLst>
                      <a:ext uri="{FF2B5EF4-FFF2-40B4-BE49-F238E27FC236}">
                        <a16:creationId xmlns:a16="http://schemas.microsoft.com/office/drawing/2014/main" xmlns="" id="{959A18B4-D969-4580-833D-5B7F9EA433F9}"/>
                      </a:ext>
                    </a:extLst>
                  </p:cNvPr>
                  <p:cNvSpPr/>
                  <p:nvPr/>
                </p:nvSpPr>
                <p:spPr>
                  <a:xfrm>
                    <a:off x="1837553" y="1449243"/>
                    <a:ext cx="187271" cy="450506"/>
                  </a:xfrm>
                  <a:custGeom>
                    <a:avLst/>
                    <a:gdLst>
                      <a:gd name="connsiteX0" fmla="*/ 0 w 187271"/>
                      <a:gd name="connsiteY0" fmla="*/ 0 h 450506"/>
                      <a:gd name="connsiteX1" fmla="*/ 187271 w 187271"/>
                      <a:gd name="connsiteY1" fmla="*/ 0 h 450506"/>
                      <a:gd name="connsiteX2" fmla="*/ 187271 w 187271"/>
                      <a:gd name="connsiteY2" fmla="*/ 450506 h 450506"/>
                      <a:gd name="connsiteX3" fmla="*/ 0 w 187271"/>
                      <a:gd name="connsiteY3" fmla="*/ 319538 h 450506"/>
                    </a:gdLst>
                    <a:ahLst/>
                    <a:cxnLst>
                      <a:cxn ang="0">
                        <a:pos x="connsiteX0" y="connsiteY0"/>
                      </a:cxn>
                      <a:cxn ang="0">
                        <a:pos x="connsiteX1" y="connsiteY1"/>
                      </a:cxn>
                      <a:cxn ang="0">
                        <a:pos x="connsiteX2" y="connsiteY2"/>
                      </a:cxn>
                      <a:cxn ang="0">
                        <a:pos x="connsiteX3" y="connsiteY3"/>
                      </a:cxn>
                    </a:cxnLst>
                    <a:rect l="l" t="t" r="r" b="b"/>
                    <a:pathLst>
                      <a:path w="187271" h="450506">
                        <a:moveTo>
                          <a:pt x="0" y="0"/>
                        </a:moveTo>
                        <a:lnTo>
                          <a:pt x="187271" y="0"/>
                        </a:lnTo>
                        <a:lnTo>
                          <a:pt x="187271" y="450506"/>
                        </a:lnTo>
                        <a:lnTo>
                          <a:pt x="0" y="319538"/>
                        </a:lnTo>
                        <a:close/>
                      </a:path>
                    </a:pathLst>
                  </a:custGeom>
                  <a:solidFill>
                    <a:srgbClr val="AB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grpSp>
            <p:sp>
              <p:nvSpPr>
                <p:cNvPr id="21" name="矩形 20">
                  <a:extLst>
                    <a:ext uri="{FF2B5EF4-FFF2-40B4-BE49-F238E27FC236}">
                      <a16:creationId xmlns:a16="http://schemas.microsoft.com/office/drawing/2014/main" xmlns="" id="{F97AE44C-E1F9-4AEC-86A1-E5FF7B99EF44}"/>
                    </a:ext>
                  </a:extLst>
                </p:cNvPr>
                <p:cNvSpPr/>
                <p:nvPr/>
              </p:nvSpPr>
              <p:spPr>
                <a:xfrm>
                  <a:off x="1837553" y="1263151"/>
                  <a:ext cx="7792003" cy="499612"/>
                </a:xfrm>
                <a:prstGeom prst="rect">
                  <a:avLst/>
                </a:prstGeom>
                <a:solidFill>
                  <a:srgbClr val="AE68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grpSp>
          <p:sp>
            <p:nvSpPr>
              <p:cNvPr id="18" name="矩形 17">
                <a:extLst>
                  <a:ext uri="{FF2B5EF4-FFF2-40B4-BE49-F238E27FC236}">
                    <a16:creationId xmlns:a16="http://schemas.microsoft.com/office/drawing/2014/main" xmlns="" id="{473742A3-EA20-45C0-A709-1CB93728EEA4}"/>
                  </a:ext>
                </a:extLst>
              </p:cNvPr>
              <p:cNvSpPr/>
              <p:nvPr/>
            </p:nvSpPr>
            <p:spPr>
              <a:xfrm>
                <a:off x="1673933" y="1266736"/>
                <a:ext cx="830651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Microsoft YaHei"/>
                    <a:ea typeface="Microsoft YaHei"/>
                    <a:cs typeface="+mn-ea"/>
                    <a:sym typeface="Arial" panose="020B0604020202020204" pitchFamily="34" charset="0"/>
                  </a:rPr>
                  <a:t>经历了两次飞跃，实践与认识的运动就算完成了吗？</a:t>
                </a:r>
              </a:p>
            </p:txBody>
          </p:sp>
        </p:grpSp>
        <p:sp>
          <p:nvSpPr>
            <p:cNvPr id="26" name="图形 31" descr="直箭头">
              <a:extLst>
                <a:ext uri="{FF2B5EF4-FFF2-40B4-BE49-F238E27FC236}">
                  <a16:creationId xmlns:a16="http://schemas.microsoft.com/office/drawing/2014/main" xmlns="" id="{FA19CF26-59A4-4BE1-96EA-4B460FD6C81A}"/>
                </a:ext>
              </a:extLst>
            </p:cNvPr>
            <p:cNvSpPr/>
            <p:nvPr/>
          </p:nvSpPr>
          <p:spPr>
            <a:xfrm rot="16200000">
              <a:off x="5822516" y="2039624"/>
              <a:ext cx="546969" cy="298337"/>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gradFill flip="none" rotWithShape="1">
              <a:gsLst>
                <a:gs pos="4000">
                  <a:srgbClr val="AB6040">
                    <a:alpha val="49000"/>
                  </a:srgbClr>
                </a:gs>
                <a:gs pos="99000">
                  <a:srgbClr val="AB6040">
                    <a:alpha val="8000"/>
                  </a:srgbClr>
                </a:gs>
              </a:gsLst>
              <a:lin ang="0" scaled="1"/>
              <a:tileRect/>
            </a:gradFill>
            <a:ln w="9525" cap="flat">
              <a:noFill/>
              <a:prstDash val="solid"/>
              <a:miter/>
            </a:ln>
          </p:spPr>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grpSp>
      <p:grpSp>
        <p:nvGrpSpPr>
          <p:cNvPr id="5" name="组合 4">
            <a:extLst>
              <a:ext uri="{FF2B5EF4-FFF2-40B4-BE49-F238E27FC236}">
                <a16:creationId xmlns:a16="http://schemas.microsoft.com/office/drawing/2014/main" xmlns="" id="{7A64FCA4-D4F5-4CC5-8BB6-D5749F47D984}"/>
              </a:ext>
            </a:extLst>
          </p:cNvPr>
          <p:cNvGrpSpPr/>
          <p:nvPr/>
        </p:nvGrpSpPr>
        <p:grpSpPr>
          <a:xfrm>
            <a:off x="1958109" y="2956652"/>
            <a:ext cx="2014259" cy="3429067"/>
            <a:chOff x="510890" y="2722609"/>
            <a:chExt cx="1457141" cy="3429067"/>
          </a:xfrm>
        </p:grpSpPr>
        <p:grpSp>
          <p:nvGrpSpPr>
            <p:cNvPr id="27" name="组合 26">
              <a:extLst>
                <a:ext uri="{FF2B5EF4-FFF2-40B4-BE49-F238E27FC236}">
                  <a16:creationId xmlns:a16="http://schemas.microsoft.com/office/drawing/2014/main" xmlns="" id="{04C1D873-1A47-415E-AE18-8A47AB153442}"/>
                </a:ext>
              </a:extLst>
            </p:cNvPr>
            <p:cNvGrpSpPr/>
            <p:nvPr/>
          </p:nvGrpSpPr>
          <p:grpSpPr>
            <a:xfrm>
              <a:off x="510890" y="2722609"/>
              <a:ext cx="1457141" cy="3429067"/>
              <a:chOff x="1726002" y="1999526"/>
              <a:chExt cx="1457141" cy="3429067"/>
            </a:xfrm>
          </p:grpSpPr>
          <p:grpSp>
            <p:nvGrpSpPr>
              <p:cNvPr id="28" name="组合 27">
                <a:extLst>
                  <a:ext uri="{FF2B5EF4-FFF2-40B4-BE49-F238E27FC236}">
                    <a16:creationId xmlns:a16="http://schemas.microsoft.com/office/drawing/2014/main" xmlns="" id="{AAC04208-5846-41E9-8947-8F71212C41FF}"/>
                  </a:ext>
                </a:extLst>
              </p:cNvPr>
              <p:cNvGrpSpPr/>
              <p:nvPr/>
            </p:nvGrpSpPr>
            <p:grpSpPr>
              <a:xfrm>
                <a:off x="1726002" y="1999526"/>
                <a:ext cx="1457141" cy="3429067"/>
                <a:chOff x="1726002" y="1999526"/>
                <a:chExt cx="1457141" cy="3429067"/>
              </a:xfrm>
            </p:grpSpPr>
            <p:sp>
              <p:nvSpPr>
                <p:cNvPr id="30" name="222">
                  <a:extLst>
                    <a:ext uri="{FF2B5EF4-FFF2-40B4-BE49-F238E27FC236}">
                      <a16:creationId xmlns:a16="http://schemas.microsoft.com/office/drawing/2014/main" xmlns="" id="{CB6A5045-EDCF-440C-8611-09E0B04742C7}"/>
                    </a:ext>
                  </a:extLst>
                </p:cNvPr>
                <p:cNvSpPr/>
                <p:nvPr/>
              </p:nvSpPr>
              <p:spPr>
                <a:xfrm rot="16200000" flipV="1">
                  <a:off x="740039" y="2985490"/>
                  <a:ext cx="3429067" cy="1457140"/>
                </a:xfrm>
                <a:prstGeom prst="homePlate">
                  <a:avLst>
                    <a:gd name="adj" fmla="val 35742"/>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sp>
              <p:nvSpPr>
                <p:cNvPr id="31" name="222">
                  <a:extLst>
                    <a:ext uri="{FF2B5EF4-FFF2-40B4-BE49-F238E27FC236}">
                      <a16:creationId xmlns:a16="http://schemas.microsoft.com/office/drawing/2014/main" xmlns="" id="{6758021E-B66F-496C-943C-4AA5DC516A41}"/>
                    </a:ext>
                  </a:extLst>
                </p:cNvPr>
                <p:cNvSpPr/>
                <p:nvPr/>
              </p:nvSpPr>
              <p:spPr>
                <a:xfrm rot="5400000">
                  <a:off x="1320955" y="3440423"/>
                  <a:ext cx="2267235" cy="1457141"/>
                </a:xfrm>
                <a:prstGeom prst="chevron">
                  <a:avLst>
                    <a:gd name="adj" fmla="val 30067"/>
                  </a:avLst>
                </a:prstGeom>
                <a:solidFill>
                  <a:srgbClr val="F0F2F5"/>
                </a:solidFill>
                <a:ln w="12700" cap="flat" cmpd="sng" algn="ctr">
                  <a:noFill/>
                  <a:prstDash val="solid"/>
                </a:ln>
                <a:effectLst/>
              </p:spPr>
              <p:txBody>
                <a:bodyPr rtlCol="0" anchor="ct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grpSp>
          <p:sp>
            <p:nvSpPr>
              <p:cNvPr id="29" name="222">
                <a:extLst>
                  <a:ext uri="{FF2B5EF4-FFF2-40B4-BE49-F238E27FC236}">
                    <a16:creationId xmlns:a16="http://schemas.microsoft.com/office/drawing/2014/main" xmlns="" id="{9301FDED-B875-4381-B5C8-1AAC3D5D914D}"/>
                  </a:ext>
                </a:extLst>
              </p:cNvPr>
              <p:cNvSpPr txBox="1"/>
              <p:nvPr/>
            </p:nvSpPr>
            <p:spPr>
              <a:xfrm>
                <a:off x="1726002" y="3515777"/>
                <a:ext cx="1457141" cy="168905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针对具体事物的认识而言</a:t>
                </a:r>
                <a:endParaRPr kumimoji="0" lang="en-US" altLang="zh-CN" sz="105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grpSp>
        <p:sp>
          <p:nvSpPr>
            <p:cNvPr id="4" name="矩形 3">
              <a:extLst>
                <a:ext uri="{FF2B5EF4-FFF2-40B4-BE49-F238E27FC236}">
                  <a16:creationId xmlns:a16="http://schemas.microsoft.com/office/drawing/2014/main" xmlns="" id="{CE7D3EBA-DDA7-4E48-9BD9-8C64FC6FF67C}"/>
                </a:ext>
              </a:extLst>
            </p:cNvPr>
            <p:cNvSpPr/>
            <p:nvPr/>
          </p:nvSpPr>
          <p:spPr>
            <a:xfrm>
              <a:off x="860035" y="3315618"/>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完成了</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Tree>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文本框 1">
            <a:extLst>
              <a:ext uri="{FF2B5EF4-FFF2-40B4-BE49-F238E27FC236}">
                <a16:creationId xmlns:a16="http://schemas.microsoft.com/office/drawing/2014/main" xmlns="" id="{800EC4D0-E610-49C2-A434-551754B09628}"/>
              </a:ext>
            </a:extLst>
          </p:cNvPr>
          <p:cNvSpPr txBox="1">
            <a:spLocks noChangeArrowheads="1"/>
          </p:cNvSpPr>
          <p:nvPr/>
        </p:nvSpPr>
        <p:spPr bwMode="auto">
          <a:xfrm>
            <a:off x="7033157" y="2277791"/>
            <a:ext cx="4169323"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实践没有止境，理论创新也没有止境。世界每时每刻都在发生变化，中国也每时每刻都在发生变化，我们必须在理论上跟上时代。</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2300"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党的十九大报告</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64871" name="图片 2">
            <a:extLst>
              <a:ext uri="{FF2B5EF4-FFF2-40B4-BE49-F238E27FC236}">
                <a16:creationId xmlns:a16="http://schemas.microsoft.com/office/drawing/2014/main" xmlns="" id="{42F2708C-D234-4AA4-85B5-EAA38413F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51" b="5430"/>
          <a:stretch/>
        </p:blipFill>
        <p:spPr bwMode="auto">
          <a:xfrm>
            <a:off x="3545915" y="2000270"/>
            <a:ext cx="3019528" cy="405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xmlns="" id="{006C09DB-DEA8-490D-87F8-90A536E06E3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四、实践与认识的辩证运动及其规律</a:t>
            </a:r>
          </a:p>
        </p:txBody>
      </p:sp>
      <p:grpSp>
        <p:nvGrpSpPr>
          <p:cNvPr id="16" name="组合 15">
            <a:extLst>
              <a:ext uri="{FF2B5EF4-FFF2-40B4-BE49-F238E27FC236}">
                <a16:creationId xmlns:a16="http://schemas.microsoft.com/office/drawing/2014/main" xmlns="" id="{C68989B3-6F1E-4E59-9756-D406DE8C9821}"/>
              </a:ext>
            </a:extLst>
          </p:cNvPr>
          <p:cNvGrpSpPr/>
          <p:nvPr/>
        </p:nvGrpSpPr>
        <p:grpSpPr>
          <a:xfrm>
            <a:off x="974764" y="1642115"/>
            <a:ext cx="2103437" cy="4409635"/>
            <a:chOff x="510890" y="2722608"/>
            <a:chExt cx="1457141" cy="3429067"/>
          </a:xfrm>
        </p:grpSpPr>
        <p:grpSp>
          <p:nvGrpSpPr>
            <p:cNvPr id="17" name="组合 16">
              <a:extLst>
                <a:ext uri="{FF2B5EF4-FFF2-40B4-BE49-F238E27FC236}">
                  <a16:creationId xmlns:a16="http://schemas.microsoft.com/office/drawing/2014/main" xmlns="" id="{12199C8C-71F8-4298-9044-EF5A2BA8770C}"/>
                </a:ext>
              </a:extLst>
            </p:cNvPr>
            <p:cNvGrpSpPr/>
            <p:nvPr/>
          </p:nvGrpSpPr>
          <p:grpSpPr>
            <a:xfrm>
              <a:off x="510890" y="2722608"/>
              <a:ext cx="1457141" cy="3429067"/>
              <a:chOff x="1726002" y="1999525"/>
              <a:chExt cx="1457141" cy="3429067"/>
            </a:xfrm>
          </p:grpSpPr>
          <p:grpSp>
            <p:nvGrpSpPr>
              <p:cNvPr id="19" name="组合 18">
                <a:extLst>
                  <a:ext uri="{FF2B5EF4-FFF2-40B4-BE49-F238E27FC236}">
                    <a16:creationId xmlns:a16="http://schemas.microsoft.com/office/drawing/2014/main" xmlns="" id="{30B28675-CF79-43D1-AAB5-2708830004D6}"/>
                  </a:ext>
                </a:extLst>
              </p:cNvPr>
              <p:cNvGrpSpPr/>
              <p:nvPr/>
            </p:nvGrpSpPr>
            <p:grpSpPr>
              <a:xfrm>
                <a:off x="1726002" y="1999525"/>
                <a:ext cx="1457141" cy="3429067"/>
                <a:chOff x="1726002" y="1999525"/>
                <a:chExt cx="1457141" cy="3429067"/>
              </a:xfrm>
            </p:grpSpPr>
            <p:sp>
              <p:nvSpPr>
                <p:cNvPr id="21" name="222">
                  <a:extLst>
                    <a:ext uri="{FF2B5EF4-FFF2-40B4-BE49-F238E27FC236}">
                      <a16:creationId xmlns:a16="http://schemas.microsoft.com/office/drawing/2014/main" xmlns="" id="{B4182925-3618-4AD7-92AA-E95D761A805F}"/>
                    </a:ext>
                  </a:extLst>
                </p:cNvPr>
                <p:cNvSpPr/>
                <p:nvPr/>
              </p:nvSpPr>
              <p:spPr>
                <a:xfrm rot="16200000" flipV="1">
                  <a:off x="740039" y="2985489"/>
                  <a:ext cx="3429067" cy="1457140"/>
                </a:xfrm>
                <a:prstGeom prst="homePlate">
                  <a:avLst>
                    <a:gd name="adj" fmla="val 35742"/>
                  </a:avLst>
                </a:prstGeom>
                <a:solidFill>
                  <a:srgbClr val="AB6040"/>
                </a:solidFill>
                <a:ln w="25400" cap="flat" cmpd="sng" algn="ctr">
                  <a:noFill/>
                  <a:prstDash val="solid"/>
                </a:ln>
                <a:effectLst/>
              </p:spPr>
              <p:txBody>
                <a:bodyPr rtlCol="0" anchor="ct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sp>
              <p:nvSpPr>
                <p:cNvPr id="22" name="222">
                  <a:extLst>
                    <a:ext uri="{FF2B5EF4-FFF2-40B4-BE49-F238E27FC236}">
                      <a16:creationId xmlns:a16="http://schemas.microsoft.com/office/drawing/2014/main" xmlns="" id="{687B514F-81B5-4B8D-B434-FCB622D24B31}"/>
                    </a:ext>
                  </a:extLst>
                </p:cNvPr>
                <p:cNvSpPr/>
                <p:nvPr/>
              </p:nvSpPr>
              <p:spPr>
                <a:xfrm rot="5400000">
                  <a:off x="1320955" y="3440423"/>
                  <a:ext cx="2267235" cy="1457141"/>
                </a:xfrm>
                <a:prstGeom prst="chevron">
                  <a:avLst>
                    <a:gd name="adj" fmla="val 15796"/>
                  </a:avLst>
                </a:prstGeom>
                <a:solidFill>
                  <a:srgbClr val="F0F2F5"/>
                </a:solidFill>
                <a:ln w="12700" cap="flat" cmpd="sng" algn="ctr">
                  <a:noFill/>
                  <a:prstDash val="solid"/>
                </a:ln>
                <a:effectLst/>
              </p:spPr>
              <p:txBody>
                <a:bodyPr rtlCol="0" anchor="ct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grpSp>
          <p:sp>
            <p:nvSpPr>
              <p:cNvPr id="20" name="222">
                <a:extLst>
                  <a:ext uri="{FF2B5EF4-FFF2-40B4-BE49-F238E27FC236}">
                    <a16:creationId xmlns:a16="http://schemas.microsoft.com/office/drawing/2014/main" xmlns="" id="{69E198CD-044F-41BB-8649-C2C234FBC648}"/>
                  </a:ext>
                </a:extLst>
              </p:cNvPr>
              <p:cNvSpPr txBox="1"/>
              <p:nvPr/>
            </p:nvSpPr>
            <p:spPr>
              <a:xfrm>
                <a:off x="1726002" y="3337730"/>
                <a:ext cx="1457141" cy="168905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针对实践和认识运动过程的向前推移、向前发展而言</a:t>
                </a:r>
                <a:endParaRPr kumimoji="0" lang="en-US" altLang="zh-CN" sz="105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sym typeface="思源黑体 CN Light" panose="020B0300000000000000" pitchFamily="34" charset="-122"/>
                </a:endParaRPr>
              </a:p>
            </p:txBody>
          </p:sp>
        </p:grpSp>
        <p:sp>
          <p:nvSpPr>
            <p:cNvPr id="18" name="矩形 17">
              <a:extLst>
                <a:ext uri="{FF2B5EF4-FFF2-40B4-BE49-F238E27FC236}">
                  <a16:creationId xmlns:a16="http://schemas.microsoft.com/office/drawing/2014/main" xmlns="" id="{CAA82C2A-637E-4BCF-A4FB-52260BE2C6DE}"/>
                </a:ext>
              </a:extLst>
            </p:cNvPr>
            <p:cNvSpPr/>
            <p:nvPr/>
          </p:nvSpPr>
          <p:spPr>
            <a:xfrm>
              <a:off x="685462" y="3079517"/>
              <a:ext cx="1107996" cy="830997"/>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又没有</a:t>
              </a:r>
              <a:endParaRPr kumimoji="0" lang="en-US" altLang="zh-CN"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完成</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xmlns="" id="{15C49CBC-542A-4BA9-90B2-F40548D1A8E4}"/>
              </a:ext>
            </a:extLst>
          </p:cNvPr>
          <p:cNvGrpSpPr/>
          <p:nvPr/>
        </p:nvGrpSpPr>
        <p:grpSpPr>
          <a:xfrm>
            <a:off x="6876425" y="2196420"/>
            <a:ext cx="4588745" cy="3693324"/>
            <a:chOff x="6960829" y="1996227"/>
            <a:chExt cx="7699323" cy="3693324"/>
          </a:xfrm>
        </p:grpSpPr>
        <p:sp>
          <p:nvSpPr>
            <p:cNvPr id="23" name="矩形 22">
              <a:extLst>
                <a:ext uri="{FF2B5EF4-FFF2-40B4-BE49-F238E27FC236}">
                  <a16:creationId xmlns:a16="http://schemas.microsoft.com/office/drawing/2014/main" xmlns="" id="{5DEDE139-B1C8-4EE8-A03B-E9183BADF598}"/>
                </a:ext>
              </a:extLst>
            </p:cNvPr>
            <p:cNvSpPr/>
            <p:nvPr/>
          </p:nvSpPr>
          <p:spPr>
            <a:xfrm>
              <a:off x="6960829" y="2032404"/>
              <a:ext cx="7699323" cy="36571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icrosoft YaHei"/>
                <a:ea typeface="Microsoft YaHei"/>
                <a:cs typeface="仿宋" panose="02010609060101010101" charset="-122"/>
                <a:sym typeface="字魂59号-创粗黑" panose="00000500000000000000" pitchFamily="2" charset="-122"/>
              </a:endParaRPr>
            </a:p>
          </p:txBody>
        </p:sp>
        <p:grpSp>
          <p:nvGrpSpPr>
            <p:cNvPr id="24" name="组合 23">
              <a:extLst>
                <a:ext uri="{FF2B5EF4-FFF2-40B4-BE49-F238E27FC236}">
                  <a16:creationId xmlns:a16="http://schemas.microsoft.com/office/drawing/2014/main" xmlns="" id="{38F04E84-3527-4C9F-B2E4-F6F7BD692CC9}"/>
                </a:ext>
              </a:extLst>
            </p:cNvPr>
            <p:cNvGrpSpPr/>
            <p:nvPr/>
          </p:nvGrpSpPr>
          <p:grpSpPr>
            <a:xfrm>
              <a:off x="6964135" y="1996227"/>
              <a:ext cx="5499623" cy="276993"/>
              <a:chOff x="-1242360" y="2455854"/>
              <a:chExt cx="1090810" cy="2920037"/>
            </a:xfrm>
            <a:effectLst>
              <a:outerShdw blurRad="63500" algn="ctr" rotWithShape="0">
                <a:prstClr val="black">
                  <a:alpha val="40000"/>
                </a:prstClr>
              </a:outerShdw>
            </a:effectLst>
          </p:grpSpPr>
          <p:sp>
            <p:nvSpPr>
              <p:cNvPr id="25" name="Rectangle 11">
                <a:extLst>
                  <a:ext uri="{FF2B5EF4-FFF2-40B4-BE49-F238E27FC236}">
                    <a16:creationId xmlns:a16="http://schemas.microsoft.com/office/drawing/2014/main" xmlns="" id="{5FB29737-77D3-4F33-9D48-B9E85A810833}"/>
                  </a:ext>
                </a:extLst>
              </p:cNvPr>
              <p:cNvSpPr>
                <a:spLocks noChangeArrowheads="1"/>
              </p:cNvSpPr>
              <p:nvPr/>
            </p:nvSpPr>
            <p:spPr bwMode="auto">
              <a:xfrm>
                <a:off x="-1242360" y="2592075"/>
                <a:ext cx="1090810" cy="379509"/>
              </a:xfrm>
              <a:prstGeom prst="rect">
                <a:avLst/>
              </a:prstGeom>
              <a:solidFill>
                <a:srgbClr val="AB6040"/>
              </a:solidFill>
              <a:ln w="3175">
                <a:noFill/>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050" b="0" i="0" u="none" strike="noStrike" kern="1200" cap="none" spc="0" normalizeH="0" baseline="0" noProof="0" dirty="0">
                  <a:ln>
                    <a:noFill/>
                  </a:ln>
                  <a:solidFill>
                    <a:prstClr val="black"/>
                  </a:solidFill>
                  <a:effectLst/>
                  <a:uLnTx/>
                  <a:uFillTx/>
                  <a:latin typeface="Microsoft YaHei"/>
                  <a:ea typeface="微软雅黑" panose="020B0503020204020204" pitchFamily="34" charset="-122"/>
                  <a:cs typeface="+mn-ea"/>
                  <a:sym typeface="字魂59号-创粗黑" panose="00000500000000000000" pitchFamily="2" charset="-122"/>
                </a:endParaRPr>
              </a:p>
            </p:txBody>
          </p:sp>
          <p:sp>
            <p:nvSpPr>
              <p:cNvPr id="26" name="矩形 38">
                <a:extLst>
                  <a:ext uri="{FF2B5EF4-FFF2-40B4-BE49-F238E27FC236}">
                    <a16:creationId xmlns:a16="http://schemas.microsoft.com/office/drawing/2014/main" xmlns="" id="{F57F2BDF-ADEF-4B52-8019-E073B4419AAD}"/>
                  </a:ext>
                </a:extLst>
              </p:cNvPr>
              <p:cNvSpPr>
                <a:spLocks noChangeArrowheads="1"/>
              </p:cNvSpPr>
              <p:nvPr/>
            </p:nvSpPr>
            <p:spPr bwMode="auto">
              <a:xfrm>
                <a:off x="-715992" y="2455854"/>
                <a:ext cx="27480" cy="292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1" i="0" u="none" strike="noStrike" kern="1200" cap="none" spc="0" normalizeH="0" baseline="0" noProof="0" dirty="0">
                  <a:ln>
                    <a:noFill/>
                  </a:ln>
                  <a:gradFill>
                    <a:gsLst>
                      <a:gs pos="0">
                        <a:prstClr val="white"/>
                      </a:gs>
                      <a:gs pos="100000">
                        <a:srgbClr val="FFFF00"/>
                      </a:gs>
                    </a:gsLst>
                    <a:lin ang="5400000" scaled="1"/>
                  </a:gradFill>
                  <a:effectLst/>
                  <a:uLnTx/>
                  <a:uFillTx/>
                  <a:latin typeface="Microsoft YaHei"/>
                  <a:ea typeface="微软雅黑" panose="020B0503020204020204" pitchFamily="34" charset="-122"/>
                  <a:cs typeface="仿宋" panose="02010609060101010101" charset="-122"/>
                  <a:sym typeface="字魂59号-创粗黑" panose="00000500000000000000" pitchFamily="2" charset="-122"/>
                </a:endParaRPr>
              </a:p>
            </p:txBody>
          </p:sp>
        </p:grpSp>
      </p:grpSp>
    </p:spTree>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文本框 1">
            <a:extLst>
              <a:ext uri="{FF2B5EF4-FFF2-40B4-BE49-F238E27FC236}">
                <a16:creationId xmlns:a16="http://schemas.microsoft.com/office/drawing/2014/main" xmlns="" id="{C876C204-51E1-4918-B7A0-99A3C3554C7B}"/>
              </a:ext>
            </a:extLst>
          </p:cNvPr>
          <p:cNvSpPr txBox="1">
            <a:spLocks noChangeArrowheads="1"/>
          </p:cNvSpPr>
          <p:nvPr/>
        </p:nvSpPr>
        <p:spPr bwMode="auto">
          <a:xfrm>
            <a:off x="661989" y="1848888"/>
            <a:ext cx="2153819"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变革客观现实的实践一次又一次地向前，人们对于客观现实的认识也就一次又一次地深化。</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66919" name="图片 2">
            <a:extLst>
              <a:ext uri="{FF2B5EF4-FFF2-40B4-BE49-F238E27FC236}">
                <a16:creationId xmlns:a16="http://schemas.microsoft.com/office/drawing/2014/main" xmlns="" id="{0324EB2F-0FB4-408B-8203-DD215DB4D6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180" y="1750660"/>
            <a:ext cx="4629820" cy="435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xmlns="" id="{4ACA04A0-76DC-4806-8397-91637B0F1194}"/>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四、实践与认识的辩证运动及其规律</a:t>
            </a:r>
          </a:p>
        </p:txBody>
      </p:sp>
      <p:grpSp>
        <p:nvGrpSpPr>
          <p:cNvPr id="6" name="组合 5">
            <a:extLst>
              <a:ext uri="{FF2B5EF4-FFF2-40B4-BE49-F238E27FC236}">
                <a16:creationId xmlns:a16="http://schemas.microsoft.com/office/drawing/2014/main" xmlns="" id="{6D73B3E6-CB08-4411-83A4-62284604DBED}"/>
              </a:ext>
            </a:extLst>
          </p:cNvPr>
          <p:cNvGrpSpPr/>
          <p:nvPr/>
        </p:nvGrpSpPr>
        <p:grpSpPr>
          <a:xfrm>
            <a:off x="3288983" y="1750660"/>
            <a:ext cx="3602109" cy="4101499"/>
            <a:chOff x="266505" y="2552519"/>
            <a:chExt cx="3602109" cy="4101499"/>
          </a:xfrm>
        </p:grpSpPr>
        <p:sp>
          <p:nvSpPr>
            <p:cNvPr id="20" name="圆角矩形 7">
              <a:extLst>
                <a:ext uri="{FF2B5EF4-FFF2-40B4-BE49-F238E27FC236}">
                  <a16:creationId xmlns:a16="http://schemas.microsoft.com/office/drawing/2014/main" xmlns="" id="{E52557D5-A43D-45C4-BF3C-83088C0EC9CF}"/>
                </a:ext>
              </a:extLst>
            </p:cNvPr>
            <p:cNvSpPr/>
            <p:nvPr/>
          </p:nvSpPr>
          <p:spPr>
            <a:xfrm>
              <a:off x="266505" y="3164951"/>
              <a:ext cx="3602109" cy="3489067"/>
            </a:xfrm>
            <a:prstGeom prst="roundRect">
              <a:avLst>
                <a:gd name="adj" fmla="val 9812"/>
              </a:avLst>
            </a:prstGeom>
            <a:ln w="9525">
              <a:solidFill>
                <a:srgbClr val="D8A582"/>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22" name="圆角矩形 16">
              <a:extLst>
                <a:ext uri="{FF2B5EF4-FFF2-40B4-BE49-F238E27FC236}">
                  <a16:creationId xmlns:a16="http://schemas.microsoft.com/office/drawing/2014/main" xmlns="" id="{825CCDB0-8E41-4E6D-9CD6-2ECD2B3ED63F}"/>
                </a:ext>
              </a:extLst>
            </p:cNvPr>
            <p:cNvSpPr/>
            <p:nvPr/>
          </p:nvSpPr>
          <p:spPr>
            <a:xfrm>
              <a:off x="1212855" y="2552519"/>
              <a:ext cx="1709409" cy="1185292"/>
            </a:xfrm>
            <a:prstGeom prst="ellipse">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23" name="矩形 17">
              <a:extLst>
                <a:ext uri="{FF2B5EF4-FFF2-40B4-BE49-F238E27FC236}">
                  <a16:creationId xmlns:a16="http://schemas.microsoft.com/office/drawing/2014/main" xmlns="" id="{346FDA0F-E956-4752-9D33-DDC5A855D5FB}"/>
                </a:ext>
              </a:extLst>
            </p:cNvPr>
            <p:cNvSpPr/>
            <p:nvPr/>
          </p:nvSpPr>
          <p:spPr>
            <a:xfrm>
              <a:off x="1581595" y="2734013"/>
              <a:ext cx="971928" cy="822305"/>
            </a:xfrm>
            <a:prstGeom prst="ellipse">
              <a:avLst/>
            </a:prstGeom>
            <a:effectLst/>
          </p:spPr>
          <p:txBody>
            <a:bodyPr vert="horz"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要</a:t>
              </a:r>
              <a:endPar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6" name="燕尾形 33">
              <a:extLst>
                <a:ext uri="{FF2B5EF4-FFF2-40B4-BE49-F238E27FC236}">
                  <a16:creationId xmlns:a16="http://schemas.microsoft.com/office/drawing/2014/main" xmlns="" id="{2A25B78D-9BC4-4D0C-B0BD-B43BCF55BF57}"/>
                </a:ext>
              </a:extLst>
            </p:cNvPr>
            <p:cNvSpPr/>
            <p:nvPr/>
          </p:nvSpPr>
          <p:spPr>
            <a:xfrm rot="5400000">
              <a:off x="1977146" y="3798513"/>
              <a:ext cx="180827" cy="332837"/>
            </a:xfrm>
            <a:prstGeom prst="chevron">
              <a:avLst>
                <a:gd name="adj" fmla="val 72386"/>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27" name="燕尾形 34">
              <a:extLst>
                <a:ext uri="{FF2B5EF4-FFF2-40B4-BE49-F238E27FC236}">
                  <a16:creationId xmlns:a16="http://schemas.microsoft.com/office/drawing/2014/main" xmlns="" id="{9974A818-892F-46C6-A611-42A22A0D757D}"/>
                </a:ext>
              </a:extLst>
            </p:cNvPr>
            <p:cNvSpPr/>
            <p:nvPr/>
          </p:nvSpPr>
          <p:spPr>
            <a:xfrm rot="5400000">
              <a:off x="1977146" y="3893763"/>
              <a:ext cx="180827" cy="332837"/>
            </a:xfrm>
            <a:prstGeom prst="chevron">
              <a:avLst>
                <a:gd name="adj" fmla="val 72386"/>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19" name="文本框 1">
              <a:extLst>
                <a:ext uri="{FF2B5EF4-FFF2-40B4-BE49-F238E27FC236}">
                  <a16:creationId xmlns:a16="http://schemas.microsoft.com/office/drawing/2014/main" xmlns="" id="{177B41A5-B09F-44B5-BA1D-DEC63E52FB40}"/>
                </a:ext>
              </a:extLst>
            </p:cNvPr>
            <p:cNvSpPr txBox="1">
              <a:spLocks noChangeArrowheads="1"/>
            </p:cNvSpPr>
            <p:nvPr/>
          </p:nvSpPr>
          <p:spPr bwMode="auto">
            <a:xfrm>
              <a:off x="437156" y="4228360"/>
              <a:ext cx="326080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just"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不断认识规律，不断推进理论创新、实践创新、制度创新、文化创新以及其他各方面创新</a:t>
              </a:r>
            </a:p>
          </p:txBody>
        </p:sp>
      </p:grpSp>
    </p:spTree>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xmlns="" id="{EF4ACB2B-ED7D-4F01-81E7-E120FE288D76}"/>
              </a:ext>
            </a:extLst>
          </p:cNvPr>
          <p:cNvGrpSpPr/>
          <p:nvPr/>
        </p:nvGrpSpPr>
        <p:grpSpPr>
          <a:xfrm>
            <a:off x="2748055" y="1974811"/>
            <a:ext cx="6695891" cy="1213209"/>
            <a:chOff x="-588741" y="3921418"/>
            <a:chExt cx="6695891" cy="1213209"/>
          </a:xfrm>
        </p:grpSpPr>
        <p:pic>
          <p:nvPicPr>
            <p:cNvPr id="23" name="图片 22">
              <a:extLst>
                <a:ext uri="{FF2B5EF4-FFF2-40B4-BE49-F238E27FC236}">
                  <a16:creationId xmlns:a16="http://schemas.microsoft.com/office/drawing/2014/main" xmlns="" id="{D5FE7274-20C8-4996-84C8-1C029A1F525A}"/>
                </a:ext>
              </a:extLst>
            </p:cNvPr>
            <p:cNvPicPr>
              <a:picLocks noChangeAspect="1"/>
            </p:cNvPicPr>
            <p:nvPr/>
          </p:nvPicPr>
          <p:blipFill rotWithShape="1">
            <a:blip r:embed="rId6"/>
            <a:srcRect r="26382"/>
            <a:stretch/>
          </p:blipFill>
          <p:spPr>
            <a:xfrm>
              <a:off x="70582" y="3921418"/>
              <a:ext cx="6036568" cy="1213209"/>
            </a:xfrm>
            <a:prstGeom prst="rect">
              <a:avLst/>
            </a:prstGeom>
          </p:spPr>
        </p:pic>
        <p:grpSp>
          <p:nvGrpSpPr>
            <p:cNvPr id="18" name="PA-1147">
              <a:extLst>
                <a:ext uri="{FF2B5EF4-FFF2-40B4-BE49-F238E27FC236}">
                  <a16:creationId xmlns:a16="http://schemas.microsoft.com/office/drawing/2014/main" xmlns="" id="{FB8B6F8B-69FC-487D-A009-EAAB17A9F287}"/>
                </a:ext>
              </a:extLst>
            </p:cNvPr>
            <p:cNvGrpSpPr/>
            <p:nvPr>
              <p:custDataLst>
                <p:tags r:id="rId1"/>
              </p:custDataLst>
            </p:nvPr>
          </p:nvGrpSpPr>
          <p:grpSpPr>
            <a:xfrm>
              <a:off x="-588741" y="4098647"/>
              <a:ext cx="917776" cy="909456"/>
              <a:chOff x="4405194" y="1469722"/>
              <a:chExt cx="598022" cy="592600"/>
            </a:xfrm>
          </p:grpSpPr>
          <p:sp>
            <p:nvSpPr>
              <p:cNvPr id="19" name="PA-矩形 24">
                <a:extLst>
                  <a:ext uri="{FF2B5EF4-FFF2-40B4-BE49-F238E27FC236}">
                    <a16:creationId xmlns:a16="http://schemas.microsoft.com/office/drawing/2014/main" xmlns="" id="{AFCC8E61-3C3B-49E8-8CCC-4803DCAB70F6}"/>
                  </a:ext>
                </a:extLst>
              </p:cNvPr>
              <p:cNvSpPr/>
              <p:nvPr>
                <p:custDataLst>
                  <p:tags r:id="rId2"/>
                </p:custDataLst>
              </p:nvPr>
            </p:nvSpPr>
            <p:spPr>
              <a:xfrm rot="2700000">
                <a:off x="4407905" y="1467011"/>
                <a:ext cx="592600" cy="598022"/>
              </a:xfrm>
              <a:prstGeom prst="rect">
                <a:avLst/>
              </a:prstGeom>
              <a:solidFill>
                <a:srgbClr val="AE68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prstClr val="white"/>
                  </a:solidFill>
                  <a:effectLst/>
                  <a:uLnTx/>
                  <a:uFillTx/>
                  <a:latin typeface="微软雅黑"/>
                  <a:ea typeface="Microsoft YaHei"/>
                  <a:cs typeface="+mn-ea"/>
                </a:endParaRPr>
              </a:p>
            </p:txBody>
          </p:sp>
          <p:sp>
            <p:nvSpPr>
              <p:cNvPr id="20" name="PA-文本框 25">
                <a:extLst>
                  <a:ext uri="{FF2B5EF4-FFF2-40B4-BE49-F238E27FC236}">
                    <a16:creationId xmlns:a16="http://schemas.microsoft.com/office/drawing/2014/main" xmlns="" id="{BC7E0C33-62FB-4CD2-BA42-ED609D457563}"/>
                  </a:ext>
                </a:extLst>
              </p:cNvPr>
              <p:cNvSpPr txBox="1"/>
              <p:nvPr>
                <p:custDataLst>
                  <p:tags r:id="rId3"/>
                </p:custDataLst>
              </p:nvPr>
            </p:nvSpPr>
            <p:spPr>
              <a:xfrm>
                <a:off x="4412990" y="1500275"/>
                <a:ext cx="585344" cy="5414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这种</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统一</a:t>
                </a:r>
              </a:p>
            </p:txBody>
          </p:sp>
        </p:grpSp>
        <p:sp>
          <p:nvSpPr>
            <p:cNvPr id="8" name="矩形 7">
              <a:extLst>
                <a:ext uri="{FF2B5EF4-FFF2-40B4-BE49-F238E27FC236}">
                  <a16:creationId xmlns:a16="http://schemas.microsoft.com/office/drawing/2014/main" xmlns="" id="{195178AD-3772-448E-955A-5FCA12F2D618}"/>
                </a:ext>
              </a:extLst>
            </p:cNvPr>
            <p:cNvSpPr/>
            <p:nvPr/>
          </p:nvSpPr>
          <p:spPr>
            <a:xfrm>
              <a:off x="745411" y="4063628"/>
              <a:ext cx="510909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是认识和实践的矛盾在发展中的统一</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30" name="矩形 29">
              <a:extLst>
                <a:ext uri="{FF2B5EF4-FFF2-40B4-BE49-F238E27FC236}">
                  <a16:creationId xmlns:a16="http://schemas.microsoft.com/office/drawing/2014/main" xmlns="" id="{3C667543-EDFF-482E-BD60-AC0C4F47D5C2}"/>
                </a:ext>
              </a:extLst>
            </p:cNvPr>
            <p:cNvSpPr/>
            <p:nvPr/>
          </p:nvSpPr>
          <p:spPr>
            <a:xfrm>
              <a:off x="745411" y="4567497"/>
              <a:ext cx="3629641"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是具体的、历史的统一 </a:t>
              </a: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sp>
        <p:nvSpPr>
          <p:cNvPr id="173059" name="文本框 1">
            <a:extLst>
              <a:ext uri="{FF2B5EF4-FFF2-40B4-BE49-F238E27FC236}">
                <a16:creationId xmlns:a16="http://schemas.microsoft.com/office/drawing/2014/main" xmlns="" id="{272D895D-7649-4BB8-9106-893C95524C40}"/>
              </a:ext>
            </a:extLst>
          </p:cNvPr>
          <p:cNvSpPr txBox="1">
            <a:spLocks noChangeArrowheads="1"/>
          </p:cNvSpPr>
          <p:nvPr/>
        </p:nvSpPr>
        <p:spPr bwMode="auto">
          <a:xfrm>
            <a:off x="886619" y="1153373"/>
            <a:ext cx="1041876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在实践和认识的辩证运动中，主观必须</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统一</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于客观，认识必须</a:t>
            </a:r>
            <a:r>
              <a:rPr kumimoji="0" lang="zh-CN" altLang="en-US" sz="2400" b="1" i="0" u="none" strike="noStrike" kern="1200" cap="none" spc="0" normalizeH="0" baseline="0" noProof="0" dirty="0">
                <a:ln>
                  <a:noFill/>
                </a:ln>
                <a:solidFill>
                  <a:srgbClr val="AE6836"/>
                </a:solidFill>
                <a:effectLst/>
                <a:uLnTx/>
                <a:uFillTx/>
                <a:latin typeface="微软雅黑" panose="020B0503020204020204" pitchFamily="34" charset="-122"/>
                <a:ea typeface="微软雅黑" panose="020B0503020204020204" pitchFamily="34" charset="-122"/>
                <a:cs typeface="+mn-cs"/>
              </a:rPr>
              <a:t>统一</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于实践</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xmlns="" id="{969A6557-C2D7-42A7-9264-DB91ACB7D102}"/>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四、实践与认识的辩证运动及其规律</a:t>
            </a:r>
          </a:p>
        </p:txBody>
      </p:sp>
      <p:grpSp>
        <p:nvGrpSpPr>
          <p:cNvPr id="3" name="组合 2">
            <a:extLst>
              <a:ext uri="{FF2B5EF4-FFF2-40B4-BE49-F238E27FC236}">
                <a16:creationId xmlns:a16="http://schemas.microsoft.com/office/drawing/2014/main" xmlns="" id="{2F1CF905-E200-4E0A-BE86-F3C02A616B43}"/>
              </a:ext>
            </a:extLst>
          </p:cNvPr>
          <p:cNvGrpSpPr/>
          <p:nvPr/>
        </p:nvGrpSpPr>
        <p:grpSpPr>
          <a:xfrm>
            <a:off x="2023811" y="3360367"/>
            <a:ext cx="8144378" cy="3025352"/>
            <a:chOff x="1674872" y="3360367"/>
            <a:chExt cx="8144378" cy="3025352"/>
          </a:xfrm>
        </p:grpSpPr>
        <p:grpSp>
          <p:nvGrpSpPr>
            <p:cNvPr id="2" name="组合 1">
              <a:extLst>
                <a:ext uri="{FF2B5EF4-FFF2-40B4-BE49-F238E27FC236}">
                  <a16:creationId xmlns:a16="http://schemas.microsoft.com/office/drawing/2014/main" xmlns="" id="{EDEC2AA9-E266-43BD-AA36-6C9946F15408}"/>
                </a:ext>
              </a:extLst>
            </p:cNvPr>
            <p:cNvGrpSpPr/>
            <p:nvPr/>
          </p:nvGrpSpPr>
          <p:grpSpPr>
            <a:xfrm>
              <a:off x="1674872" y="3360367"/>
              <a:ext cx="8144378" cy="3025352"/>
              <a:chOff x="175134" y="3676317"/>
              <a:chExt cx="10398760" cy="3557905"/>
            </a:xfrm>
          </p:grpSpPr>
          <p:sp>
            <p:nvSpPr>
              <p:cNvPr id="11" name="矩形 10">
                <a:extLst>
                  <a:ext uri="{FF2B5EF4-FFF2-40B4-BE49-F238E27FC236}">
                    <a16:creationId xmlns:a16="http://schemas.microsoft.com/office/drawing/2014/main" xmlns="" id="{9A29FFAF-80EB-411B-8AF7-E127613ADBF1}"/>
                  </a:ext>
                </a:extLst>
              </p:cNvPr>
              <p:cNvSpPr/>
              <p:nvPr/>
            </p:nvSpPr>
            <p:spPr>
              <a:xfrm>
                <a:off x="175134" y="3676317"/>
                <a:ext cx="10271760" cy="3430905"/>
              </a:xfrm>
              <a:prstGeom prst="rect">
                <a:avLst/>
              </a:prstGeom>
              <a:noFill/>
              <a:ln w="38100" cmpd="sng">
                <a:solidFill>
                  <a:srgbClr val="AE683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sp>
            <p:nvSpPr>
              <p:cNvPr id="15" name="矩形 14">
                <a:extLst>
                  <a:ext uri="{FF2B5EF4-FFF2-40B4-BE49-F238E27FC236}">
                    <a16:creationId xmlns:a16="http://schemas.microsoft.com/office/drawing/2014/main" xmlns="" id="{A2582F6F-0CDD-4449-9EF3-0C6D7A5F933E}"/>
                  </a:ext>
                </a:extLst>
              </p:cNvPr>
              <p:cNvSpPr/>
              <p:nvPr/>
            </p:nvSpPr>
            <p:spPr>
              <a:xfrm>
                <a:off x="313564" y="3820462"/>
                <a:ext cx="10260330" cy="3413760"/>
              </a:xfrm>
              <a:prstGeom prst="rect">
                <a:avLst/>
              </a:prstGeom>
              <a:noFill/>
              <a:ln w="12700" cmpd="sng">
                <a:solidFill>
                  <a:srgbClr val="AE683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cs typeface="+mn-cs"/>
                  <a:sym typeface="字魂59号-创粗黑" panose="00000500000000000000" pitchFamily="2" charset="-122"/>
                </a:endParaRPr>
              </a:p>
            </p:txBody>
          </p:sp>
        </p:grpSp>
        <p:sp>
          <p:nvSpPr>
            <p:cNvPr id="16" name="文本框 1">
              <a:extLst>
                <a:ext uri="{FF2B5EF4-FFF2-40B4-BE49-F238E27FC236}">
                  <a16:creationId xmlns:a16="http://schemas.microsoft.com/office/drawing/2014/main" xmlns="" id="{B2765E3B-2B28-42D3-9692-D1F03F38EB39}"/>
                </a:ext>
              </a:extLst>
            </p:cNvPr>
            <p:cNvSpPr txBox="1">
              <a:spLocks noChangeArrowheads="1"/>
            </p:cNvSpPr>
            <p:nvPr/>
          </p:nvSpPr>
          <p:spPr bwMode="auto">
            <a:xfrm>
              <a:off x="1878659" y="3636832"/>
              <a:ext cx="7588898"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algn="just" eaLnBrk="1" hangingPunct="1">
                <a:lnSpc>
                  <a:spcPct val="150000"/>
                </a:lnSpc>
                <a:spcBef>
                  <a:spcPts val="1400"/>
                </a:spcBef>
                <a:buNone/>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我们的结论是主观和客观、理论和实践、知和行的具体的历史的统一，反对一切离开具体历史的</a:t>
              </a:r>
              <a:r>
                <a:rPr lang="en-US" altLang="zh-CN" sz="2400" dirty="0">
                  <a:solidFill>
                    <a:srgbClr val="000000"/>
                  </a:solidFill>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左</a:t>
              </a:r>
              <a:r>
                <a:rPr lang="en-US" altLang="zh-CN" sz="2400" dirty="0">
                  <a:solidFill>
                    <a:srgbClr val="000000"/>
                  </a:solidFill>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的或右的错误思想。</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622300" algn="r" defTabSz="914400" rtl="0" eaLnBrk="1" fontAlgn="base" latinLnBrk="0" hangingPunct="1">
                <a:lnSpc>
                  <a:spcPct val="150000"/>
                </a:lnSpc>
                <a:spcBef>
                  <a:spcPts val="14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毛泽东</a:t>
              </a:r>
            </a:p>
          </p:txBody>
        </p:sp>
      </p:grpSp>
    </p:spTree>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9EDC8C5-80DD-4E17-A323-8EF3E68BBD19}"/>
              </a:ext>
            </a:extLst>
          </p:cNvPr>
          <p:cNvPicPr>
            <a:picLocks noChangeAspect="1"/>
          </p:cNvPicPr>
          <p:nvPr/>
        </p:nvPicPr>
        <p:blipFill rotWithShape="1">
          <a:blip r:embed="rId2"/>
          <a:srcRect b="9550"/>
          <a:stretch/>
        </p:blipFill>
        <p:spPr>
          <a:xfrm>
            <a:off x="0" y="-1"/>
            <a:ext cx="12192000" cy="6858001"/>
          </a:xfrm>
          <a:prstGeom prst="rect">
            <a:avLst/>
          </a:prstGeom>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3590190" y="3771922"/>
            <a:ext cx="3647152" cy="923330"/>
          </a:xfrm>
          <a:prstGeom prst="rect">
            <a:avLst/>
          </a:prstGeom>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真理与价值</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568101" y="2368910"/>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pic>
        <p:nvPicPr>
          <p:cNvPr id="16" name="图片 8">
            <a:hlinkClick r:id="rId3" action="ppaction://hlinksldjump"/>
            <a:extLst>
              <a:ext uri="{FF2B5EF4-FFF2-40B4-BE49-F238E27FC236}">
                <a16:creationId xmlns:a16="http://schemas.microsoft.com/office/drawing/2014/main" xmlns="" id="{E9B2BC13-3F98-4D7A-B7B8-C3DC59E1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1" y="6195349"/>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32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xmlns="" id="{7616C7C8-DAB9-4324-AF5B-006CB0B4E8F6}"/>
              </a:ext>
            </a:extLst>
          </p:cNvPr>
          <p:cNvPicPr>
            <a:picLocks noChangeAspect="1"/>
          </p:cNvPicPr>
          <p:nvPr/>
        </p:nvPicPr>
        <p:blipFill rotWithShape="1">
          <a:blip r:embed="rId3"/>
          <a:srcRect t="15391" b="1"/>
          <a:stretch/>
        </p:blipFill>
        <p:spPr>
          <a:xfrm>
            <a:off x="-1" y="-19052"/>
            <a:ext cx="12191999" cy="6877052"/>
          </a:xfrm>
          <a:prstGeom prst="rect">
            <a:avLst/>
          </a:prstGeom>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188232" y="4379771"/>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grpSp>
            <p:nvGrpSpPr>
              <p:cNvPr id="43" name="组合 42">
                <a:extLst>
                  <a:ext uri="{FF2B5EF4-FFF2-40B4-BE49-F238E27FC236}">
                    <a16:creationId xmlns:a16="http://schemas.microsoft.com/office/drawing/2014/main" xmlns="" id="{ABDD9A1E-B697-42A7-A6BD-6C511CF38851}"/>
                  </a:ext>
                </a:extLst>
              </p:cNvPr>
              <p:cNvGrpSpPr/>
              <p:nvPr/>
            </p:nvGrpSpPr>
            <p:grpSpPr>
              <a:xfrm>
                <a:off x="1041966" y="994023"/>
                <a:ext cx="9351692" cy="1015663"/>
                <a:chOff x="1041966" y="689223"/>
                <a:chExt cx="12547208"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689223"/>
                  <a:ext cx="11506085"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文本框 11">
                  <a:extLst>
                    <a:ext uri="{FF2B5EF4-FFF2-40B4-BE49-F238E27FC236}">
                      <a16:creationId xmlns:a16="http://schemas.microsoft.com/office/drawing/2014/main" xmlns="" id="{14BE7BBA-569A-4687-90EB-ADD5E300A137}"/>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52458" y="4625992"/>
              <a:ext cx="4480157"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真理与价值的辩证统</a:t>
              </a:r>
              <a:r>
                <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283945" y="2888822"/>
            <a:ext cx="9693471" cy="1015663"/>
            <a:chOff x="1283945" y="2888822"/>
            <a:chExt cx="9693471"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693471" cy="1015663"/>
              <a:chOff x="1041963" y="994023"/>
              <a:chExt cx="9693471" cy="1015663"/>
            </a:xfrm>
          </p:grpSpPr>
          <p:grpSp>
            <p:nvGrpSpPr>
              <p:cNvPr id="33" name="组合 32">
                <a:extLst>
                  <a:ext uri="{FF2B5EF4-FFF2-40B4-BE49-F238E27FC236}">
                    <a16:creationId xmlns:a16="http://schemas.microsoft.com/office/drawing/2014/main" xmlns="" id="{7F5C19FB-0538-4C72-B99F-AF26A1877A5D}"/>
                  </a:ext>
                </a:extLst>
              </p:cNvPr>
              <p:cNvGrpSpPr/>
              <p:nvPr/>
            </p:nvGrpSpPr>
            <p:grpSpPr>
              <a:xfrm>
                <a:off x="1041963" y="994023"/>
                <a:ext cx="9351694" cy="1015663"/>
                <a:chOff x="1041963" y="689223"/>
                <a:chExt cx="12547211"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689223"/>
                  <a:ext cx="1232009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文本框 11">
                  <a:extLst>
                    <a:ext uri="{FF2B5EF4-FFF2-40B4-BE49-F238E27FC236}">
                      <a16:creationId xmlns:a16="http://schemas.microsoft.com/office/drawing/2014/main" xmlns="" id="{CA32D9F6-DB9B-4407-9531-D44E701A08C6}"/>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851914" y="3127518"/>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真理的检验标准</a:t>
              </a:r>
            </a:p>
          </p:txBody>
        </p:sp>
      </p:grpSp>
      <p:grpSp>
        <p:nvGrpSpPr>
          <p:cNvPr id="12" name="组合 11">
            <a:extLst>
              <a:ext uri="{FF2B5EF4-FFF2-40B4-BE49-F238E27FC236}">
                <a16:creationId xmlns:a16="http://schemas.microsoft.com/office/drawing/2014/main" xmlns="" id="{3F8B4F32-4387-4FDB-8CDE-5D3F65F73B51}"/>
              </a:ext>
            </a:extLst>
          </p:cNvPr>
          <p:cNvGrpSpPr/>
          <p:nvPr/>
        </p:nvGrpSpPr>
        <p:grpSpPr>
          <a:xfrm>
            <a:off x="608884" y="1397874"/>
            <a:ext cx="9480006" cy="1015663"/>
            <a:chOff x="608884" y="1397874"/>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608884" y="1397874"/>
              <a:ext cx="9480006" cy="1015663"/>
              <a:chOff x="1041966" y="994023"/>
              <a:chExt cx="9480006" cy="1015663"/>
            </a:xfrm>
          </p:grpSpPr>
          <p:grpSp>
            <p:nvGrpSpPr>
              <p:cNvPr id="15" name="组合 14">
                <a:extLst>
                  <a:ext uri="{FF2B5EF4-FFF2-40B4-BE49-F238E27FC236}">
                    <a16:creationId xmlns:a16="http://schemas.microsoft.com/office/drawing/2014/main" xmlns="" id="{16FC66C5-546A-4857-8B03-AEE48732837C}"/>
                  </a:ext>
                </a:extLst>
              </p:cNvPr>
              <p:cNvGrpSpPr/>
              <p:nvPr/>
            </p:nvGrpSpPr>
            <p:grpSpPr>
              <a:xfrm>
                <a:off x="1041966" y="994023"/>
                <a:ext cx="9454970" cy="1015663"/>
                <a:chOff x="1041966" y="689223"/>
                <a:chExt cx="12685777"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689223"/>
                  <a:ext cx="12685777"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11">
                  <a:extLst>
                    <a:ext uri="{FF2B5EF4-FFF2-40B4-BE49-F238E27FC236}">
                      <a16:creationId xmlns:a16="http://schemas.microsoft.com/office/drawing/2014/main" xmlns="" id="{72818730-6D2A-47DF-B1AF-47E025BB6DFF}"/>
                    </a:ext>
                  </a:extLst>
                </p:cNvPr>
                <p:cNvSpPr txBox="1"/>
                <p:nvPr/>
              </p:nvSpPr>
              <p:spPr>
                <a:xfrm>
                  <a:off x="3447068" y="778484"/>
                  <a:ext cx="10142106" cy="400110"/>
                </a:xfrm>
                <a:prstGeom prst="rect">
                  <a:avLst/>
                </a:prstGeom>
                <a:noFill/>
              </p:spPr>
              <p:txBody>
                <a:bodyPr wrap="square" rtlCol="0">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8" name="矩形 7">
              <a:hlinkClick r:id="rId6" action="ppaction://hlinksldjump"/>
              <a:extLst>
                <a:ext uri="{FF2B5EF4-FFF2-40B4-BE49-F238E27FC236}">
                  <a16:creationId xmlns:a16="http://schemas.microsoft.com/office/drawing/2014/main" xmlns="" id="{49F74FA2-97F1-47B7-BD4D-72B1CBDD4FA9}"/>
                </a:ext>
              </a:extLst>
            </p:cNvPr>
            <p:cNvSpPr/>
            <p:nvPr/>
          </p:nvSpPr>
          <p:spPr>
            <a:xfrm>
              <a:off x="4041312" y="1633498"/>
              <a:ext cx="5407456"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真理的客观性、绝对性和相对性</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539159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CFE4A7E9-90F7-494B-949A-1242C8F06F1F}"/>
              </a:ext>
            </a:extLst>
          </p:cNvPr>
          <p:cNvSpPr>
            <a:spLocks noChangeAspect="1"/>
          </p:cNvSpPr>
          <p:nvPr/>
        </p:nvSpPr>
        <p:spPr>
          <a:xfrm>
            <a:off x="-43542" y="1"/>
            <a:ext cx="12235542" cy="6858000"/>
          </a:xfrm>
          <a:prstGeom prst="rect">
            <a:avLst/>
          </a:prstGeom>
          <a:blipFill dpi="0" rotWithShape="1">
            <a:blip r:embed="rId3"/>
            <a:srcRect/>
            <a:stretch>
              <a:fillRect l="11" t="-14373" r="-405" b="-4617"/>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77157" name="矩形 1">
            <a:extLst>
              <a:ext uri="{FF2B5EF4-FFF2-40B4-BE49-F238E27FC236}">
                <a16:creationId xmlns:a16="http://schemas.microsoft.com/office/drawing/2014/main" xmlns="" id="{80B15A36-24CD-4078-AB1A-F293E4B229B1}"/>
              </a:ext>
            </a:extLst>
          </p:cNvPr>
          <p:cNvSpPr>
            <a:spLocks noChangeArrowheads="1"/>
          </p:cNvSpPr>
          <p:nvPr/>
        </p:nvSpPr>
        <p:spPr bwMode="auto">
          <a:xfrm>
            <a:off x="2504851" y="3693942"/>
            <a:ext cx="670568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认识的目的和任务是什么？</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获得真理，在真理的指导下改造世界</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xmlns="" id="{5B18F378-8B76-4A66-9E0E-6204A0D895AB}"/>
              </a:ext>
            </a:extLst>
          </p:cNvPr>
          <p:cNvGrpSpPr/>
          <p:nvPr/>
        </p:nvGrpSpPr>
        <p:grpSpPr>
          <a:xfrm>
            <a:off x="3732476" y="5186886"/>
            <a:ext cx="4727048" cy="1566252"/>
            <a:chOff x="3349541" y="5186886"/>
            <a:chExt cx="4727048" cy="1566252"/>
          </a:xfrm>
        </p:grpSpPr>
        <p:sp>
          <p:nvSpPr>
            <p:cNvPr id="5" name="矩形 4">
              <a:extLst>
                <a:ext uri="{FF2B5EF4-FFF2-40B4-BE49-F238E27FC236}">
                  <a16:creationId xmlns:a16="http://schemas.microsoft.com/office/drawing/2014/main" xmlns="" id="{AB1AEDFE-4E18-4F26-8711-060E34965296}"/>
                </a:ext>
              </a:extLst>
            </p:cNvPr>
            <p:cNvSpPr/>
            <p:nvPr/>
          </p:nvSpPr>
          <p:spPr>
            <a:xfrm>
              <a:off x="4090695" y="5650838"/>
              <a:ext cx="3533994" cy="707886"/>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FFC000">
                      <a:lumMod val="40000"/>
                      <a:lumOff val="60000"/>
                    </a:srgbClr>
                  </a:solidFill>
                  <a:effectLst/>
                  <a:uLnTx/>
                  <a:uFillTx/>
                  <a:latin typeface="Arial" panose="020B0604020202020204" pitchFamily="34" charset="0"/>
                  <a:ea typeface="微软雅黑" panose="020B0503020204020204" pitchFamily="34" charset="-122"/>
                  <a:cs typeface="+mn-cs"/>
                </a:rPr>
                <a:t>什么是真理？</a:t>
              </a:r>
            </a:p>
          </p:txBody>
        </p:sp>
        <p:pic>
          <p:nvPicPr>
            <p:cNvPr id="8" name="图片 7">
              <a:extLst>
                <a:ext uri="{FF2B5EF4-FFF2-40B4-BE49-F238E27FC236}">
                  <a16:creationId xmlns:a16="http://schemas.microsoft.com/office/drawing/2014/main" xmlns="" id="{17AC2D25-07C7-4025-B5BB-676F7C616C7F}"/>
                </a:ext>
              </a:extLst>
            </p:cNvPr>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49591"/>
            <a:stretch/>
          </p:blipFill>
          <p:spPr>
            <a:xfrm>
              <a:off x="7287064" y="5186886"/>
              <a:ext cx="789525" cy="1566252"/>
            </a:xfrm>
            <a:prstGeom prst="rect">
              <a:avLst/>
            </a:prstGeom>
          </p:spPr>
        </p:pic>
        <p:pic>
          <p:nvPicPr>
            <p:cNvPr id="9" name="图片 8">
              <a:extLst>
                <a:ext uri="{FF2B5EF4-FFF2-40B4-BE49-F238E27FC236}">
                  <a16:creationId xmlns:a16="http://schemas.microsoft.com/office/drawing/2014/main" xmlns="" id="{0E8CF215-FEE5-4F78-8811-54ACCFF127B6}"/>
                </a:ext>
              </a:extLst>
            </p:cNvPr>
            <p:cNvPicPr>
              <a:picLocks noChangeAspect="1"/>
            </p:cNvPicPr>
            <p:nvPr/>
          </p:nvPicPr>
          <p:blipFill rotWithShape="1">
            <a:blip r:embed="rId4" cstate="screen">
              <a:duotone>
                <a:schemeClr val="accent4">
                  <a:shade val="45000"/>
                  <a:satMod val="135000"/>
                </a:schemeClr>
                <a:prstClr val="white"/>
              </a:duotone>
              <a:extLst>
                <a:ext uri="{28A0092B-C50C-407E-A947-70E740481C1C}">
                  <a14:useLocalDpi xmlns:a14="http://schemas.microsoft.com/office/drawing/2010/main"/>
                </a:ext>
              </a:extLst>
            </a:blip>
            <a:srcRect l="49591"/>
            <a:stretch/>
          </p:blipFill>
          <p:spPr>
            <a:xfrm flipH="1">
              <a:off x="3349541" y="5186886"/>
              <a:ext cx="789525" cy="156625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54FB72B-1C8F-4F37-98AD-DEF489188217}"/>
              </a:ext>
            </a:extLst>
          </p:cNvPr>
          <p:cNvPicPr>
            <a:picLocks noChangeAspect="1"/>
          </p:cNvPicPr>
          <p:nvPr/>
        </p:nvPicPr>
        <p:blipFill rotWithShape="1">
          <a:blip r:embed="rId3"/>
          <a:srcRect l="14347" t="10078" r="14522"/>
          <a:stretch/>
        </p:blipFill>
        <p:spPr>
          <a:xfrm>
            <a:off x="0" y="0"/>
            <a:ext cx="12192000" cy="6858000"/>
          </a:xfrm>
          <a:prstGeom prst="rect">
            <a:avLst/>
          </a:prstGeom>
        </p:spPr>
      </p:pic>
      <p:sp>
        <p:nvSpPr>
          <p:cNvPr id="179202" name="矩形 1">
            <a:extLst>
              <a:ext uri="{FF2B5EF4-FFF2-40B4-BE49-F238E27FC236}">
                <a16:creationId xmlns:a16="http://schemas.microsoft.com/office/drawing/2014/main" xmlns="" id="{9B19B007-E063-4673-BD29-93A56754AE33}"/>
              </a:ext>
            </a:extLst>
          </p:cNvPr>
          <p:cNvSpPr>
            <a:spLocks noChangeArrowheads="1"/>
          </p:cNvSpPr>
          <p:nvPr/>
        </p:nvSpPr>
        <p:spPr bwMode="auto">
          <a:xfrm>
            <a:off x="1074738" y="3036888"/>
            <a:ext cx="7281862"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本框 9220">
            <a:extLst>
              <a:ext uri="{FF2B5EF4-FFF2-40B4-BE49-F238E27FC236}">
                <a16:creationId xmlns:a16="http://schemas.microsoft.com/office/drawing/2014/main" xmlns="" id="{4807BE90-52BA-4C6B-95C1-EA0D91AE5A0C}"/>
              </a:ext>
            </a:extLst>
          </p:cNvPr>
          <p:cNvSpPr txBox="1">
            <a:spLocks noChangeArrowheads="1"/>
          </p:cNvSpPr>
          <p:nvPr/>
        </p:nvSpPr>
        <p:spPr bwMode="auto">
          <a:xfrm>
            <a:off x="3440113" y="3467100"/>
            <a:ext cx="5311775" cy="3227935"/>
          </a:xfrm>
          <a:prstGeom prst="rect">
            <a:avLst/>
          </a:prstGeom>
          <a:noFill/>
          <a:ln>
            <a:noFill/>
          </a:ln>
        </p:spPr>
        <p:txBody>
          <a:bodyPr>
            <a:spAutoFit/>
          </a:bodyPr>
          <a:lstStyle>
            <a:lvl1pPr indent="6223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ts val="1200"/>
              </a:spcAft>
              <a:buClrTx/>
              <a:buSzTx/>
              <a:buFontTx/>
              <a:buNone/>
              <a:tabLst/>
              <a:defRPr/>
            </a:pPr>
            <a:r>
              <a:rPr kumimoji="0" lang="zh-CN" altLang="en-US" sz="3600" b="1" i="0" u="none" strike="noStrike" kern="1200" cap="none" spc="0" normalizeH="0" baseline="0" noProof="0" dirty="0">
                <a:ln w="9525">
                  <a:solidFill>
                    <a:prstClr val="white"/>
                  </a:solidFill>
                  <a:prstDash val="solid"/>
                </a:ln>
                <a:solidFill>
                  <a:srgbClr val="B06140"/>
                </a:solidFill>
                <a:effectLst>
                  <a:outerShdw blurRad="12700" dist="38100" dir="2700000" algn="tl" rotWithShape="0">
                    <a:prstClr val="white">
                      <a:lumMod val="5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真理</a:t>
            </a:r>
            <a:endParaRPr kumimoji="0" lang="en-US" altLang="zh-CN" sz="3600" b="1" i="0" u="none" strike="noStrike" kern="1200" cap="none" spc="0" normalizeH="0" baseline="0" noProof="0" dirty="0">
              <a:ln w="9525">
                <a:solidFill>
                  <a:prstClr val="white"/>
                </a:solidFill>
                <a:prstDash val="solid"/>
              </a:ln>
              <a:solidFill>
                <a:srgbClr val="B06140"/>
              </a:solidFill>
              <a:effectLst>
                <a:outerShdw blurRad="12700" dist="38100" dir="2700000" algn="tl" rotWithShape="0">
                  <a:prstClr val="white">
                    <a:lumMod val="5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是标志主观与客观相符合</a:t>
            </a:r>
            <a:endPar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的哲学范畴</a:t>
            </a:r>
            <a:endPar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rPr>
              <a:t>是对客观事物及其规律</a:t>
            </a:r>
            <a:endParaRPr kumimoji="0" lang="en-US" altLang="zh-CN"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的正确反映</a:t>
            </a:r>
          </a:p>
        </p:txBody>
      </p:sp>
      <p:cxnSp>
        <p:nvCxnSpPr>
          <p:cNvPr id="7" name="直接连接符 6">
            <a:extLst>
              <a:ext uri="{FF2B5EF4-FFF2-40B4-BE49-F238E27FC236}">
                <a16:creationId xmlns:a16="http://schemas.microsoft.com/office/drawing/2014/main" xmlns="" id="{C98956E8-88B8-4F60-B24C-0CBC9E338AFF}"/>
              </a:ext>
            </a:extLst>
          </p:cNvPr>
          <p:cNvCxnSpPr>
            <a:cxnSpLocks/>
          </p:cNvCxnSpPr>
          <p:nvPr/>
        </p:nvCxnSpPr>
        <p:spPr>
          <a:xfrm>
            <a:off x="3948113" y="5616575"/>
            <a:ext cx="423068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AAAF973B-4382-4240-8BFF-BB5D5C011D1E}"/>
              </a:ext>
            </a:extLst>
          </p:cNvPr>
          <p:cNvCxnSpPr>
            <a:cxnSpLocks/>
          </p:cNvCxnSpPr>
          <p:nvPr/>
        </p:nvCxnSpPr>
        <p:spPr>
          <a:xfrm>
            <a:off x="4715669" y="4486275"/>
            <a:ext cx="277733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4" name="矩形 5">
            <a:extLst>
              <a:ext uri="{FF2B5EF4-FFF2-40B4-BE49-F238E27FC236}">
                <a16:creationId xmlns:a16="http://schemas.microsoft.com/office/drawing/2014/main" xmlns="" id="{59EA2A27-78C4-48D6-95C0-DACD06CE5D9B}"/>
              </a:ext>
            </a:extLst>
          </p:cNvPr>
          <p:cNvSpPr>
            <a:spLocks noChangeArrowheads="1"/>
          </p:cNvSpPr>
          <p:nvPr/>
        </p:nvSpPr>
        <p:spPr bwMode="auto">
          <a:xfrm>
            <a:off x="5866666" y="4679525"/>
            <a:ext cx="486598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7063">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7063" algn="ctr"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对于这个问题</a:t>
            </a:r>
            <a:endParaRPr lang="en-US" altLang="zh-CN" sz="2400" dirty="0">
              <a:solidFill>
                <a:prstClr val="black"/>
              </a:solidFill>
            </a:endParaRPr>
          </a:p>
          <a:p>
            <a:pPr marL="0" marR="0" lvl="0" indent="627063" algn="ctr"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一切唯物主义都作了肯定回答</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627063" algn="ctr" defTabSz="914400" rtl="0" eaLnBrk="0" fontAlgn="base" latinLnBrk="0" hangingPunct="0">
              <a:lnSpc>
                <a:spcPct val="150000"/>
              </a:lnSpc>
              <a:spcBef>
                <a:spcPct val="0"/>
              </a:spcBef>
              <a:spcAft>
                <a:spcPct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一切唯心主义都作了否定回答</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xmlns="" id="{C5B94CCC-61D5-4751-858C-2435CE64AF27}"/>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一、真理的客观性、绝对性和相对性</a:t>
            </a:r>
          </a:p>
        </p:txBody>
      </p:sp>
      <p:sp>
        <p:nvSpPr>
          <p:cNvPr id="17" name="矩形: 圆角 16">
            <a:extLst>
              <a:ext uri="{FF2B5EF4-FFF2-40B4-BE49-F238E27FC236}">
                <a16:creationId xmlns:a16="http://schemas.microsoft.com/office/drawing/2014/main" xmlns="" id="{3CC05A0C-0053-4430-AF14-AD90E9AC308E}"/>
              </a:ext>
            </a:extLst>
          </p:cNvPr>
          <p:cNvSpPr/>
          <p:nvPr/>
        </p:nvSpPr>
        <p:spPr>
          <a:xfrm>
            <a:off x="4000500" y="1064542"/>
            <a:ext cx="41910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（一）真理的客观性</a:t>
            </a:r>
          </a:p>
        </p:txBody>
      </p:sp>
      <p:grpSp>
        <p:nvGrpSpPr>
          <p:cNvPr id="2" name="组合 1">
            <a:extLst>
              <a:ext uri="{FF2B5EF4-FFF2-40B4-BE49-F238E27FC236}">
                <a16:creationId xmlns:a16="http://schemas.microsoft.com/office/drawing/2014/main" xmlns="" id="{E12EAAE2-0EE6-40F6-BA7A-392F8CA15814}"/>
              </a:ext>
            </a:extLst>
          </p:cNvPr>
          <p:cNvGrpSpPr/>
          <p:nvPr/>
        </p:nvGrpSpPr>
        <p:grpSpPr>
          <a:xfrm>
            <a:off x="1194325" y="2447144"/>
            <a:ext cx="4418976" cy="3346314"/>
            <a:chOff x="305424" y="2992682"/>
            <a:chExt cx="3406362" cy="2579502"/>
          </a:xfrm>
        </p:grpSpPr>
        <p:sp>
          <p:nvSpPr>
            <p:cNvPr id="18" name="Freeform 6">
              <a:extLst>
                <a:ext uri="{FF2B5EF4-FFF2-40B4-BE49-F238E27FC236}">
                  <a16:creationId xmlns:a16="http://schemas.microsoft.com/office/drawing/2014/main" xmlns="" id="{3F671EB7-B93B-489A-926C-68E8507A58EE}"/>
                </a:ext>
              </a:extLst>
            </p:cNvPr>
            <p:cNvSpPr/>
            <p:nvPr/>
          </p:nvSpPr>
          <p:spPr bwMode="auto">
            <a:xfrm>
              <a:off x="2250690" y="4375147"/>
              <a:ext cx="1461095" cy="1023282"/>
            </a:xfrm>
            <a:custGeom>
              <a:avLst/>
              <a:gdLst>
                <a:gd name="T0" fmla="*/ 0 w 1432"/>
                <a:gd name="T1" fmla="*/ 290 h 1002"/>
                <a:gd name="T2" fmla="*/ 1432 w 1432"/>
                <a:gd name="T3" fmla="*/ 0 h 1002"/>
                <a:gd name="T4" fmla="*/ 1245 w 1432"/>
                <a:gd name="T5" fmla="*/ 793 h 1002"/>
                <a:gd name="T6" fmla="*/ 275 w 1432"/>
                <a:gd name="T7" fmla="*/ 1002 h 1002"/>
                <a:gd name="T8" fmla="*/ 0 w 1432"/>
                <a:gd name="T9" fmla="*/ 290 h 1002"/>
              </a:gdLst>
              <a:ahLst/>
              <a:cxnLst>
                <a:cxn ang="0">
                  <a:pos x="T0" y="T1"/>
                </a:cxn>
                <a:cxn ang="0">
                  <a:pos x="T2" y="T3"/>
                </a:cxn>
                <a:cxn ang="0">
                  <a:pos x="T4" y="T5"/>
                </a:cxn>
                <a:cxn ang="0">
                  <a:pos x="T6" y="T7"/>
                </a:cxn>
                <a:cxn ang="0">
                  <a:pos x="T8" y="T9"/>
                </a:cxn>
              </a:cxnLst>
              <a:rect l="0" t="0" r="r" b="b"/>
              <a:pathLst>
                <a:path w="1432" h="1002">
                  <a:moveTo>
                    <a:pt x="0" y="290"/>
                  </a:moveTo>
                  <a:lnTo>
                    <a:pt x="1432" y="0"/>
                  </a:lnTo>
                  <a:lnTo>
                    <a:pt x="1245" y="793"/>
                  </a:lnTo>
                  <a:lnTo>
                    <a:pt x="275" y="1002"/>
                  </a:lnTo>
                  <a:lnTo>
                    <a:pt x="0" y="290"/>
                  </a:lnTo>
                  <a:close/>
                </a:path>
              </a:pathLst>
            </a:custGeom>
            <a:solidFill>
              <a:srgbClr val="864F2A"/>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a:ea typeface="Microsoft YaHei"/>
                <a:cs typeface="+mn-cs"/>
                <a:sym typeface="Arial" panose="020B0604020202020204" pitchFamily="34" charset="0"/>
              </a:endParaRPr>
            </a:p>
          </p:txBody>
        </p:sp>
        <p:sp>
          <p:nvSpPr>
            <p:cNvPr id="19" name="Oval 7">
              <a:extLst>
                <a:ext uri="{FF2B5EF4-FFF2-40B4-BE49-F238E27FC236}">
                  <a16:creationId xmlns:a16="http://schemas.microsoft.com/office/drawing/2014/main" xmlns="" id="{E439F406-4A5A-42CC-89C5-ABD96BF94B49}"/>
                </a:ext>
              </a:extLst>
            </p:cNvPr>
            <p:cNvSpPr>
              <a:spLocks noChangeArrowheads="1"/>
            </p:cNvSpPr>
            <p:nvPr/>
          </p:nvSpPr>
          <p:spPr bwMode="auto">
            <a:xfrm>
              <a:off x="718854" y="2992682"/>
              <a:ext cx="2579502" cy="2579502"/>
            </a:xfrm>
            <a:prstGeom prst="ellipse">
              <a:avLst/>
            </a:prstGeom>
            <a:solidFill>
              <a:srgbClr val="50250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Microsoft YaHei"/>
                <a:ea typeface="Microsoft YaHei"/>
                <a:cs typeface="+mn-cs"/>
                <a:sym typeface="Arial" panose="020B0604020202020204" pitchFamily="34" charset="0"/>
              </a:endParaRPr>
            </a:p>
          </p:txBody>
        </p:sp>
        <p:sp>
          <p:nvSpPr>
            <p:cNvPr id="20" name="TextBox 25">
              <a:extLst>
                <a:ext uri="{FF2B5EF4-FFF2-40B4-BE49-F238E27FC236}">
                  <a16:creationId xmlns:a16="http://schemas.microsoft.com/office/drawing/2014/main" xmlns="" id="{5187571A-FE38-41F4-8DC9-E53218E244EB}"/>
                </a:ext>
              </a:extLst>
            </p:cNvPr>
            <p:cNvSpPr txBox="1"/>
            <p:nvPr/>
          </p:nvSpPr>
          <p:spPr>
            <a:xfrm>
              <a:off x="1402954" y="3190093"/>
              <a:ext cx="1209970" cy="711748"/>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Microsoft YaHei"/>
                  <a:ea typeface="Microsoft YaHei"/>
                  <a:cs typeface="+mn-cs"/>
                  <a:sym typeface="Arial" panose="020B0604020202020204" pitchFamily="34" charset="0"/>
                </a:rPr>
                <a:t>真理</a:t>
              </a:r>
            </a:p>
          </p:txBody>
        </p:sp>
        <p:sp>
          <p:nvSpPr>
            <p:cNvPr id="21" name="TextBox 26">
              <a:extLst>
                <a:ext uri="{FF2B5EF4-FFF2-40B4-BE49-F238E27FC236}">
                  <a16:creationId xmlns:a16="http://schemas.microsoft.com/office/drawing/2014/main" xmlns="" id="{DEC21DD0-DAFE-4D70-B40C-BF350709ECA9}"/>
                </a:ext>
              </a:extLst>
            </p:cNvPr>
            <p:cNvSpPr txBox="1"/>
            <p:nvPr/>
          </p:nvSpPr>
          <p:spPr>
            <a:xfrm>
              <a:off x="1014702" y="3901841"/>
              <a:ext cx="1986473" cy="35587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Microsoft YaHei"/>
                  <a:ea typeface="Microsoft YaHei"/>
                  <a:cs typeface="+mn-cs"/>
                  <a:sym typeface="Arial" panose="020B0604020202020204" pitchFamily="34" charset="0"/>
                </a:rPr>
                <a:t>是不是客观的</a:t>
              </a:r>
            </a:p>
          </p:txBody>
        </p:sp>
        <p:sp>
          <p:nvSpPr>
            <p:cNvPr id="22" name="Freeform 8">
              <a:extLst>
                <a:ext uri="{FF2B5EF4-FFF2-40B4-BE49-F238E27FC236}">
                  <a16:creationId xmlns:a16="http://schemas.microsoft.com/office/drawing/2014/main" xmlns="" id="{A028658E-2430-4002-85DF-02F17E6CB1F0}"/>
                </a:ext>
              </a:extLst>
            </p:cNvPr>
            <p:cNvSpPr/>
            <p:nvPr/>
          </p:nvSpPr>
          <p:spPr bwMode="auto">
            <a:xfrm>
              <a:off x="305424" y="4375147"/>
              <a:ext cx="3406362" cy="776046"/>
            </a:xfrm>
            <a:custGeom>
              <a:avLst/>
              <a:gdLst>
                <a:gd name="T0" fmla="*/ 0 w 3337"/>
                <a:gd name="T1" fmla="*/ 0 h 760"/>
                <a:gd name="T2" fmla="*/ 3337 w 3337"/>
                <a:gd name="T3" fmla="*/ 0 h 760"/>
                <a:gd name="T4" fmla="*/ 3150 w 3337"/>
                <a:gd name="T5" fmla="*/ 760 h 760"/>
                <a:gd name="T6" fmla="*/ 275 w 3337"/>
                <a:gd name="T7" fmla="*/ 760 h 760"/>
                <a:gd name="T8" fmla="*/ 0 w 3337"/>
                <a:gd name="T9" fmla="*/ 0 h 760"/>
              </a:gdLst>
              <a:ahLst/>
              <a:cxnLst>
                <a:cxn ang="0">
                  <a:pos x="T0" y="T1"/>
                </a:cxn>
                <a:cxn ang="0">
                  <a:pos x="T2" y="T3"/>
                </a:cxn>
                <a:cxn ang="0">
                  <a:pos x="T4" y="T5"/>
                </a:cxn>
                <a:cxn ang="0">
                  <a:pos x="T6" y="T7"/>
                </a:cxn>
                <a:cxn ang="0">
                  <a:pos x="T8" y="T9"/>
                </a:cxn>
              </a:cxnLst>
              <a:rect l="0" t="0" r="r" b="b"/>
              <a:pathLst>
                <a:path w="3337" h="760">
                  <a:moveTo>
                    <a:pt x="0" y="0"/>
                  </a:moveTo>
                  <a:lnTo>
                    <a:pt x="3337" y="0"/>
                  </a:lnTo>
                  <a:lnTo>
                    <a:pt x="3150" y="760"/>
                  </a:lnTo>
                  <a:lnTo>
                    <a:pt x="275" y="760"/>
                  </a:lnTo>
                  <a:lnTo>
                    <a:pt x="0" y="0"/>
                  </a:lnTo>
                  <a:close/>
                </a:path>
              </a:pathLst>
            </a:custGeom>
            <a:solidFill>
              <a:srgbClr val="AE683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a:ea typeface="Microsoft YaHei"/>
                <a:cs typeface="+mn-cs"/>
                <a:sym typeface="Arial" panose="020B0604020202020204" pitchFamily="34" charset="0"/>
              </a:endParaRPr>
            </a:p>
          </p:txBody>
        </p:sp>
        <p:sp>
          <p:nvSpPr>
            <p:cNvPr id="23" name="TextBox 34">
              <a:extLst>
                <a:ext uri="{FF2B5EF4-FFF2-40B4-BE49-F238E27FC236}">
                  <a16:creationId xmlns:a16="http://schemas.microsoft.com/office/drawing/2014/main" xmlns="" id="{15B4A612-DE52-4F44-BEE5-4108CBE97C7F}"/>
                </a:ext>
              </a:extLst>
            </p:cNvPr>
            <p:cNvSpPr txBox="1"/>
            <p:nvPr/>
          </p:nvSpPr>
          <p:spPr>
            <a:xfrm>
              <a:off x="836634" y="4547436"/>
              <a:ext cx="2317134" cy="332149"/>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prstClr val="white"/>
                  </a:solidFill>
                  <a:effectLst/>
                  <a:uLnTx/>
                  <a:uFillTx/>
                  <a:latin typeface="Microsoft YaHei"/>
                  <a:ea typeface="Microsoft YaHei"/>
                  <a:cs typeface="+mn-cs"/>
                  <a:sym typeface="Arial" panose="020B0604020202020204" pitchFamily="34" charset="0"/>
                </a:rPr>
                <a:t>是真理观中的首要问题</a:t>
              </a:r>
            </a:p>
          </p:txBody>
        </p:sp>
      </p:grpSp>
      <p:pic>
        <p:nvPicPr>
          <p:cNvPr id="3" name="图片 2">
            <a:extLst>
              <a:ext uri="{FF2B5EF4-FFF2-40B4-BE49-F238E27FC236}">
                <a16:creationId xmlns:a16="http://schemas.microsoft.com/office/drawing/2014/main" xmlns="" id="{938B7E5F-E1D3-4699-9A81-D71FCC72DF26}"/>
              </a:ext>
            </a:extLst>
          </p:cNvPr>
          <p:cNvPicPr>
            <a:picLocks noChangeAspect="1"/>
          </p:cNvPicPr>
          <p:nvPr/>
        </p:nvPicPr>
        <p:blipFill>
          <a:blip r:embed="rId3"/>
          <a:stretch>
            <a:fillRect/>
          </a:stretch>
        </p:blipFill>
        <p:spPr>
          <a:xfrm>
            <a:off x="6578701" y="2210741"/>
            <a:ext cx="4018458" cy="2253341"/>
          </a:xfrm>
          <a:prstGeom prst="rect">
            <a:avLst/>
          </a:prstGeom>
        </p:spPr>
      </p:pic>
      <p:pic>
        <p:nvPicPr>
          <p:cNvPr id="13" name="图片 8">
            <a:hlinkClick r:id="rId4" action="ppaction://hlinksldjump"/>
            <a:extLst>
              <a:ext uri="{FF2B5EF4-FFF2-40B4-BE49-F238E27FC236}">
                <a16:creationId xmlns:a16="http://schemas.microsoft.com/office/drawing/2014/main" xmlns="" id="{7E5EE348-19A5-462E-AEDA-415E3456A89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PA" val="v5.2.9"/>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MH" val="20190130095158"/>
  <p:tag name="MH_LIBRARY" val="GRAPHIC"/>
  <p:tag name="MH_TYPE" val="SubTitle"/>
  <p:tag name="MH_ORDER" val="1"/>
</p:tagLst>
</file>

<file path=ppt/tags/tag103.xml><?xml version="1.0" encoding="utf-8"?>
<p:tagLst xmlns:a="http://schemas.openxmlformats.org/drawingml/2006/main" xmlns:r="http://schemas.openxmlformats.org/officeDocument/2006/relationships" xmlns:p="http://schemas.openxmlformats.org/presentationml/2006/main">
  <p:tag name="MH" val="20190130095158"/>
  <p:tag name="MH_LIBRARY" val="GRAPHIC"/>
  <p:tag name="MH_TYPE" val="SubTitle"/>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90130095158"/>
  <p:tag name="MH_LIBRARY" val="GRAPHIC"/>
  <p:tag name="MH_TYPE" val="Other"/>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90130095158"/>
  <p:tag name="MH_LIBRARY" val="GRAPHIC"/>
  <p:tag name="MH_TYPE" val="Other"/>
  <p:tag name="MH_ORDER" val="2"/>
</p:tagLst>
</file>

<file path=ppt/tags/tag106.xml><?xml version="1.0" encoding="utf-8"?>
<p:tagLst xmlns:a="http://schemas.openxmlformats.org/drawingml/2006/main" xmlns:r="http://schemas.openxmlformats.org/officeDocument/2006/relationships" xmlns:p="http://schemas.openxmlformats.org/presentationml/2006/main">
  <p:tag name="MH" val="20190130095158"/>
  <p:tag name="MH_LIBRARY" val="GRAPHIC"/>
  <p:tag name="MH_TYPE" val="Other"/>
  <p:tag name="MH_ORDER" val="3"/>
</p:tagLst>
</file>

<file path=ppt/tags/tag107.xml><?xml version="1.0" encoding="utf-8"?>
<p:tagLst xmlns:a="http://schemas.openxmlformats.org/drawingml/2006/main" xmlns:r="http://schemas.openxmlformats.org/officeDocument/2006/relationships" xmlns:p="http://schemas.openxmlformats.org/presentationml/2006/main">
  <p:tag name="POCKET_APPLY_TIME" val="2019年5月25日"/>
  <p:tag name="POCKET_APPLY_TYPE" val="Slide"/>
</p:tagLst>
</file>

<file path=ppt/tags/tag108.xml><?xml version="1.0" encoding="utf-8"?>
<p:tagLst xmlns:a="http://schemas.openxmlformats.org/drawingml/2006/main" xmlns:r="http://schemas.openxmlformats.org/officeDocument/2006/relationships" xmlns:p="http://schemas.openxmlformats.org/presentationml/2006/main">
  <p:tag name="POCKET_APPLY_TIME" val="2019年5月25日"/>
  <p:tag name="POCKET_APPLY_TYPE" val="Slide"/>
</p:tagLst>
</file>

<file path=ppt/tags/tag109.xml><?xml version="1.0" encoding="utf-8"?>
<p:tagLst xmlns:a="http://schemas.openxmlformats.org/drawingml/2006/main" xmlns:r="http://schemas.openxmlformats.org/officeDocument/2006/relationships" xmlns:p="http://schemas.openxmlformats.org/presentationml/2006/main">
  <p:tag name="POCKET_APPLY_TIME" val="2019年5月25日"/>
  <p:tag name="POCKET_APPLY_TYPE" val="Slide"/>
</p:tagLst>
</file>

<file path=ppt/tags/tag11.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90525154528"/>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70927185019"/>
  <p:tag name="MH_LIBRARY" val="CONTENTS"/>
  <p:tag name="MH_TYPE" val="OTHERS"/>
  <p:tag name="ID" val="547143"/>
</p:tagLst>
</file>

<file path=ppt/tags/tag112.xml><?xml version="1.0" encoding="utf-8"?>
<p:tagLst xmlns:a="http://schemas.openxmlformats.org/drawingml/2006/main" xmlns:r="http://schemas.openxmlformats.org/officeDocument/2006/relationships" xmlns:p="http://schemas.openxmlformats.org/presentationml/2006/main">
  <p:tag name="MH" val="20170927185019"/>
  <p:tag name="MH_LIBRARY" val="CONTENTS"/>
  <p:tag name="MH_TYPE" val="OTHERS"/>
  <p:tag name="ID" val="547143"/>
</p:tagLst>
</file>

<file path=ppt/tags/tag113.xml><?xml version="1.0" encoding="utf-8"?>
<p:tagLst xmlns:a="http://schemas.openxmlformats.org/drawingml/2006/main" xmlns:r="http://schemas.openxmlformats.org/officeDocument/2006/relationships" xmlns:p="http://schemas.openxmlformats.org/presentationml/2006/main">
  <p:tag name="MH" val="20170927185019"/>
  <p:tag name="MH_LIBRARY" val="CONTENTS"/>
  <p:tag name="MH_TYPE" val="OTHERS"/>
  <p:tag name="ID" val="547143"/>
</p:tagLst>
</file>

<file path=ppt/tags/tag114.xml><?xml version="1.0" encoding="utf-8"?>
<p:tagLst xmlns:a="http://schemas.openxmlformats.org/drawingml/2006/main" xmlns:r="http://schemas.openxmlformats.org/officeDocument/2006/relationships" xmlns:p="http://schemas.openxmlformats.org/presentationml/2006/main">
  <p:tag name="MH" val="20190525154528"/>
  <p:tag name="MH_LIBRARY" val="GRAPHIC"/>
  <p:tag name="MH_TYPE" val="SubTitle"/>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4"/>
</p:tagLst>
</file>

<file path=ppt/tags/tag118.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6"/>
</p:tagLst>
</file>

<file path=ppt/tags/tag119.xml><?xml version="1.0" encoding="utf-8"?>
<p:tagLst xmlns:a="http://schemas.openxmlformats.org/drawingml/2006/main" xmlns:r="http://schemas.openxmlformats.org/officeDocument/2006/relationships" xmlns:p="http://schemas.openxmlformats.org/presentationml/2006/main">
  <p:tag name="MH" val="20190614145800"/>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4"/>
</p:tagLst>
</file>

<file path=ppt/tags/tag120.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3"/>
</p:tagLst>
</file>

<file path=ppt/tags/tag122.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4"/>
</p:tagLst>
</file>

<file path=ppt/tags/tag123.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5"/>
</p:tagLst>
</file>

<file path=ppt/tags/tag124.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6"/>
</p:tagLst>
</file>

<file path=ppt/tags/tag125.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7"/>
</p:tagLst>
</file>

<file path=ppt/tags/tag126.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2"/>
</p:tagLst>
</file>

<file path=ppt/tags/tag128.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3"/>
</p:tagLst>
</file>

<file path=ppt/tags/tag129.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70902151622"/>
  <p:tag name="MH_LIBRARY" val="GRAPHIC"/>
  <p:tag name="MH_TYPE" val="SubTitle"/>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5"/>
</p:tagLst>
</file>

<file path=ppt/tags/tag131.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6"/>
</p:tagLst>
</file>

<file path=ppt/tags/tag132.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7"/>
</p:tagLst>
</file>

<file path=ppt/tags/tag133.xml><?xml version="1.0" encoding="utf-8"?>
<p:tagLst xmlns:a="http://schemas.openxmlformats.org/drawingml/2006/main" xmlns:r="http://schemas.openxmlformats.org/officeDocument/2006/relationships" xmlns:p="http://schemas.openxmlformats.org/presentationml/2006/main">
  <p:tag name="MH" val="20190525143029"/>
  <p:tag name="MH_LIBRARY" val="GRAPHIC"/>
  <p:tag name="MH_TYPE" val="SubTitle"/>
  <p:tag name="MH_ORDER" val="1"/>
</p:tagLst>
</file>

<file path=ppt/tags/tag134.xml><?xml version="1.0" encoding="utf-8"?>
<p:tagLst xmlns:a="http://schemas.openxmlformats.org/drawingml/2006/main" xmlns:r="http://schemas.openxmlformats.org/officeDocument/2006/relationships" xmlns:p="http://schemas.openxmlformats.org/presentationml/2006/main">
  <p:tag name="MH" val="20190614144659"/>
  <p:tag name="MH_LIBRARY" val="GRAPHIC"/>
  <p:tag name="MH_TYPE" val="Other"/>
  <p:tag name="MH_ORDER" val="2"/>
</p:tagLst>
</file>

<file path=ppt/tags/tag135.xml><?xml version="1.0" encoding="utf-8"?>
<p:tagLst xmlns:a="http://schemas.openxmlformats.org/drawingml/2006/main" xmlns:r="http://schemas.openxmlformats.org/officeDocument/2006/relationships" xmlns:p="http://schemas.openxmlformats.org/presentationml/2006/main">
  <p:tag name="MH" val="20190614144659"/>
  <p:tag name="MH_LIBRARY" val="GRAPHIC"/>
  <p:tag name="MH_TYPE" val="Other"/>
  <p:tag name="MH_ORDER" val="3"/>
</p:tagLst>
</file>

<file path=ppt/tags/tag136.xml><?xml version="1.0" encoding="utf-8"?>
<p:tagLst xmlns:a="http://schemas.openxmlformats.org/drawingml/2006/main" xmlns:r="http://schemas.openxmlformats.org/officeDocument/2006/relationships" xmlns:p="http://schemas.openxmlformats.org/presentationml/2006/main">
  <p:tag name="MH" val="20190614144659"/>
  <p:tag name="MH_LIBRARY" val="GRAPHIC"/>
  <p:tag name="MH_TYPE" val="Other"/>
  <p:tag name="MH_ORDER" val="4"/>
</p:tagLst>
</file>

<file path=ppt/tags/tag137.xml><?xml version="1.0" encoding="utf-8"?>
<p:tagLst xmlns:a="http://schemas.openxmlformats.org/drawingml/2006/main" xmlns:r="http://schemas.openxmlformats.org/officeDocument/2006/relationships" xmlns:p="http://schemas.openxmlformats.org/presentationml/2006/main">
  <p:tag name="MH" val="20190614144659"/>
  <p:tag name="MH_LIBRARY" val="GRAPHIC"/>
  <p:tag name="MH_TYPE" val="Other"/>
  <p:tag name="MH_ORDER" val="5"/>
</p:tagLst>
</file>

<file path=ppt/tags/tag138.xml><?xml version="1.0" encoding="utf-8"?>
<p:tagLst xmlns:a="http://schemas.openxmlformats.org/drawingml/2006/main" xmlns:r="http://schemas.openxmlformats.org/officeDocument/2006/relationships" xmlns:p="http://schemas.openxmlformats.org/presentationml/2006/main">
  <p:tag name="MH" val="20160816090653"/>
  <p:tag name="MH_LIBRARY" val="GRAPHIC"/>
  <p:tag name="MH_TYPE" val="Other"/>
  <p:tag name="MH_ORDER" val="3"/>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MH" val="20180322095455"/>
  <p:tag name="MH_LIBRARY" val="GRAPHIC"/>
  <p:tag name="MH_TYPE" val="SubTitle"/>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MH" val="20170902131404"/>
  <p:tag name="MH_LIBRARY" val="GRAPHIC"/>
  <p:tag name="MH_TYPE" val="SubTitle"/>
  <p:tag name="MH_ORDER" val="2"/>
</p:tagLst>
</file>

<file path=ppt/tags/tag143.xml><?xml version="1.0" encoding="utf-8"?>
<p:tagLst xmlns:a="http://schemas.openxmlformats.org/drawingml/2006/main" xmlns:r="http://schemas.openxmlformats.org/officeDocument/2006/relationships" xmlns:p="http://schemas.openxmlformats.org/presentationml/2006/main">
  <p:tag name="MH" val="20170902131404"/>
  <p:tag name="MH_LIBRARY" val="GRAPHIC"/>
  <p:tag name="MH_TYPE" val="SubTitle"/>
  <p:tag name="MH_ORDER" val="2"/>
</p:tagLst>
</file>

<file path=ppt/tags/tag144.xml><?xml version="1.0" encoding="utf-8"?>
<p:tagLst xmlns:a="http://schemas.openxmlformats.org/drawingml/2006/main" xmlns:r="http://schemas.openxmlformats.org/officeDocument/2006/relationships" xmlns:p="http://schemas.openxmlformats.org/presentationml/2006/main">
  <p:tag name="MH" val="20180306103537"/>
  <p:tag name="MH_LIBRARY" val="GRAPHIC"/>
  <p:tag name="MH_TYPE" val="Sub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80306103537"/>
  <p:tag name="MH_LIBRARY" val="GRAPHIC"/>
  <p:tag name="MH_TYPE" val="Other"/>
  <p:tag name="MH_ORDER" val="1"/>
</p:tagLst>
</file>

<file path=ppt/tags/tag146.xml><?xml version="1.0" encoding="utf-8"?>
<p:tagLst xmlns:a="http://schemas.openxmlformats.org/drawingml/2006/main" xmlns:r="http://schemas.openxmlformats.org/officeDocument/2006/relationships" xmlns:p="http://schemas.openxmlformats.org/presentationml/2006/main">
  <p:tag name="MH" val="20180205134804"/>
  <p:tag name="MH_LIBRARY" val="GRAPHIC"/>
  <p:tag name="MH_TYPE" val="Other"/>
  <p:tag name="MH_ORDER" val="6"/>
</p:tagLst>
</file>

<file path=ppt/tags/tag147.xml><?xml version="1.0" encoding="utf-8"?>
<p:tagLst xmlns:a="http://schemas.openxmlformats.org/drawingml/2006/main" xmlns:r="http://schemas.openxmlformats.org/officeDocument/2006/relationships" xmlns:p="http://schemas.openxmlformats.org/presentationml/2006/main">
  <p:tag name="MH" val="20180306103537"/>
  <p:tag name="MH_LIBRARY" val="GRAPHIC"/>
  <p:tag name="MH_TYPE" val="SubTitle"/>
  <p:tag name="MH_ORDER" val="2"/>
</p:tagLst>
</file>

<file path=ppt/tags/tag148.xml><?xml version="1.0" encoding="utf-8"?>
<p:tagLst xmlns:a="http://schemas.openxmlformats.org/drawingml/2006/main" xmlns:r="http://schemas.openxmlformats.org/officeDocument/2006/relationships" xmlns:p="http://schemas.openxmlformats.org/presentationml/2006/main">
  <p:tag name="MH" val="20180306103537"/>
  <p:tag name="MH_LIBRARY" val="GRAPHIC"/>
  <p:tag name="MH_TYPE" val="Other"/>
  <p:tag name="MH_ORDER" val="2"/>
</p:tagLst>
</file>

<file path=ppt/tags/tag149.xml><?xml version="1.0" encoding="utf-8"?>
<p:tagLst xmlns:a="http://schemas.openxmlformats.org/drawingml/2006/main" xmlns:r="http://schemas.openxmlformats.org/officeDocument/2006/relationships" xmlns:p="http://schemas.openxmlformats.org/presentationml/2006/main">
  <p:tag name="PA" val="v5.2.8"/>
</p:tagLst>
</file>

<file path=ppt/tags/tag15.xml><?xml version="1.0" encoding="utf-8"?>
<p:tagLst xmlns:a="http://schemas.openxmlformats.org/drawingml/2006/main" xmlns:r="http://schemas.openxmlformats.org/officeDocument/2006/relationships" xmlns:p="http://schemas.openxmlformats.org/presentationml/2006/main">
  <p:tag name="MH" val="20180322095455"/>
  <p:tag name="MH_LIBRARY" val="GRAPHIC"/>
  <p:tag name="MH_TYPE" val="Text"/>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PA" val="v5.2.8"/>
</p:tagLst>
</file>

<file path=ppt/tags/tag151.xml><?xml version="1.0" encoding="utf-8"?>
<p:tagLst xmlns:a="http://schemas.openxmlformats.org/drawingml/2006/main" xmlns:r="http://schemas.openxmlformats.org/officeDocument/2006/relationships" xmlns:p="http://schemas.openxmlformats.org/presentationml/2006/main">
  <p:tag name="PA" val="v5.2.8"/>
</p:tagLst>
</file>

<file path=ppt/tags/tag152.xml><?xml version="1.0" encoding="utf-8"?>
<p:tagLst xmlns:a="http://schemas.openxmlformats.org/drawingml/2006/main" xmlns:r="http://schemas.openxmlformats.org/officeDocument/2006/relationships" xmlns:p="http://schemas.openxmlformats.org/presentationml/2006/main">
  <p:tag name="PA" val="v5.2.8"/>
</p:tagLst>
</file>

<file path=ppt/tags/tag153.xml><?xml version="1.0" encoding="utf-8"?>
<p:tagLst xmlns:a="http://schemas.openxmlformats.org/drawingml/2006/main" xmlns:r="http://schemas.openxmlformats.org/officeDocument/2006/relationships" xmlns:p="http://schemas.openxmlformats.org/presentationml/2006/main">
  <p:tag name="MH" val="20170822141013"/>
  <p:tag name="MH_LIBRARY" val="GRAPHIC"/>
  <p:tag name="MH_TYPE" val="Other"/>
  <p:tag name="MH_ORDER" val="2"/>
</p:tagLst>
</file>

<file path=ppt/tags/tag154.xml><?xml version="1.0" encoding="utf-8"?>
<p:tagLst xmlns:a="http://schemas.openxmlformats.org/drawingml/2006/main" xmlns:r="http://schemas.openxmlformats.org/officeDocument/2006/relationships" xmlns:p="http://schemas.openxmlformats.org/presentationml/2006/main">
  <p:tag name="MH" val="20170822141013"/>
  <p:tag name="MH_LIBRARY" val="GRAPHIC"/>
  <p:tag name="MH_TYPE" val="Other"/>
  <p:tag name="MH_ORDER" val="1"/>
</p:tagLst>
</file>

<file path=ppt/tags/tag155.xml><?xml version="1.0" encoding="utf-8"?>
<p:tagLst xmlns:a="http://schemas.openxmlformats.org/drawingml/2006/main" xmlns:r="http://schemas.openxmlformats.org/officeDocument/2006/relationships" xmlns:p="http://schemas.openxmlformats.org/presentationml/2006/main">
  <p:tag name="MH" val="20170822141013"/>
  <p:tag name="MH_LIBRARY" val="GRAPHIC"/>
  <p:tag name="MH_TYPE" val="Desc"/>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61_2*l_h_i*1_1_1"/>
  <p:tag name="KSO_WM_TEMPLATE_CATEGORY" val="diagram"/>
  <p:tag name="KSO_WM_TEMPLATE_INDEX" val="76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0"/>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MH" val="20170818101946"/>
  <p:tag name="MH_LIBRARY" val="GRAPHIC"/>
  <p:tag name="MH_TYPE" val="Other"/>
  <p:tag name="MH_ORDER" val="9"/>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1"/>
</p:tagLst>
</file>

<file path=ppt/tags/tag165.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2"/>
</p:tagLst>
</file>

<file path=ppt/tags/tag166.xml><?xml version="1.0" encoding="utf-8"?>
<p:tagLst xmlns:a="http://schemas.openxmlformats.org/drawingml/2006/main" xmlns:r="http://schemas.openxmlformats.org/officeDocument/2006/relationships" xmlns:p="http://schemas.openxmlformats.org/presentationml/2006/main">
  <p:tag name="MH" val="20180607103444"/>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70818101946"/>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818101946"/>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818101946"/>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MH" val="20170902131404"/>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902131404"/>
  <p:tag name="MH_LIBRARY" val="GRAPHIC"/>
  <p:tag name="MH_TYPE" val="SubTitle"/>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71017153110"/>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1017153110"/>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1017153110"/>
  <p:tag name="MH_LIBRARY" val="GRAPHIC"/>
  <p:tag name="MH_TYPE" val="Other"/>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71017153110"/>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80921161731"/>
  <p:tag name="MH_LIBRARY" val="GRAPHIC"/>
  <p:tag name="MH_TYPE" val="Other"/>
  <p:tag name="MH_ORDER" val="6"/>
</p:tagLst>
</file>

<file path=ppt/tags/tag33.xml><?xml version="1.0" encoding="utf-8"?>
<p:tagLst xmlns:a="http://schemas.openxmlformats.org/drawingml/2006/main" xmlns:r="http://schemas.openxmlformats.org/officeDocument/2006/relationships" xmlns:p="http://schemas.openxmlformats.org/presentationml/2006/main">
  <p:tag name="MH" val="20180330144444"/>
  <p:tag name="MH_LIBRARY" val="GRAPHIC"/>
  <p:tag name="MH_TYPE" val="SubTitle"/>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80330144444"/>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330144444"/>
  <p:tag name="MH_LIBRARY" val="GRAPHIC"/>
  <p:tag name="MH_TYPE" val="SubTitle"/>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80118142651"/>
  <p:tag name="MH_LIBRARY" val="GRAPHIC"/>
  <p:tag name="MH_TYPE" val="Other"/>
  <p:tag name="MH_ORDER" val="6"/>
</p:tagLst>
</file>

<file path=ppt/tags/tag37.xml><?xml version="1.0" encoding="utf-8"?>
<p:tagLst xmlns:a="http://schemas.openxmlformats.org/drawingml/2006/main" xmlns:r="http://schemas.openxmlformats.org/officeDocument/2006/relationships" xmlns:p="http://schemas.openxmlformats.org/presentationml/2006/main">
  <p:tag name="MH" val="20180118142651"/>
  <p:tag name="MH_LIBRARY" val="GRAPHIC"/>
  <p:tag name="MH_TYPE" val="Other"/>
  <p:tag name="MH_ORDER" val="7"/>
</p:tagLst>
</file>

<file path=ppt/tags/tag38.xml><?xml version="1.0" encoding="utf-8"?>
<p:tagLst xmlns:a="http://schemas.openxmlformats.org/drawingml/2006/main" xmlns:r="http://schemas.openxmlformats.org/officeDocument/2006/relationships" xmlns:p="http://schemas.openxmlformats.org/presentationml/2006/main">
  <p:tag name="MH" val="20180118142651"/>
  <p:tag name="MH_LIBRARY" val="GRAPHIC"/>
  <p:tag name="MH_TYPE" val="Other"/>
  <p:tag name="MH_ORDER" val="6"/>
</p:tagLst>
</file>

<file path=ppt/tags/tag39.xml><?xml version="1.0" encoding="utf-8"?>
<p:tagLst xmlns:a="http://schemas.openxmlformats.org/drawingml/2006/main" xmlns:r="http://schemas.openxmlformats.org/officeDocument/2006/relationships" xmlns:p="http://schemas.openxmlformats.org/presentationml/2006/main">
  <p:tag name="MH" val="20180118142651"/>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MH" val="20190614145656"/>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90614145656"/>
  <p:tag name="MH_LIBRARY" val="GRAPHIC"/>
  <p:tag name="MH_TYPE" val="SubTitl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90614145656"/>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90614145656"/>
  <p:tag name="MH_LIBRARY" val="GRAPHIC"/>
  <p:tag name="MH_TYPE" val="SubTitle"/>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71101085252"/>
  <p:tag name="MH_LIBRARY" val="GRAPHIC"/>
  <p:tag name="MH_TYPE" val="Other"/>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1101085252"/>
  <p:tag name="MH_LIBRARY" val="GRAPHIC"/>
  <p:tag name="MH_TYPE" val="SubTitle"/>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902131404"/>
  <p:tag name="MH_LIBRARY" val="GRAPHIC"/>
  <p:tag name="MH_TYPE" val="SubTitle"/>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81103115004"/>
  <p:tag name="MH_LIBRARY" val="GRAPHIC"/>
  <p:tag name="MH_TYPE" val="Other"/>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81103115004"/>
  <p:tag name="MH_LIBRARY" val="GRAPHIC"/>
  <p:tag name="MH_TYPE" val="Other"/>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71017155447"/>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50.xml><?xml version="1.0" encoding="utf-8"?>
<p:tagLst xmlns:a="http://schemas.openxmlformats.org/drawingml/2006/main" xmlns:r="http://schemas.openxmlformats.org/officeDocument/2006/relationships" xmlns:p="http://schemas.openxmlformats.org/presentationml/2006/main">
  <p:tag name="MH" val="20171017155447"/>
  <p:tag name="MH_LIBRARY" val="GRAPHIC"/>
  <p:tag name="MH_TYPE" val="Other"/>
  <p:tag name="MH_ORDER" val="6"/>
</p:tagLst>
</file>

<file path=ppt/tags/tag51.xml><?xml version="1.0" encoding="utf-8"?>
<p:tagLst xmlns:a="http://schemas.openxmlformats.org/drawingml/2006/main" xmlns:r="http://schemas.openxmlformats.org/officeDocument/2006/relationships" xmlns:p="http://schemas.openxmlformats.org/presentationml/2006/main">
  <p:tag name="MH" val="20190614145854"/>
  <p:tag name="MH_LIBRARY" val="GRAPHIC"/>
  <p:tag name="MH_TYPE" val="Other"/>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90614145854"/>
  <p:tag name="MH_LIBRARY" val="GRAPHIC"/>
  <p:tag name="MH_TYPE" val="Other"/>
  <p:tag name="MH_ORDER" val="6"/>
</p:tagLst>
</file>

<file path=ppt/tags/tag53.xml><?xml version="1.0" encoding="utf-8"?>
<p:tagLst xmlns:a="http://schemas.openxmlformats.org/drawingml/2006/main" xmlns:r="http://schemas.openxmlformats.org/officeDocument/2006/relationships" xmlns:p="http://schemas.openxmlformats.org/presentationml/2006/main">
  <p:tag name="MH" val="20190614145854"/>
  <p:tag name="MH_LIBRARY" val="GRAPHIC"/>
  <p:tag name="MH_TYPE" val="Other"/>
  <p:tag name="MH_ORDER" val="7"/>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8"/>
  <p:tag name="KSO_WM_UNIT_ID" val="257*m_i*1_8"/>
  <p:tag name="KSO_WM_UNIT_CLEAR" val="1"/>
  <p:tag name="KSO_WM_UNIT_LAYERLEVEL" val="1_1"/>
  <p:tag name="KSO_WM_BEAUTIFY_FLAG" val="#wm#"/>
  <p:tag name="KSO_WM_DIAGRAM_GROUP_CODE" val="m1-1"/>
  <p:tag name="KSO_WM_TAG_VERSION" val="1.0"/>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8"/>
  <p:tag name="KSO_WM_UNIT_ID" val="257*m_i*1_8"/>
  <p:tag name="KSO_WM_UNIT_CLEAR" val="1"/>
  <p:tag name="KSO_WM_UNIT_LAYERLEVEL" val="1_1"/>
  <p:tag name="KSO_WM_BEAUTIFY_FLAG" val="#wm#"/>
  <p:tag name="KSO_WM_DIAGRAM_GROUP_CODE" val="m1-1"/>
  <p:tag name="KSO_WM_TAG_VERSION" val="1.0"/>
</p:tagLst>
</file>

<file path=ppt/tags/tag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7*m_i*1_13"/>
  <p:tag name="KSO_WM_UNIT_CLEAR" val="1"/>
  <p:tag name="KSO_WM_UNIT_LAYERLEVEL" val="1_1"/>
  <p:tag name="KSO_WM_BEAUTIFY_FLAG" val="#wm#"/>
  <p:tag name="KSO_WM_DIAGRAM_GROUP_CODE" val="m1-1"/>
  <p:tag name="KSO_WM_TAG_VERSION" val="1.0"/>
</p:tagLst>
</file>

<file path=ppt/tags/tag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7*m_i*1_15"/>
  <p:tag name="KSO_WM_UNIT_CLEAR" val="1"/>
  <p:tag name="KSO_WM_UNIT_LAYERLEVEL" val="1_1"/>
  <p:tag name="KSO_WM_BEAUTIFY_FLAG" val="#wm#"/>
  <p:tag name="KSO_WM_DIAGRAM_GROUP_CODE" val="m1-1"/>
  <p:tag name="KSO_WM_TAG_VERSION" val="1.0"/>
</p:tagLst>
</file>

<file path=ppt/tags/tag68.xml><?xml version="1.0" encoding="utf-8"?>
<p:tagLst xmlns:a="http://schemas.openxmlformats.org/drawingml/2006/main" xmlns:r="http://schemas.openxmlformats.org/officeDocument/2006/relationships" xmlns:p="http://schemas.openxmlformats.org/presentationml/2006/main">
  <p:tag name="PA" val="v5.2.5"/>
</p:tagLst>
</file>

<file path=ppt/tags/tag69.xml><?xml version="1.0" encoding="utf-8"?>
<p:tagLst xmlns:a="http://schemas.openxmlformats.org/drawingml/2006/main" xmlns:r="http://schemas.openxmlformats.org/officeDocument/2006/relationships" xmlns:p="http://schemas.openxmlformats.org/presentationml/2006/main">
  <p:tag name="MH" val="20170918221224"/>
  <p:tag name="MH_LIBRARY" val="CONTENTS"/>
  <p:tag name="MH_TYPE" val="OTHERS"/>
  <p:tag name="ID" val="547132"/>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70.xml><?xml version="1.0" encoding="utf-8"?>
<p:tagLst xmlns:a="http://schemas.openxmlformats.org/drawingml/2006/main" xmlns:r="http://schemas.openxmlformats.org/officeDocument/2006/relationships" xmlns:p="http://schemas.openxmlformats.org/presentationml/2006/main">
  <p:tag name="MH" val="20170918221224"/>
  <p:tag name="MH_LIBRARY" val="CONTENTS"/>
  <p:tag name="MH_TYPE" val="OTHERS"/>
  <p:tag name="ID" val="547132"/>
  <p:tag name="PA" val="v4.0.0"/>
</p:tagLst>
</file>

<file path=ppt/tags/tag71.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Other"/>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Other"/>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5"/>
</p:tagLst>
</file>

<file path=ppt/tags/tag75.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Other"/>
  <p:tag name="MH_ORDER" val="3"/>
</p:tagLst>
</file>

<file path=ppt/tags/tag76.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Other"/>
  <p:tag name="MH_ORDER" val="4"/>
</p:tagLst>
</file>

<file path=ppt/tags/tag78.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2"/>
</p:tagLst>
</file>

<file path=ppt/tags/tag79.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80.xml><?xml version="1.0" encoding="utf-8"?>
<p:tagLst xmlns:a="http://schemas.openxmlformats.org/drawingml/2006/main" xmlns:r="http://schemas.openxmlformats.org/officeDocument/2006/relationships" xmlns:p="http://schemas.openxmlformats.org/presentationml/2006/main">
  <p:tag name="MH" val="20190525145156"/>
  <p:tag name="MH_LIBRARY" val="GRAPHIC"/>
  <p:tag name="MH_TYPE" val="SubTitle"/>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PA" val="v5.2.4"/>
</p:tagLst>
</file>

<file path=ppt/tags/tag82.xml><?xml version="1.0" encoding="utf-8"?>
<p:tagLst xmlns:a="http://schemas.openxmlformats.org/drawingml/2006/main" xmlns:r="http://schemas.openxmlformats.org/officeDocument/2006/relationships" xmlns:p="http://schemas.openxmlformats.org/presentationml/2006/main">
  <p:tag name="PA" val="v5.2.4"/>
</p:tagLst>
</file>

<file path=ppt/tags/tag83.xml><?xml version="1.0" encoding="utf-8"?>
<p:tagLst xmlns:a="http://schemas.openxmlformats.org/drawingml/2006/main" xmlns:r="http://schemas.openxmlformats.org/officeDocument/2006/relationships" xmlns:p="http://schemas.openxmlformats.org/presentationml/2006/main">
  <p:tag name="PA" val="v5.2.4"/>
</p:tagLst>
</file>

<file path=ppt/tags/tag84.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2"/>
</p:tagLst>
</file>

<file path=ppt/tags/tag87.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3"/>
</p:tagLst>
</file>

<file path=ppt/tags/tag89.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ags/tag90.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5"/>
</p:tagLst>
</file>

<file path=ppt/tags/tag92.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6"/>
</p:tagLst>
</file>

<file path=ppt/tags/tag93.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SubTitle"/>
  <p:tag name="MH_ORDER" val="3"/>
</p:tagLst>
</file>

<file path=ppt/tags/tag94.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7"/>
</p:tagLst>
</file>

<file path=ppt/tags/tag95.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8"/>
</p:tagLst>
</file>

<file path=ppt/tags/tag96.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9"/>
</p:tagLst>
</file>

<file path=ppt/tags/tag97.xml><?xml version="1.0" encoding="utf-8"?>
<p:tagLst xmlns:a="http://schemas.openxmlformats.org/drawingml/2006/main" xmlns:r="http://schemas.openxmlformats.org/officeDocument/2006/relationships" xmlns:p="http://schemas.openxmlformats.org/presentationml/2006/main">
  <p:tag name="MH" val="20190614151635"/>
  <p:tag name="MH_LIBRARY" val="GRAPHIC"/>
  <p:tag name="MH_TYPE" val="Other"/>
  <p:tag name="MH_ORDER" val="10"/>
</p:tagLst>
</file>

<file path=ppt/tags/tag98.xml><?xml version="1.0" encoding="utf-8"?>
<p:tagLst xmlns:a="http://schemas.openxmlformats.org/drawingml/2006/main" xmlns:r="http://schemas.openxmlformats.org/officeDocument/2006/relationships" xmlns:p="http://schemas.openxmlformats.org/presentationml/2006/main">
  <p:tag name="PA" val="v5.2.9"/>
</p:tagLst>
</file>

<file path=ppt/tags/tag9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sdgg1ym">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1_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D49A5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85723"/>
        </a:solidFill>
        <a:ln>
          <a:noFill/>
        </a:ln>
      </a:spPr>
      <a:bodyPr rtlCol="0" anchor="ctr"/>
      <a:lstStyle>
        <a:defPPr algn="ctr">
          <a:defRPr sz="2400" b="1"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38572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2879</TotalTime>
  <Words>12978</Words>
  <Application>Microsoft Office PowerPoint</Application>
  <PresentationFormat>自定义</PresentationFormat>
  <Paragraphs>1575</Paragraphs>
  <Slides>198</Slides>
  <Notes>167</Notes>
  <HiddenSlides>0</HiddenSlides>
  <MMClips>0</MMClips>
  <ScaleCrop>false</ScaleCrop>
  <HeadingPairs>
    <vt:vector size="6" baseType="variant">
      <vt:variant>
        <vt:lpstr>主题</vt:lpstr>
      </vt:variant>
      <vt:variant>
        <vt:i4>15</vt:i4>
      </vt:variant>
      <vt:variant>
        <vt:lpstr>嵌入 OLE 服务器</vt:lpstr>
      </vt:variant>
      <vt:variant>
        <vt:i4>0</vt:i4>
      </vt:variant>
      <vt:variant>
        <vt:lpstr>幻灯片标题</vt:lpstr>
      </vt:variant>
      <vt:variant>
        <vt:i4>198</vt:i4>
      </vt:variant>
    </vt:vector>
  </HeadingPairs>
  <TitlesOfParts>
    <vt:vector size="213" baseType="lpstr">
      <vt:lpstr>2_Office 主题</vt:lpstr>
      <vt:lpstr>1_Office 主题</vt:lpstr>
      <vt:lpstr>1_Office 主题​​</vt:lpstr>
      <vt:lpstr>3_Office 主题​​</vt:lpstr>
      <vt:lpstr>5_Office 主题​​</vt:lpstr>
      <vt:lpstr>4_Office 主题​​</vt:lpstr>
      <vt:lpstr>6_Office 主题​​</vt:lpstr>
      <vt:lpstr>3_Office 主题</vt:lpstr>
      <vt:lpstr>Office 主题​​</vt:lpstr>
      <vt:lpstr>13_Office 主题​​</vt:lpstr>
      <vt:lpstr>7_Office 主题​​</vt:lpstr>
      <vt:lpstr>2_Office 主题​​</vt:lpstr>
      <vt:lpstr>1_包图主题2</vt:lpstr>
      <vt:lpstr>Office Theme</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201</cp:revision>
  <dcterms:created xsi:type="dcterms:W3CDTF">2019-01-07T06:24:18Z</dcterms:created>
  <dcterms:modified xsi:type="dcterms:W3CDTF">2022-02-21T05:37:17Z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